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1" r:id="rId15"/>
    <p:sldId id="270" r:id="rId16"/>
    <p:sldId id="272" r:id="rId17"/>
    <p:sldId id="273" r:id="rId18"/>
    <p:sldId id="261" r:id="rId19"/>
    <p:sldId id="275" r:id="rId20"/>
    <p:sldId id="326" r:id="rId21"/>
    <p:sldId id="276" r:id="rId22"/>
    <p:sldId id="277" r:id="rId23"/>
    <p:sldId id="274" r:id="rId24"/>
    <p:sldId id="278" r:id="rId25"/>
    <p:sldId id="279" r:id="rId26"/>
    <p:sldId id="327" r:id="rId27"/>
    <p:sldId id="281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28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1CB5E-00DD-D930-BF57-3B6AD25F8EBC}" v="67" dt="2025-07-07T19:32:11.777"/>
    <p1510:client id="{B736D21B-039A-3847-81BD-DC0EF82190EF}" v="15" dt="2025-07-07T10:43:43.545"/>
    <p1510:client id="{FDCFC4DE-FBB3-C87D-2520-FD03CE22ABF3}" v="159" dt="2025-07-07T21:20:48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DC5C8-92AF-4973-A0B2-78BC24BCD6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88F3C61-DD28-4C99-8C50-78A65AE3DB78}">
      <dgm:prSet/>
      <dgm:spPr/>
      <dgm:t>
        <a:bodyPr/>
        <a:lstStyle/>
        <a:p>
          <a:r>
            <a:rPr lang="pt-BR" b="1"/>
            <a:t>Seicho-No-Iê</a:t>
          </a:r>
          <a:r>
            <a:rPr lang="pt-BR"/>
            <a:t> (</a:t>
          </a:r>
          <a:r>
            <a:rPr lang="pt-BR" i="1"/>
            <a:t>“Lar do Crescimento” ou “Lar da Verdade”</a:t>
          </a:r>
          <a:r>
            <a:rPr lang="pt-BR"/>
            <a:t>) é uma </a:t>
          </a:r>
          <a:r>
            <a:rPr lang="pt-BR" b="1"/>
            <a:t>seita religiosa japonesa</a:t>
          </a:r>
          <a:r>
            <a:rPr lang="pt-BR"/>
            <a:t> fundada em 1930 por </a:t>
          </a:r>
          <a:r>
            <a:rPr lang="pt-BR" b="1"/>
            <a:t>Masaharu Taniguchi</a:t>
          </a:r>
          <a:r>
            <a:rPr lang="pt-BR"/>
            <a:t>, unindo elementos do </a:t>
          </a:r>
          <a:r>
            <a:rPr lang="pt-BR" b="1"/>
            <a:t>xintoísmo</a:t>
          </a:r>
          <a:r>
            <a:rPr lang="pt-BR"/>
            <a:t>, </a:t>
          </a:r>
          <a:r>
            <a:rPr lang="pt-BR" b="1"/>
            <a:t>budismo</a:t>
          </a:r>
          <a:r>
            <a:rPr lang="pt-BR"/>
            <a:t>, </a:t>
          </a:r>
          <a:r>
            <a:rPr lang="pt-BR" b="1"/>
            <a:t>cristianismo</a:t>
          </a:r>
          <a:r>
            <a:rPr lang="pt-BR"/>
            <a:t> e da </a:t>
          </a:r>
          <a:r>
            <a:rPr lang="pt-BR" b="1"/>
            <a:t>metafísica ocidental</a:t>
          </a:r>
          <a:r>
            <a:rPr lang="pt-BR"/>
            <a:t>. Seu nome completo traduzido pode significar: </a:t>
          </a:r>
          <a:r>
            <a:rPr lang="pt-BR" i="1"/>
            <a:t>“O Lar da Vida Verdadeira em Harmonia com o Universo”</a:t>
          </a:r>
          <a:r>
            <a:rPr lang="pt-BR"/>
            <a:t>.</a:t>
          </a:r>
          <a:endParaRPr lang="en-US"/>
        </a:p>
      </dgm:t>
    </dgm:pt>
    <dgm:pt modelId="{9F5CF4CC-AEB2-40B8-B462-55D38B1F6386}" type="parTrans" cxnId="{BCC2FD17-0973-4482-81AB-F3C7F7680EB3}">
      <dgm:prSet/>
      <dgm:spPr/>
      <dgm:t>
        <a:bodyPr/>
        <a:lstStyle/>
        <a:p>
          <a:endParaRPr lang="en-US"/>
        </a:p>
      </dgm:t>
    </dgm:pt>
    <dgm:pt modelId="{163E13E2-6545-4B9E-9BEA-1B68A5E02E37}" type="sibTrans" cxnId="{BCC2FD17-0973-4482-81AB-F3C7F7680EB3}">
      <dgm:prSet/>
      <dgm:spPr/>
      <dgm:t>
        <a:bodyPr/>
        <a:lstStyle/>
        <a:p>
          <a:endParaRPr lang="en-US"/>
        </a:p>
      </dgm:t>
    </dgm:pt>
    <dgm:pt modelId="{57B9AA66-3E3C-4B90-A5E3-B684074E4D2D}">
      <dgm:prSet/>
      <dgm:spPr/>
      <dgm:t>
        <a:bodyPr/>
        <a:lstStyle/>
        <a:p>
          <a:r>
            <a:rPr lang="pt-BR"/>
            <a:t>É classificada como um </a:t>
          </a:r>
          <a:r>
            <a:rPr lang="pt-BR" b="1"/>
            <a:t>movimento sincretista e filosófico-religioso de autoajuda espiritual.</a:t>
          </a:r>
          <a:endParaRPr lang="en-US"/>
        </a:p>
      </dgm:t>
    </dgm:pt>
    <dgm:pt modelId="{58EF550E-D994-4BAC-9507-F7F57872A619}" type="parTrans" cxnId="{F8E75156-7C29-4E77-9543-288270A809BF}">
      <dgm:prSet/>
      <dgm:spPr/>
      <dgm:t>
        <a:bodyPr/>
        <a:lstStyle/>
        <a:p>
          <a:endParaRPr lang="en-US"/>
        </a:p>
      </dgm:t>
    </dgm:pt>
    <dgm:pt modelId="{77BC69C0-131E-4050-9B4B-25CC41105080}" type="sibTrans" cxnId="{F8E75156-7C29-4E77-9543-288270A809BF}">
      <dgm:prSet/>
      <dgm:spPr/>
      <dgm:t>
        <a:bodyPr/>
        <a:lstStyle/>
        <a:p>
          <a:endParaRPr lang="en-US"/>
        </a:p>
      </dgm:t>
    </dgm:pt>
    <dgm:pt modelId="{E7AC39B9-8394-E74D-8EC5-51EF776CC8E9}" type="pres">
      <dgm:prSet presAssocID="{B32DC5C8-92AF-4973-A0B2-78BC24BCD69F}" presName="linear" presStyleCnt="0">
        <dgm:presLayoutVars>
          <dgm:animLvl val="lvl"/>
          <dgm:resizeHandles val="exact"/>
        </dgm:presLayoutVars>
      </dgm:prSet>
      <dgm:spPr/>
    </dgm:pt>
    <dgm:pt modelId="{577AE11F-B1FA-6940-8924-6C3E370C3E6D}" type="pres">
      <dgm:prSet presAssocID="{288F3C61-DD28-4C99-8C50-78A65AE3DB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9ED7E0-92A5-EE4A-90F7-E062E469E6E4}" type="pres">
      <dgm:prSet presAssocID="{163E13E2-6545-4B9E-9BEA-1B68A5E02E37}" presName="spacer" presStyleCnt="0"/>
      <dgm:spPr/>
    </dgm:pt>
    <dgm:pt modelId="{E11C73A6-5D3D-AD45-AFBD-36BA8B996F05}" type="pres">
      <dgm:prSet presAssocID="{57B9AA66-3E3C-4B90-A5E3-B684074E4D2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C2FD17-0973-4482-81AB-F3C7F7680EB3}" srcId="{B32DC5C8-92AF-4973-A0B2-78BC24BCD69F}" destId="{288F3C61-DD28-4C99-8C50-78A65AE3DB78}" srcOrd="0" destOrd="0" parTransId="{9F5CF4CC-AEB2-40B8-B462-55D38B1F6386}" sibTransId="{163E13E2-6545-4B9E-9BEA-1B68A5E02E37}"/>
    <dgm:cxn modelId="{FA18894B-BB2E-8749-849E-C4315FF8ACA8}" type="presOf" srcId="{288F3C61-DD28-4C99-8C50-78A65AE3DB78}" destId="{577AE11F-B1FA-6940-8924-6C3E370C3E6D}" srcOrd="0" destOrd="0" presId="urn:microsoft.com/office/officeart/2005/8/layout/vList2"/>
    <dgm:cxn modelId="{B0644B4F-829A-2643-AF83-4B17215A51D6}" type="presOf" srcId="{B32DC5C8-92AF-4973-A0B2-78BC24BCD69F}" destId="{E7AC39B9-8394-E74D-8EC5-51EF776CC8E9}" srcOrd="0" destOrd="0" presId="urn:microsoft.com/office/officeart/2005/8/layout/vList2"/>
    <dgm:cxn modelId="{F8E75156-7C29-4E77-9543-288270A809BF}" srcId="{B32DC5C8-92AF-4973-A0B2-78BC24BCD69F}" destId="{57B9AA66-3E3C-4B90-A5E3-B684074E4D2D}" srcOrd="1" destOrd="0" parTransId="{58EF550E-D994-4BAC-9507-F7F57872A619}" sibTransId="{77BC69C0-131E-4050-9B4B-25CC41105080}"/>
    <dgm:cxn modelId="{BE6F84F7-02D0-1246-A0CB-1390BA2D30E2}" type="presOf" srcId="{57B9AA66-3E3C-4B90-A5E3-B684074E4D2D}" destId="{E11C73A6-5D3D-AD45-AFBD-36BA8B996F05}" srcOrd="0" destOrd="0" presId="urn:microsoft.com/office/officeart/2005/8/layout/vList2"/>
    <dgm:cxn modelId="{1023E8F5-7807-6041-A073-41751E87E2C6}" type="presParOf" srcId="{E7AC39B9-8394-E74D-8EC5-51EF776CC8E9}" destId="{577AE11F-B1FA-6940-8924-6C3E370C3E6D}" srcOrd="0" destOrd="0" presId="urn:microsoft.com/office/officeart/2005/8/layout/vList2"/>
    <dgm:cxn modelId="{D89E9221-274C-5F4A-900B-42EBC5AC1A3C}" type="presParOf" srcId="{E7AC39B9-8394-E74D-8EC5-51EF776CC8E9}" destId="{559ED7E0-92A5-EE4A-90F7-E062E469E6E4}" srcOrd="1" destOrd="0" presId="urn:microsoft.com/office/officeart/2005/8/layout/vList2"/>
    <dgm:cxn modelId="{E832F4B6-7DAD-2E42-9739-CAB614773C09}" type="presParOf" srcId="{E7AC39B9-8394-E74D-8EC5-51EF776CC8E9}" destId="{E11C73A6-5D3D-AD45-AFBD-36BA8B996F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52DDC2-E855-4D61-9DBF-51C942535EA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7D5894-BB51-40A4-A355-4EAF9D3E81BE}">
      <dgm:prSet/>
      <dgm:spPr/>
      <dgm:t>
        <a:bodyPr/>
        <a:lstStyle/>
        <a:p>
          <a:r>
            <a:rPr lang="pt-BR" b="1"/>
            <a:t>A salvação vem do autoconhecimento e pensamento positivo</a:t>
          </a:r>
          <a:endParaRPr lang="en-US"/>
        </a:p>
      </dgm:t>
    </dgm:pt>
    <dgm:pt modelId="{2E61CC57-1801-4692-B0DF-9958B16EC374}" type="parTrans" cxnId="{53BA239D-F1C0-4E64-9BD0-DF16E2D4F4EF}">
      <dgm:prSet/>
      <dgm:spPr/>
      <dgm:t>
        <a:bodyPr/>
        <a:lstStyle/>
        <a:p>
          <a:endParaRPr lang="en-US"/>
        </a:p>
      </dgm:t>
    </dgm:pt>
    <dgm:pt modelId="{D043FEC7-88D4-47CD-A215-17B1C59FEFAC}" type="sibTrans" cxnId="{53BA239D-F1C0-4E64-9BD0-DF16E2D4F4EF}">
      <dgm:prSet/>
      <dgm:spPr/>
      <dgm:t>
        <a:bodyPr/>
        <a:lstStyle/>
        <a:p>
          <a:endParaRPr lang="en-US"/>
        </a:p>
      </dgm:t>
    </dgm:pt>
    <dgm:pt modelId="{5C18E84F-FB24-406D-9C5E-3B74F4143821}">
      <dgm:prSet/>
      <dgm:spPr/>
      <dgm:t>
        <a:bodyPr/>
        <a:lstStyle/>
        <a:p>
          <a:r>
            <a:rPr lang="pt-BR"/>
            <a:t>Não há cruz, nem redenção pelo sangue de Cristo.</a:t>
          </a:r>
          <a:endParaRPr lang="en-US"/>
        </a:p>
      </dgm:t>
    </dgm:pt>
    <dgm:pt modelId="{DADB38F1-13B2-4042-911F-13DAC7193C59}" type="parTrans" cxnId="{E2F2ED81-D29B-486F-95AD-B5F5426DCFBB}">
      <dgm:prSet/>
      <dgm:spPr/>
      <dgm:t>
        <a:bodyPr/>
        <a:lstStyle/>
        <a:p>
          <a:endParaRPr lang="en-US"/>
        </a:p>
      </dgm:t>
    </dgm:pt>
    <dgm:pt modelId="{5C49F136-5FAC-4DC3-B201-7174A571ABE1}" type="sibTrans" cxnId="{E2F2ED81-D29B-486F-95AD-B5F5426DCFBB}">
      <dgm:prSet/>
      <dgm:spPr/>
      <dgm:t>
        <a:bodyPr/>
        <a:lstStyle/>
        <a:p>
          <a:endParaRPr lang="en-US"/>
        </a:p>
      </dgm:t>
    </dgm:pt>
    <dgm:pt modelId="{067352A5-ABD8-4BF0-BBAB-C19AFE32B412}">
      <dgm:prSet/>
      <dgm:spPr/>
      <dgm:t>
        <a:bodyPr/>
        <a:lstStyle/>
        <a:p>
          <a:r>
            <a:rPr lang="pt-BR" i="1"/>
            <a:t>Refutação:</a:t>
          </a:r>
          <a:endParaRPr lang="en-US"/>
        </a:p>
      </dgm:t>
    </dgm:pt>
    <dgm:pt modelId="{A0E449CF-7CB9-4EAA-9975-6AF117E8CA6E}" type="parTrans" cxnId="{74D492D6-D6BD-4BC2-AFF0-CA5032412437}">
      <dgm:prSet/>
      <dgm:spPr/>
      <dgm:t>
        <a:bodyPr/>
        <a:lstStyle/>
        <a:p>
          <a:endParaRPr lang="en-US"/>
        </a:p>
      </dgm:t>
    </dgm:pt>
    <dgm:pt modelId="{55AB2F2B-C5C9-48EC-A33E-BA905196A675}" type="sibTrans" cxnId="{74D492D6-D6BD-4BC2-AFF0-CA5032412437}">
      <dgm:prSet/>
      <dgm:spPr/>
      <dgm:t>
        <a:bodyPr/>
        <a:lstStyle/>
        <a:p>
          <a:endParaRPr lang="en-US"/>
        </a:p>
      </dgm:t>
    </dgm:pt>
    <dgm:pt modelId="{43F1EBEF-195C-4B95-9BFE-FBA84E1AEEA8}">
      <dgm:prSet/>
      <dgm:spPr/>
      <dgm:t>
        <a:bodyPr/>
        <a:lstStyle/>
        <a:p>
          <a:r>
            <a:rPr lang="pt-BR"/>
            <a:t>Efésios 2:8-9 – “Pela graça sois salvos...”</a:t>
          </a:r>
          <a:endParaRPr lang="en-US"/>
        </a:p>
      </dgm:t>
    </dgm:pt>
    <dgm:pt modelId="{FF0F5AF4-390C-4BD3-9D8B-04C3DAEFEFA0}" type="parTrans" cxnId="{A94AF34A-D501-4298-A9CE-5C13283FB8D6}">
      <dgm:prSet/>
      <dgm:spPr/>
      <dgm:t>
        <a:bodyPr/>
        <a:lstStyle/>
        <a:p>
          <a:endParaRPr lang="en-US"/>
        </a:p>
      </dgm:t>
    </dgm:pt>
    <dgm:pt modelId="{01935DBD-2A09-451A-B899-E61CAA63FE53}" type="sibTrans" cxnId="{A94AF34A-D501-4298-A9CE-5C13283FB8D6}">
      <dgm:prSet/>
      <dgm:spPr/>
      <dgm:t>
        <a:bodyPr/>
        <a:lstStyle/>
        <a:p>
          <a:endParaRPr lang="en-US"/>
        </a:p>
      </dgm:t>
    </dgm:pt>
    <dgm:pt modelId="{2D6F3E1E-2BDC-3845-B2DF-0DC329F091DC}" type="pres">
      <dgm:prSet presAssocID="{D752DDC2-E855-4D61-9DBF-51C942535EA0}" presName="linear" presStyleCnt="0">
        <dgm:presLayoutVars>
          <dgm:animLvl val="lvl"/>
          <dgm:resizeHandles val="exact"/>
        </dgm:presLayoutVars>
      </dgm:prSet>
      <dgm:spPr/>
    </dgm:pt>
    <dgm:pt modelId="{2CAA94A7-7F31-4E4F-8BE5-F12820EA511B}" type="pres">
      <dgm:prSet presAssocID="{E07D5894-BB51-40A4-A355-4EAF9D3E81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D64F3D-AE3B-F240-BD5B-C39E862C561B}" type="pres">
      <dgm:prSet presAssocID="{D043FEC7-88D4-47CD-A215-17B1C59FEFAC}" presName="spacer" presStyleCnt="0"/>
      <dgm:spPr/>
    </dgm:pt>
    <dgm:pt modelId="{8B39F675-D3B6-D24C-969F-49A3621164CB}" type="pres">
      <dgm:prSet presAssocID="{5C18E84F-FB24-406D-9C5E-3B74F41438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66BDF1-D355-CB4D-956E-B97E7F61A7A7}" type="pres">
      <dgm:prSet presAssocID="{5C49F136-5FAC-4DC3-B201-7174A571ABE1}" presName="spacer" presStyleCnt="0"/>
      <dgm:spPr/>
    </dgm:pt>
    <dgm:pt modelId="{E0451A02-3864-A34D-AAAE-F9F4928F2D3E}" type="pres">
      <dgm:prSet presAssocID="{067352A5-ABD8-4BF0-BBAB-C19AFE32B4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B78B59-AA1D-9F4D-BA9C-1AA6EEB33F84}" type="pres">
      <dgm:prSet presAssocID="{55AB2F2B-C5C9-48EC-A33E-BA905196A675}" presName="spacer" presStyleCnt="0"/>
      <dgm:spPr/>
    </dgm:pt>
    <dgm:pt modelId="{791045EC-3D98-9945-A559-D612549565B8}" type="pres">
      <dgm:prSet presAssocID="{43F1EBEF-195C-4B95-9BFE-FBA84E1AEE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976A31-8073-F246-B540-4A2DB63D2B9E}" type="presOf" srcId="{43F1EBEF-195C-4B95-9BFE-FBA84E1AEEA8}" destId="{791045EC-3D98-9945-A559-D612549565B8}" srcOrd="0" destOrd="0" presId="urn:microsoft.com/office/officeart/2005/8/layout/vList2"/>
    <dgm:cxn modelId="{D50A9448-E78C-5748-88DA-A1BC8AA209E2}" type="presOf" srcId="{5C18E84F-FB24-406D-9C5E-3B74F4143821}" destId="{8B39F675-D3B6-D24C-969F-49A3621164CB}" srcOrd="0" destOrd="0" presId="urn:microsoft.com/office/officeart/2005/8/layout/vList2"/>
    <dgm:cxn modelId="{A94AF34A-D501-4298-A9CE-5C13283FB8D6}" srcId="{D752DDC2-E855-4D61-9DBF-51C942535EA0}" destId="{43F1EBEF-195C-4B95-9BFE-FBA84E1AEEA8}" srcOrd="3" destOrd="0" parTransId="{FF0F5AF4-390C-4BD3-9D8B-04C3DAEFEFA0}" sibTransId="{01935DBD-2A09-451A-B899-E61CAA63FE53}"/>
    <dgm:cxn modelId="{E2F2ED81-D29B-486F-95AD-B5F5426DCFBB}" srcId="{D752DDC2-E855-4D61-9DBF-51C942535EA0}" destId="{5C18E84F-FB24-406D-9C5E-3B74F4143821}" srcOrd="1" destOrd="0" parTransId="{DADB38F1-13B2-4042-911F-13DAC7193C59}" sibTransId="{5C49F136-5FAC-4DC3-B201-7174A571ABE1}"/>
    <dgm:cxn modelId="{53BA239D-F1C0-4E64-9BD0-DF16E2D4F4EF}" srcId="{D752DDC2-E855-4D61-9DBF-51C942535EA0}" destId="{E07D5894-BB51-40A4-A355-4EAF9D3E81BE}" srcOrd="0" destOrd="0" parTransId="{2E61CC57-1801-4692-B0DF-9958B16EC374}" sibTransId="{D043FEC7-88D4-47CD-A215-17B1C59FEFAC}"/>
    <dgm:cxn modelId="{65B1BBAC-A9E7-7045-AA70-C2CFA0359567}" type="presOf" srcId="{067352A5-ABD8-4BF0-BBAB-C19AFE32B412}" destId="{E0451A02-3864-A34D-AAAE-F9F4928F2D3E}" srcOrd="0" destOrd="0" presId="urn:microsoft.com/office/officeart/2005/8/layout/vList2"/>
    <dgm:cxn modelId="{74A1F6BC-176D-3845-B975-A008DA798533}" type="presOf" srcId="{D752DDC2-E855-4D61-9DBF-51C942535EA0}" destId="{2D6F3E1E-2BDC-3845-B2DF-0DC329F091DC}" srcOrd="0" destOrd="0" presId="urn:microsoft.com/office/officeart/2005/8/layout/vList2"/>
    <dgm:cxn modelId="{5315C7BE-B0DC-5548-B0B3-887732D6FEE1}" type="presOf" srcId="{E07D5894-BB51-40A4-A355-4EAF9D3E81BE}" destId="{2CAA94A7-7F31-4E4F-8BE5-F12820EA511B}" srcOrd="0" destOrd="0" presId="urn:microsoft.com/office/officeart/2005/8/layout/vList2"/>
    <dgm:cxn modelId="{74D492D6-D6BD-4BC2-AFF0-CA5032412437}" srcId="{D752DDC2-E855-4D61-9DBF-51C942535EA0}" destId="{067352A5-ABD8-4BF0-BBAB-C19AFE32B412}" srcOrd="2" destOrd="0" parTransId="{A0E449CF-7CB9-4EAA-9975-6AF117E8CA6E}" sibTransId="{55AB2F2B-C5C9-48EC-A33E-BA905196A675}"/>
    <dgm:cxn modelId="{97375DF7-3339-9F48-B122-E110E7FC9C71}" type="presParOf" srcId="{2D6F3E1E-2BDC-3845-B2DF-0DC329F091DC}" destId="{2CAA94A7-7F31-4E4F-8BE5-F12820EA511B}" srcOrd="0" destOrd="0" presId="urn:microsoft.com/office/officeart/2005/8/layout/vList2"/>
    <dgm:cxn modelId="{D51BCFB1-CB81-4240-9563-32FBD8C1C82F}" type="presParOf" srcId="{2D6F3E1E-2BDC-3845-B2DF-0DC329F091DC}" destId="{2FD64F3D-AE3B-F240-BD5B-C39E862C561B}" srcOrd="1" destOrd="0" presId="urn:microsoft.com/office/officeart/2005/8/layout/vList2"/>
    <dgm:cxn modelId="{FCB47A3C-FB34-2F46-B843-21B732D434C9}" type="presParOf" srcId="{2D6F3E1E-2BDC-3845-B2DF-0DC329F091DC}" destId="{8B39F675-D3B6-D24C-969F-49A3621164CB}" srcOrd="2" destOrd="0" presId="urn:microsoft.com/office/officeart/2005/8/layout/vList2"/>
    <dgm:cxn modelId="{2310DF19-8FC9-3142-977C-4EDC440F2529}" type="presParOf" srcId="{2D6F3E1E-2BDC-3845-B2DF-0DC329F091DC}" destId="{3766BDF1-D355-CB4D-956E-B97E7F61A7A7}" srcOrd="3" destOrd="0" presId="urn:microsoft.com/office/officeart/2005/8/layout/vList2"/>
    <dgm:cxn modelId="{05386379-C344-4442-A81E-DD6EEA8B9E67}" type="presParOf" srcId="{2D6F3E1E-2BDC-3845-B2DF-0DC329F091DC}" destId="{E0451A02-3864-A34D-AAAE-F9F4928F2D3E}" srcOrd="4" destOrd="0" presId="urn:microsoft.com/office/officeart/2005/8/layout/vList2"/>
    <dgm:cxn modelId="{E3E8F112-9858-3A4F-A8F9-44303013264B}" type="presParOf" srcId="{2D6F3E1E-2BDC-3845-B2DF-0DC329F091DC}" destId="{59B78B59-AA1D-9F4D-BA9C-1AA6EEB33F84}" srcOrd="5" destOrd="0" presId="urn:microsoft.com/office/officeart/2005/8/layout/vList2"/>
    <dgm:cxn modelId="{DE72CFE8-56AD-984E-A639-31F04D8E371C}" type="presParOf" srcId="{2D6F3E1E-2BDC-3845-B2DF-0DC329F091DC}" destId="{791045EC-3D98-9945-A559-D612549565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431DFC-7A2A-4817-9A4D-0B85B0DA0D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8A4543-EFF8-4C42-AEC7-B8E93729895A}">
      <dgm:prSet/>
      <dgm:spPr/>
      <dgm:t>
        <a:bodyPr/>
        <a:lstStyle/>
        <a:p>
          <a:r>
            <a:rPr lang="pt-BR" b="1"/>
            <a:t>O livro "A Verdade da Vida" (mais de 40 volumes)</a:t>
          </a:r>
          <a:r>
            <a:rPr lang="pt-BR"/>
            <a:t> é o texto principal da seita, considerado “inspirado”.</a:t>
          </a:r>
          <a:endParaRPr lang="en-US"/>
        </a:p>
      </dgm:t>
    </dgm:pt>
    <dgm:pt modelId="{3F57C9A7-6C0F-4E4F-AC31-37958A723724}" type="parTrans" cxnId="{CAA44C59-9989-47DE-8717-1DFDD7DA2551}">
      <dgm:prSet/>
      <dgm:spPr/>
      <dgm:t>
        <a:bodyPr/>
        <a:lstStyle/>
        <a:p>
          <a:endParaRPr lang="en-US"/>
        </a:p>
      </dgm:t>
    </dgm:pt>
    <dgm:pt modelId="{CF27BD81-BA8A-4AE6-AEAE-787C8F862A27}" type="sibTrans" cxnId="{CAA44C59-9989-47DE-8717-1DFDD7DA2551}">
      <dgm:prSet/>
      <dgm:spPr/>
      <dgm:t>
        <a:bodyPr/>
        <a:lstStyle/>
        <a:p>
          <a:endParaRPr lang="en-US"/>
        </a:p>
      </dgm:t>
    </dgm:pt>
    <dgm:pt modelId="{60979035-3CBF-4418-9BD5-62550DD1B90C}">
      <dgm:prSet/>
      <dgm:spPr/>
      <dgm:t>
        <a:bodyPr/>
        <a:lstStyle/>
        <a:p>
          <a:r>
            <a:rPr lang="pt-BR"/>
            <a:t>Muitos membros oram olhando para um espelho, como forma de “ver a divindade dentro de si”.</a:t>
          </a:r>
          <a:endParaRPr lang="en-US"/>
        </a:p>
      </dgm:t>
    </dgm:pt>
    <dgm:pt modelId="{FC31CB45-E456-4A85-90A1-E728256DDDA1}" type="parTrans" cxnId="{CE51D8D1-8FBB-467A-A929-898829904A89}">
      <dgm:prSet/>
      <dgm:spPr/>
      <dgm:t>
        <a:bodyPr/>
        <a:lstStyle/>
        <a:p>
          <a:endParaRPr lang="en-US"/>
        </a:p>
      </dgm:t>
    </dgm:pt>
    <dgm:pt modelId="{6397AF39-C85C-4FBC-B5AD-BDBA0698D68A}" type="sibTrans" cxnId="{CE51D8D1-8FBB-467A-A929-898829904A89}">
      <dgm:prSet/>
      <dgm:spPr/>
      <dgm:t>
        <a:bodyPr/>
        <a:lstStyle/>
        <a:p>
          <a:endParaRPr lang="en-US"/>
        </a:p>
      </dgm:t>
    </dgm:pt>
    <dgm:pt modelId="{9D6A53E8-2775-45B7-B858-4AF74D70575B}">
      <dgm:prSet/>
      <dgm:spPr/>
      <dgm:t>
        <a:bodyPr/>
        <a:lstStyle/>
        <a:p>
          <a:r>
            <a:rPr lang="pt-BR"/>
            <a:t>A Seicho-No-Iê já foi confundida com “igreja cristã” por utilizar termos como “Deus”, “oração”, “palavra” — embora distorçam todos esses conceitos.</a:t>
          </a:r>
          <a:endParaRPr lang="en-US"/>
        </a:p>
      </dgm:t>
    </dgm:pt>
    <dgm:pt modelId="{ECA3C146-C5E2-453C-BA8B-44A738412B56}" type="parTrans" cxnId="{327176CB-AEBF-4CB1-87B7-BC315D0991A5}">
      <dgm:prSet/>
      <dgm:spPr/>
      <dgm:t>
        <a:bodyPr/>
        <a:lstStyle/>
        <a:p>
          <a:endParaRPr lang="en-US"/>
        </a:p>
      </dgm:t>
    </dgm:pt>
    <dgm:pt modelId="{860ECFB3-D66C-40F6-8989-66241EFA675C}" type="sibTrans" cxnId="{327176CB-AEBF-4CB1-87B7-BC315D0991A5}">
      <dgm:prSet/>
      <dgm:spPr/>
      <dgm:t>
        <a:bodyPr/>
        <a:lstStyle/>
        <a:p>
          <a:endParaRPr lang="en-US"/>
        </a:p>
      </dgm:t>
    </dgm:pt>
    <dgm:pt modelId="{F957ACE4-F479-5C47-9B95-A4D67351BECC}" type="pres">
      <dgm:prSet presAssocID="{B1431DFC-7A2A-4817-9A4D-0B85B0DA0D90}" presName="linear" presStyleCnt="0">
        <dgm:presLayoutVars>
          <dgm:animLvl val="lvl"/>
          <dgm:resizeHandles val="exact"/>
        </dgm:presLayoutVars>
      </dgm:prSet>
      <dgm:spPr/>
    </dgm:pt>
    <dgm:pt modelId="{051464B1-609E-A049-A507-EC750332CE32}" type="pres">
      <dgm:prSet presAssocID="{C58A4543-EFF8-4C42-AEC7-B8E9372989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DBDA25-1DDF-5B4D-84C3-FB4CF9504B50}" type="pres">
      <dgm:prSet presAssocID="{CF27BD81-BA8A-4AE6-AEAE-787C8F862A27}" presName="spacer" presStyleCnt="0"/>
      <dgm:spPr/>
    </dgm:pt>
    <dgm:pt modelId="{7B26ABF4-8EF5-A84C-9B83-2BC9588B5ED4}" type="pres">
      <dgm:prSet presAssocID="{60979035-3CBF-4418-9BD5-62550DD1B9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807689-66BD-644F-BE99-544159A44691}" type="pres">
      <dgm:prSet presAssocID="{6397AF39-C85C-4FBC-B5AD-BDBA0698D68A}" presName="spacer" presStyleCnt="0"/>
      <dgm:spPr/>
    </dgm:pt>
    <dgm:pt modelId="{3DBC4F36-BA77-0344-B3A7-2F2ADD393DE8}" type="pres">
      <dgm:prSet presAssocID="{9D6A53E8-2775-45B7-B858-4AF74D7057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AFC85B-A0E2-AA49-8A1C-B40E3D00D9A0}" type="presOf" srcId="{9D6A53E8-2775-45B7-B858-4AF74D70575B}" destId="{3DBC4F36-BA77-0344-B3A7-2F2ADD393DE8}" srcOrd="0" destOrd="0" presId="urn:microsoft.com/office/officeart/2005/8/layout/vList2"/>
    <dgm:cxn modelId="{1D343463-9CE1-194E-B9CA-D2DA58402759}" type="presOf" srcId="{60979035-3CBF-4418-9BD5-62550DD1B90C}" destId="{7B26ABF4-8EF5-A84C-9B83-2BC9588B5ED4}" srcOrd="0" destOrd="0" presId="urn:microsoft.com/office/officeart/2005/8/layout/vList2"/>
    <dgm:cxn modelId="{0D41C044-D169-5D4B-84CC-C5F5861E6A66}" type="presOf" srcId="{B1431DFC-7A2A-4817-9A4D-0B85B0DA0D90}" destId="{F957ACE4-F479-5C47-9B95-A4D67351BECC}" srcOrd="0" destOrd="0" presId="urn:microsoft.com/office/officeart/2005/8/layout/vList2"/>
    <dgm:cxn modelId="{CAA44C59-9989-47DE-8717-1DFDD7DA2551}" srcId="{B1431DFC-7A2A-4817-9A4D-0B85B0DA0D90}" destId="{C58A4543-EFF8-4C42-AEC7-B8E93729895A}" srcOrd="0" destOrd="0" parTransId="{3F57C9A7-6C0F-4E4F-AC31-37958A723724}" sibTransId="{CF27BD81-BA8A-4AE6-AEAE-787C8F862A27}"/>
    <dgm:cxn modelId="{28F9C98B-4C75-E242-A7CF-0DEBD5A9A97E}" type="presOf" srcId="{C58A4543-EFF8-4C42-AEC7-B8E93729895A}" destId="{051464B1-609E-A049-A507-EC750332CE32}" srcOrd="0" destOrd="0" presId="urn:microsoft.com/office/officeart/2005/8/layout/vList2"/>
    <dgm:cxn modelId="{327176CB-AEBF-4CB1-87B7-BC315D0991A5}" srcId="{B1431DFC-7A2A-4817-9A4D-0B85B0DA0D90}" destId="{9D6A53E8-2775-45B7-B858-4AF74D70575B}" srcOrd="2" destOrd="0" parTransId="{ECA3C146-C5E2-453C-BA8B-44A738412B56}" sibTransId="{860ECFB3-D66C-40F6-8989-66241EFA675C}"/>
    <dgm:cxn modelId="{CE51D8D1-8FBB-467A-A929-898829904A89}" srcId="{B1431DFC-7A2A-4817-9A4D-0B85B0DA0D90}" destId="{60979035-3CBF-4418-9BD5-62550DD1B90C}" srcOrd="1" destOrd="0" parTransId="{FC31CB45-E456-4A85-90A1-E728256DDDA1}" sibTransId="{6397AF39-C85C-4FBC-B5AD-BDBA0698D68A}"/>
    <dgm:cxn modelId="{04188163-1F65-D747-85CA-128DAF442B25}" type="presParOf" srcId="{F957ACE4-F479-5C47-9B95-A4D67351BECC}" destId="{051464B1-609E-A049-A507-EC750332CE32}" srcOrd="0" destOrd="0" presId="urn:microsoft.com/office/officeart/2005/8/layout/vList2"/>
    <dgm:cxn modelId="{9D693684-B9BF-764D-ADFA-32599280D464}" type="presParOf" srcId="{F957ACE4-F479-5C47-9B95-A4D67351BECC}" destId="{92DBDA25-1DDF-5B4D-84C3-FB4CF9504B50}" srcOrd="1" destOrd="0" presId="urn:microsoft.com/office/officeart/2005/8/layout/vList2"/>
    <dgm:cxn modelId="{D83222AC-3980-C142-B6EB-6247AA92EEBA}" type="presParOf" srcId="{F957ACE4-F479-5C47-9B95-A4D67351BECC}" destId="{7B26ABF4-8EF5-A84C-9B83-2BC9588B5ED4}" srcOrd="2" destOrd="0" presId="urn:microsoft.com/office/officeart/2005/8/layout/vList2"/>
    <dgm:cxn modelId="{21B12046-B9F6-C746-82BF-22CD970C1968}" type="presParOf" srcId="{F957ACE4-F479-5C47-9B95-A4D67351BECC}" destId="{68807689-66BD-644F-BE99-544159A44691}" srcOrd="3" destOrd="0" presId="urn:microsoft.com/office/officeart/2005/8/layout/vList2"/>
    <dgm:cxn modelId="{61D774AB-6CA7-2843-8854-55979A98AFE9}" type="presParOf" srcId="{F957ACE4-F479-5C47-9B95-A4D67351BECC}" destId="{3DBC4F36-BA77-0344-B3A7-2F2ADD393D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6C8EC2-F6CF-46D0-804F-64F61B86F5D9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9F61F7-B499-4014-A4D7-D180E9C4C496}">
      <dgm:prSet/>
      <dgm:spPr/>
      <dgm:t>
        <a:bodyPr/>
        <a:lstStyle/>
        <a:p>
          <a:r>
            <a:rPr lang="pt-BR"/>
            <a:t>Há celebrações chamadas de “cultos ecumênicos de luz”, nos quais qualquer pessoa de qualquer religião é aceita.</a:t>
          </a:r>
          <a:endParaRPr lang="en-US"/>
        </a:p>
      </dgm:t>
    </dgm:pt>
    <dgm:pt modelId="{C941A85B-7149-4893-8FB8-FABAC896E779}" type="parTrans" cxnId="{AA62A6CE-ACF5-4800-B8D6-BBE98F8D1A18}">
      <dgm:prSet/>
      <dgm:spPr/>
      <dgm:t>
        <a:bodyPr/>
        <a:lstStyle/>
        <a:p>
          <a:endParaRPr lang="en-US"/>
        </a:p>
      </dgm:t>
    </dgm:pt>
    <dgm:pt modelId="{DFFE9252-468B-487F-BAEE-D0295F87FC2C}" type="sibTrans" cxnId="{AA62A6CE-ACF5-4800-B8D6-BBE98F8D1A18}">
      <dgm:prSet/>
      <dgm:spPr/>
      <dgm:t>
        <a:bodyPr/>
        <a:lstStyle/>
        <a:p>
          <a:endParaRPr lang="en-US"/>
        </a:p>
      </dgm:t>
    </dgm:pt>
    <dgm:pt modelId="{8B36C954-FD47-430B-AA05-8924B9139B5E}">
      <dgm:prSet/>
      <dgm:spPr/>
      <dgm:t>
        <a:bodyPr/>
        <a:lstStyle/>
        <a:p>
          <a:r>
            <a:rPr lang="pt-BR"/>
            <a:t>Vem sofrendo </a:t>
          </a:r>
          <a:r>
            <a:rPr lang="pt-BR" b="1"/>
            <a:t>queda de membros nos últimos anos</a:t>
          </a:r>
          <a:r>
            <a:rPr lang="pt-BR"/>
            <a:t>, especialmente entre os mais jovens no Japão e Brasil.</a:t>
          </a:r>
          <a:endParaRPr lang="en-US"/>
        </a:p>
      </dgm:t>
    </dgm:pt>
    <dgm:pt modelId="{D1FDF233-3695-4D54-AA4C-CA940C6058CA}" type="parTrans" cxnId="{1D80B96B-65BD-4EA7-96F8-2799366ED894}">
      <dgm:prSet/>
      <dgm:spPr/>
      <dgm:t>
        <a:bodyPr/>
        <a:lstStyle/>
        <a:p>
          <a:endParaRPr lang="en-US"/>
        </a:p>
      </dgm:t>
    </dgm:pt>
    <dgm:pt modelId="{5BA21969-10E7-4A1D-96C2-DB1C1E06F524}" type="sibTrans" cxnId="{1D80B96B-65BD-4EA7-96F8-2799366ED894}">
      <dgm:prSet/>
      <dgm:spPr/>
      <dgm:t>
        <a:bodyPr/>
        <a:lstStyle/>
        <a:p>
          <a:endParaRPr lang="en-US"/>
        </a:p>
      </dgm:t>
    </dgm:pt>
    <dgm:pt modelId="{310E8C7E-0035-4339-9882-A1454D0BB678}">
      <dgm:prSet/>
      <dgm:spPr/>
      <dgm:t>
        <a:bodyPr/>
        <a:lstStyle/>
        <a:p>
          <a:r>
            <a:rPr lang="pt-BR"/>
            <a:t>Em 2014, a liderança da Seicho-No-Iê do Japão </a:t>
          </a:r>
          <a:r>
            <a:rPr lang="pt-BR" b="1"/>
            <a:t>rompeu com a do Brasil</a:t>
          </a:r>
          <a:r>
            <a:rPr lang="pt-BR"/>
            <a:t> por diferenças de visão doutrinária (a japonesa queria se tornar mais ambientalista e menos religiosa).</a:t>
          </a:r>
          <a:endParaRPr lang="en-US"/>
        </a:p>
      </dgm:t>
    </dgm:pt>
    <dgm:pt modelId="{AD9DFE9E-D6CC-40A0-A868-B68C74DD9916}" type="parTrans" cxnId="{5DEDD9E2-CF62-4892-A6DE-38175966E0F7}">
      <dgm:prSet/>
      <dgm:spPr/>
      <dgm:t>
        <a:bodyPr/>
        <a:lstStyle/>
        <a:p>
          <a:endParaRPr lang="en-US"/>
        </a:p>
      </dgm:t>
    </dgm:pt>
    <dgm:pt modelId="{4FB7BD76-0FC6-4438-A9AF-39167433E302}" type="sibTrans" cxnId="{5DEDD9E2-CF62-4892-A6DE-38175966E0F7}">
      <dgm:prSet/>
      <dgm:spPr/>
      <dgm:t>
        <a:bodyPr/>
        <a:lstStyle/>
        <a:p>
          <a:endParaRPr lang="en-US"/>
        </a:p>
      </dgm:t>
    </dgm:pt>
    <dgm:pt modelId="{C09AC892-0EC5-DD44-B395-C57700E7C96F}" type="pres">
      <dgm:prSet presAssocID="{AA6C8EC2-F6CF-46D0-804F-64F61B86F5D9}" presName="Name0" presStyleCnt="0">
        <dgm:presLayoutVars>
          <dgm:dir/>
          <dgm:resizeHandles/>
        </dgm:presLayoutVars>
      </dgm:prSet>
      <dgm:spPr/>
    </dgm:pt>
    <dgm:pt modelId="{095F8DB4-BF3F-8B42-A427-3BD569CB72E7}" type="pres">
      <dgm:prSet presAssocID="{4B9F61F7-B499-4014-A4D7-D180E9C4C496}" presName="compNode" presStyleCnt="0"/>
      <dgm:spPr/>
    </dgm:pt>
    <dgm:pt modelId="{90F1D632-FF62-F64E-97E3-29173E77FBBC}" type="pres">
      <dgm:prSet presAssocID="{4B9F61F7-B499-4014-A4D7-D180E9C4C496}" presName="dummyConnPt" presStyleCnt="0"/>
      <dgm:spPr/>
    </dgm:pt>
    <dgm:pt modelId="{CBFB621A-4B16-2548-9856-DDFB0CCAF1A5}" type="pres">
      <dgm:prSet presAssocID="{4B9F61F7-B499-4014-A4D7-D180E9C4C496}" presName="node" presStyleLbl="node1" presStyleIdx="0" presStyleCnt="3">
        <dgm:presLayoutVars>
          <dgm:bulletEnabled val="1"/>
        </dgm:presLayoutVars>
      </dgm:prSet>
      <dgm:spPr/>
    </dgm:pt>
    <dgm:pt modelId="{0883AB87-819F-F243-8760-B45FEE30138F}" type="pres">
      <dgm:prSet presAssocID="{DFFE9252-468B-487F-BAEE-D0295F87FC2C}" presName="sibTrans" presStyleLbl="bgSibTrans2D1" presStyleIdx="0" presStyleCnt="2"/>
      <dgm:spPr/>
    </dgm:pt>
    <dgm:pt modelId="{266C2FEC-D9E8-1042-9D11-7C825A2EC876}" type="pres">
      <dgm:prSet presAssocID="{8B36C954-FD47-430B-AA05-8924B9139B5E}" presName="compNode" presStyleCnt="0"/>
      <dgm:spPr/>
    </dgm:pt>
    <dgm:pt modelId="{2A54BB27-8CA5-4749-BB2C-8712CC29177C}" type="pres">
      <dgm:prSet presAssocID="{8B36C954-FD47-430B-AA05-8924B9139B5E}" presName="dummyConnPt" presStyleCnt="0"/>
      <dgm:spPr/>
    </dgm:pt>
    <dgm:pt modelId="{D027649F-89AA-314B-96FE-675B431D917A}" type="pres">
      <dgm:prSet presAssocID="{8B36C954-FD47-430B-AA05-8924B9139B5E}" presName="node" presStyleLbl="node1" presStyleIdx="1" presStyleCnt="3">
        <dgm:presLayoutVars>
          <dgm:bulletEnabled val="1"/>
        </dgm:presLayoutVars>
      </dgm:prSet>
      <dgm:spPr/>
    </dgm:pt>
    <dgm:pt modelId="{2BE5D2B9-FEE6-5240-805E-1D6BC5BA6448}" type="pres">
      <dgm:prSet presAssocID="{5BA21969-10E7-4A1D-96C2-DB1C1E06F524}" presName="sibTrans" presStyleLbl="bgSibTrans2D1" presStyleIdx="1" presStyleCnt="2"/>
      <dgm:spPr/>
    </dgm:pt>
    <dgm:pt modelId="{0ACD81B1-FD20-6946-810D-2855C3198E07}" type="pres">
      <dgm:prSet presAssocID="{310E8C7E-0035-4339-9882-A1454D0BB678}" presName="compNode" presStyleCnt="0"/>
      <dgm:spPr/>
    </dgm:pt>
    <dgm:pt modelId="{DF5FB9F6-3098-5A40-BDEB-9FCD4C4E9CE1}" type="pres">
      <dgm:prSet presAssocID="{310E8C7E-0035-4339-9882-A1454D0BB678}" presName="dummyConnPt" presStyleCnt="0"/>
      <dgm:spPr/>
    </dgm:pt>
    <dgm:pt modelId="{304CDD38-0609-9748-A0B4-BE186B808F15}" type="pres">
      <dgm:prSet presAssocID="{310E8C7E-0035-4339-9882-A1454D0BB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1D80B96B-65BD-4EA7-96F8-2799366ED894}" srcId="{AA6C8EC2-F6CF-46D0-804F-64F61B86F5D9}" destId="{8B36C954-FD47-430B-AA05-8924B9139B5E}" srcOrd="1" destOrd="0" parTransId="{D1FDF233-3695-4D54-AA4C-CA940C6058CA}" sibTransId="{5BA21969-10E7-4A1D-96C2-DB1C1E06F524}"/>
    <dgm:cxn modelId="{0CB6906E-F2F5-0942-9665-FB3E44B34D22}" type="presOf" srcId="{310E8C7E-0035-4339-9882-A1454D0BB678}" destId="{304CDD38-0609-9748-A0B4-BE186B808F15}" srcOrd="0" destOrd="0" presId="urn:microsoft.com/office/officeart/2005/8/layout/bProcess4"/>
    <dgm:cxn modelId="{19146854-8F1E-854B-82B1-193365C538C3}" type="presOf" srcId="{5BA21969-10E7-4A1D-96C2-DB1C1E06F524}" destId="{2BE5D2B9-FEE6-5240-805E-1D6BC5BA6448}" srcOrd="0" destOrd="0" presId="urn:microsoft.com/office/officeart/2005/8/layout/bProcess4"/>
    <dgm:cxn modelId="{2D09148D-8B82-DD46-9F91-7DE2B1895E41}" type="presOf" srcId="{AA6C8EC2-F6CF-46D0-804F-64F61B86F5D9}" destId="{C09AC892-0EC5-DD44-B395-C57700E7C96F}" srcOrd="0" destOrd="0" presId="urn:microsoft.com/office/officeart/2005/8/layout/bProcess4"/>
    <dgm:cxn modelId="{75B4E2B9-2927-D24A-B456-0F555EC3176F}" type="presOf" srcId="{4B9F61F7-B499-4014-A4D7-D180E9C4C496}" destId="{CBFB621A-4B16-2548-9856-DDFB0CCAF1A5}" srcOrd="0" destOrd="0" presId="urn:microsoft.com/office/officeart/2005/8/layout/bProcess4"/>
    <dgm:cxn modelId="{5CDA2ABC-1304-134D-B23B-AE76654EC6AA}" type="presOf" srcId="{8B36C954-FD47-430B-AA05-8924B9139B5E}" destId="{D027649F-89AA-314B-96FE-675B431D917A}" srcOrd="0" destOrd="0" presId="urn:microsoft.com/office/officeart/2005/8/layout/bProcess4"/>
    <dgm:cxn modelId="{AA62A6CE-ACF5-4800-B8D6-BBE98F8D1A18}" srcId="{AA6C8EC2-F6CF-46D0-804F-64F61B86F5D9}" destId="{4B9F61F7-B499-4014-A4D7-D180E9C4C496}" srcOrd="0" destOrd="0" parTransId="{C941A85B-7149-4893-8FB8-FABAC896E779}" sibTransId="{DFFE9252-468B-487F-BAEE-D0295F87FC2C}"/>
    <dgm:cxn modelId="{5DEDD9E2-CF62-4892-A6DE-38175966E0F7}" srcId="{AA6C8EC2-F6CF-46D0-804F-64F61B86F5D9}" destId="{310E8C7E-0035-4339-9882-A1454D0BB678}" srcOrd="2" destOrd="0" parTransId="{AD9DFE9E-D6CC-40A0-A868-B68C74DD9916}" sibTransId="{4FB7BD76-0FC6-4438-A9AF-39167433E302}"/>
    <dgm:cxn modelId="{1D5E98F3-5B99-1E4A-90A3-4093395DEAE7}" type="presOf" srcId="{DFFE9252-468B-487F-BAEE-D0295F87FC2C}" destId="{0883AB87-819F-F243-8760-B45FEE30138F}" srcOrd="0" destOrd="0" presId="urn:microsoft.com/office/officeart/2005/8/layout/bProcess4"/>
    <dgm:cxn modelId="{A746F6CB-FE3B-3047-88F0-51F141A34665}" type="presParOf" srcId="{C09AC892-0EC5-DD44-B395-C57700E7C96F}" destId="{095F8DB4-BF3F-8B42-A427-3BD569CB72E7}" srcOrd="0" destOrd="0" presId="urn:microsoft.com/office/officeart/2005/8/layout/bProcess4"/>
    <dgm:cxn modelId="{44F639E6-B644-A948-B660-87B578B69E26}" type="presParOf" srcId="{095F8DB4-BF3F-8B42-A427-3BD569CB72E7}" destId="{90F1D632-FF62-F64E-97E3-29173E77FBBC}" srcOrd="0" destOrd="0" presId="urn:microsoft.com/office/officeart/2005/8/layout/bProcess4"/>
    <dgm:cxn modelId="{122C77B0-4849-4E48-946C-77E6924747EC}" type="presParOf" srcId="{095F8DB4-BF3F-8B42-A427-3BD569CB72E7}" destId="{CBFB621A-4B16-2548-9856-DDFB0CCAF1A5}" srcOrd="1" destOrd="0" presId="urn:microsoft.com/office/officeart/2005/8/layout/bProcess4"/>
    <dgm:cxn modelId="{8C993AF2-CFA0-D849-9EC5-0A8B60E85523}" type="presParOf" srcId="{C09AC892-0EC5-DD44-B395-C57700E7C96F}" destId="{0883AB87-819F-F243-8760-B45FEE30138F}" srcOrd="1" destOrd="0" presId="urn:microsoft.com/office/officeart/2005/8/layout/bProcess4"/>
    <dgm:cxn modelId="{C46BCBD4-04B9-6440-AEF1-A171F3DC3159}" type="presParOf" srcId="{C09AC892-0EC5-DD44-B395-C57700E7C96F}" destId="{266C2FEC-D9E8-1042-9D11-7C825A2EC876}" srcOrd="2" destOrd="0" presId="urn:microsoft.com/office/officeart/2005/8/layout/bProcess4"/>
    <dgm:cxn modelId="{B07094F2-D3FC-7E49-B0A9-E2BDC5514634}" type="presParOf" srcId="{266C2FEC-D9E8-1042-9D11-7C825A2EC876}" destId="{2A54BB27-8CA5-4749-BB2C-8712CC29177C}" srcOrd="0" destOrd="0" presId="urn:microsoft.com/office/officeart/2005/8/layout/bProcess4"/>
    <dgm:cxn modelId="{773BCAB2-BFAA-0B42-BF58-E264EF232ED0}" type="presParOf" srcId="{266C2FEC-D9E8-1042-9D11-7C825A2EC876}" destId="{D027649F-89AA-314B-96FE-675B431D917A}" srcOrd="1" destOrd="0" presId="urn:microsoft.com/office/officeart/2005/8/layout/bProcess4"/>
    <dgm:cxn modelId="{6C09B2E6-C0F5-7043-9D9E-4838B8CC6E77}" type="presParOf" srcId="{C09AC892-0EC5-DD44-B395-C57700E7C96F}" destId="{2BE5D2B9-FEE6-5240-805E-1D6BC5BA6448}" srcOrd="3" destOrd="0" presId="urn:microsoft.com/office/officeart/2005/8/layout/bProcess4"/>
    <dgm:cxn modelId="{85CD1975-6280-A94D-8478-51DDE7855826}" type="presParOf" srcId="{C09AC892-0EC5-DD44-B395-C57700E7C96F}" destId="{0ACD81B1-FD20-6946-810D-2855C3198E07}" srcOrd="4" destOrd="0" presId="urn:microsoft.com/office/officeart/2005/8/layout/bProcess4"/>
    <dgm:cxn modelId="{7A4E10E6-7398-0047-939F-74AA970A1D65}" type="presParOf" srcId="{0ACD81B1-FD20-6946-810D-2855C3198E07}" destId="{DF5FB9F6-3098-5A40-BDEB-9FCD4C4E9CE1}" srcOrd="0" destOrd="0" presId="urn:microsoft.com/office/officeart/2005/8/layout/bProcess4"/>
    <dgm:cxn modelId="{AD69D7B1-1BD7-6B44-907E-82BDA746FC62}" type="presParOf" srcId="{0ACD81B1-FD20-6946-810D-2855C3198E07}" destId="{304CDD38-0609-9748-A0B4-BE186B808F1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3998DD-7994-4319-85E5-38A4C4245D9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F57369-D75C-4BC7-B04A-33FB92F4E04B}">
      <dgm:prSet/>
      <dgm:spPr/>
      <dgm:t>
        <a:bodyPr/>
        <a:lstStyle/>
        <a:p>
          <a:r>
            <a:rPr lang="pt-BR" b="1"/>
            <a:t>O homem não é Deus</a:t>
          </a:r>
          <a:endParaRPr lang="en-US"/>
        </a:p>
      </dgm:t>
    </dgm:pt>
    <dgm:pt modelId="{615185E8-98E7-4014-99E5-B2AB1DFCB6F5}" type="parTrans" cxnId="{7066E0DF-2360-45DE-9740-43D02D99682A}">
      <dgm:prSet/>
      <dgm:spPr/>
      <dgm:t>
        <a:bodyPr/>
        <a:lstStyle/>
        <a:p>
          <a:endParaRPr lang="en-US"/>
        </a:p>
      </dgm:t>
    </dgm:pt>
    <dgm:pt modelId="{CFFD5E9D-5AD9-4A71-B8C0-17999208121E}" type="sibTrans" cxnId="{7066E0DF-2360-45DE-9740-43D02D99682A}">
      <dgm:prSet/>
      <dgm:spPr/>
      <dgm:t>
        <a:bodyPr/>
        <a:lstStyle/>
        <a:p>
          <a:endParaRPr lang="en-US"/>
        </a:p>
      </dgm:t>
    </dgm:pt>
    <dgm:pt modelId="{9C90A37F-D61D-4EF7-AE5B-2DC27FFD9E42}">
      <dgm:prSet/>
      <dgm:spPr/>
      <dgm:t>
        <a:bodyPr/>
        <a:lstStyle/>
        <a:p>
          <a:r>
            <a:rPr lang="pt-BR"/>
            <a:t>Gênesis 3:5 – “...sereis como Deus...” (mentira da serpente)</a:t>
          </a:r>
          <a:endParaRPr lang="en-US"/>
        </a:p>
      </dgm:t>
    </dgm:pt>
    <dgm:pt modelId="{77B40789-5EEC-4E9F-81B2-3B5BDDBD61D6}" type="parTrans" cxnId="{8B09CAA7-A2E9-4935-B665-0942A6ABFF42}">
      <dgm:prSet/>
      <dgm:spPr/>
      <dgm:t>
        <a:bodyPr/>
        <a:lstStyle/>
        <a:p>
          <a:endParaRPr lang="en-US"/>
        </a:p>
      </dgm:t>
    </dgm:pt>
    <dgm:pt modelId="{BDB59C17-AF0B-4A6E-9A62-1F2DAAEAE2D7}" type="sibTrans" cxnId="{8B09CAA7-A2E9-4935-B665-0942A6ABFF42}">
      <dgm:prSet/>
      <dgm:spPr/>
      <dgm:t>
        <a:bodyPr/>
        <a:lstStyle/>
        <a:p>
          <a:endParaRPr lang="en-US"/>
        </a:p>
      </dgm:t>
    </dgm:pt>
    <dgm:pt modelId="{37BB6AC9-AE6C-4092-A8C8-229012E82B18}">
      <dgm:prSet/>
      <dgm:spPr/>
      <dgm:t>
        <a:bodyPr/>
        <a:lstStyle/>
        <a:p>
          <a:r>
            <a:rPr lang="pt-BR"/>
            <a:t>Romanos 5:12 – “Pelo pecado entrou a morte”</a:t>
          </a:r>
          <a:endParaRPr lang="en-US"/>
        </a:p>
      </dgm:t>
    </dgm:pt>
    <dgm:pt modelId="{1F3915BF-DE65-46C9-8C92-1A8274095FDA}" type="parTrans" cxnId="{615E3D4A-E1C5-4052-B8DC-A3762F1CD8CE}">
      <dgm:prSet/>
      <dgm:spPr/>
      <dgm:t>
        <a:bodyPr/>
        <a:lstStyle/>
        <a:p>
          <a:endParaRPr lang="en-US"/>
        </a:p>
      </dgm:t>
    </dgm:pt>
    <dgm:pt modelId="{F8B7CD67-07A4-489F-8929-FF7F04C67035}" type="sibTrans" cxnId="{615E3D4A-E1C5-4052-B8DC-A3762F1CD8CE}">
      <dgm:prSet/>
      <dgm:spPr/>
      <dgm:t>
        <a:bodyPr/>
        <a:lstStyle/>
        <a:p>
          <a:endParaRPr lang="en-US"/>
        </a:p>
      </dgm:t>
    </dgm:pt>
    <dgm:pt modelId="{613F98E4-C427-45FE-A7AA-381D7B7C5E6A}">
      <dgm:prSet/>
      <dgm:spPr/>
      <dgm:t>
        <a:bodyPr/>
        <a:lstStyle/>
        <a:p>
          <a:r>
            <a:rPr lang="pt-BR"/>
            <a:t>➤ </a:t>
          </a:r>
          <a:r>
            <a:rPr lang="pt-BR" b="1"/>
            <a:t>Existe o mal real</a:t>
          </a:r>
          <a:endParaRPr lang="en-US"/>
        </a:p>
      </dgm:t>
    </dgm:pt>
    <dgm:pt modelId="{696C3D57-DEA6-4A47-803A-6BEDF782DF6B}" type="parTrans" cxnId="{653FF488-37FB-41D2-B282-E4BCEDF30216}">
      <dgm:prSet/>
      <dgm:spPr/>
      <dgm:t>
        <a:bodyPr/>
        <a:lstStyle/>
        <a:p>
          <a:endParaRPr lang="en-US"/>
        </a:p>
      </dgm:t>
    </dgm:pt>
    <dgm:pt modelId="{C77E57ED-7C61-4153-B0DB-D5277A09B68E}" type="sibTrans" cxnId="{653FF488-37FB-41D2-B282-E4BCEDF30216}">
      <dgm:prSet/>
      <dgm:spPr/>
      <dgm:t>
        <a:bodyPr/>
        <a:lstStyle/>
        <a:p>
          <a:endParaRPr lang="en-US"/>
        </a:p>
      </dgm:t>
    </dgm:pt>
    <dgm:pt modelId="{4972A7E2-1F48-4DF9-8EEE-C4D5C9A5BED6}">
      <dgm:prSet/>
      <dgm:spPr/>
      <dgm:t>
        <a:bodyPr/>
        <a:lstStyle/>
        <a:p>
          <a:r>
            <a:rPr lang="pt-BR"/>
            <a:t>Isaías 5:20 – “Ai dos que ao mal chamam bem...”</a:t>
          </a:r>
          <a:endParaRPr lang="en-US"/>
        </a:p>
      </dgm:t>
    </dgm:pt>
    <dgm:pt modelId="{1E36E56E-5592-4F39-B589-888E5867BD16}" type="parTrans" cxnId="{914439C7-D49C-4A91-B722-20A40CA7CDE6}">
      <dgm:prSet/>
      <dgm:spPr/>
      <dgm:t>
        <a:bodyPr/>
        <a:lstStyle/>
        <a:p>
          <a:endParaRPr lang="en-US"/>
        </a:p>
      </dgm:t>
    </dgm:pt>
    <dgm:pt modelId="{65ADDF57-9106-40FD-8019-E963FE75CAE1}" type="sibTrans" cxnId="{914439C7-D49C-4A91-B722-20A40CA7CDE6}">
      <dgm:prSet/>
      <dgm:spPr/>
      <dgm:t>
        <a:bodyPr/>
        <a:lstStyle/>
        <a:p>
          <a:endParaRPr lang="en-US"/>
        </a:p>
      </dgm:t>
    </dgm:pt>
    <dgm:pt modelId="{4A338E64-4FBF-47CB-A48B-BCF3AEF33E19}">
      <dgm:prSet/>
      <dgm:spPr/>
      <dgm:t>
        <a:bodyPr/>
        <a:lstStyle/>
        <a:p>
          <a:r>
            <a:rPr lang="pt-BR"/>
            <a:t>1 João 3:4 – “O pecado é a transgressão da lei”</a:t>
          </a:r>
          <a:endParaRPr lang="en-US"/>
        </a:p>
      </dgm:t>
    </dgm:pt>
    <dgm:pt modelId="{06242373-5DA8-444C-B1ED-9F4825FFBD71}" type="parTrans" cxnId="{EDF20973-C37A-498B-A8E9-4BC794208444}">
      <dgm:prSet/>
      <dgm:spPr/>
      <dgm:t>
        <a:bodyPr/>
        <a:lstStyle/>
        <a:p>
          <a:endParaRPr lang="en-US"/>
        </a:p>
      </dgm:t>
    </dgm:pt>
    <dgm:pt modelId="{169FAA90-BB5C-4777-B47F-C3336FAED996}" type="sibTrans" cxnId="{EDF20973-C37A-498B-A8E9-4BC794208444}">
      <dgm:prSet/>
      <dgm:spPr/>
      <dgm:t>
        <a:bodyPr/>
        <a:lstStyle/>
        <a:p>
          <a:endParaRPr lang="en-US"/>
        </a:p>
      </dgm:t>
    </dgm:pt>
    <dgm:pt modelId="{A767173A-FF68-C740-8A14-13A9EBA70053}" type="pres">
      <dgm:prSet presAssocID="{073998DD-7994-4319-85E5-38A4C4245D99}" presName="Name0" presStyleCnt="0">
        <dgm:presLayoutVars>
          <dgm:dir/>
          <dgm:resizeHandles val="exact"/>
        </dgm:presLayoutVars>
      </dgm:prSet>
      <dgm:spPr/>
    </dgm:pt>
    <dgm:pt modelId="{AE706BAE-606A-F94F-B6D6-CB11585DBFAA}" type="pres">
      <dgm:prSet presAssocID="{02F57369-D75C-4BC7-B04A-33FB92F4E04B}" presName="node" presStyleLbl="node1" presStyleIdx="0" presStyleCnt="6">
        <dgm:presLayoutVars>
          <dgm:bulletEnabled val="1"/>
        </dgm:presLayoutVars>
      </dgm:prSet>
      <dgm:spPr/>
    </dgm:pt>
    <dgm:pt modelId="{EF87F66A-42A5-EF43-81EB-1A26E3CA9512}" type="pres">
      <dgm:prSet presAssocID="{CFFD5E9D-5AD9-4A71-B8C0-17999208121E}" presName="sibTrans" presStyleLbl="sibTrans1D1" presStyleIdx="0" presStyleCnt="5"/>
      <dgm:spPr/>
    </dgm:pt>
    <dgm:pt modelId="{B58330FC-374F-6A4F-A7DF-923F65AFCE73}" type="pres">
      <dgm:prSet presAssocID="{CFFD5E9D-5AD9-4A71-B8C0-17999208121E}" presName="connectorText" presStyleLbl="sibTrans1D1" presStyleIdx="0" presStyleCnt="5"/>
      <dgm:spPr/>
    </dgm:pt>
    <dgm:pt modelId="{50458E2C-66EC-E74F-90F8-5C3444A41292}" type="pres">
      <dgm:prSet presAssocID="{9C90A37F-D61D-4EF7-AE5B-2DC27FFD9E42}" presName="node" presStyleLbl="node1" presStyleIdx="1" presStyleCnt="6">
        <dgm:presLayoutVars>
          <dgm:bulletEnabled val="1"/>
        </dgm:presLayoutVars>
      </dgm:prSet>
      <dgm:spPr/>
    </dgm:pt>
    <dgm:pt modelId="{AB768983-CDB6-5740-9D21-5E1B0F893791}" type="pres">
      <dgm:prSet presAssocID="{BDB59C17-AF0B-4A6E-9A62-1F2DAAEAE2D7}" presName="sibTrans" presStyleLbl="sibTrans1D1" presStyleIdx="1" presStyleCnt="5"/>
      <dgm:spPr/>
    </dgm:pt>
    <dgm:pt modelId="{5E9E399D-17C4-2147-A47D-07CF10D03314}" type="pres">
      <dgm:prSet presAssocID="{BDB59C17-AF0B-4A6E-9A62-1F2DAAEAE2D7}" presName="connectorText" presStyleLbl="sibTrans1D1" presStyleIdx="1" presStyleCnt="5"/>
      <dgm:spPr/>
    </dgm:pt>
    <dgm:pt modelId="{6FDD8A02-7C72-824C-A1B0-B5F6DDB941DB}" type="pres">
      <dgm:prSet presAssocID="{37BB6AC9-AE6C-4092-A8C8-229012E82B18}" presName="node" presStyleLbl="node1" presStyleIdx="2" presStyleCnt="6">
        <dgm:presLayoutVars>
          <dgm:bulletEnabled val="1"/>
        </dgm:presLayoutVars>
      </dgm:prSet>
      <dgm:spPr/>
    </dgm:pt>
    <dgm:pt modelId="{FAEFBF3D-0379-D146-A619-F97BC505A3C6}" type="pres">
      <dgm:prSet presAssocID="{F8B7CD67-07A4-489F-8929-FF7F04C67035}" presName="sibTrans" presStyleLbl="sibTrans1D1" presStyleIdx="2" presStyleCnt="5"/>
      <dgm:spPr/>
    </dgm:pt>
    <dgm:pt modelId="{23BBA5D7-D7F7-0E47-947C-1379D4A14914}" type="pres">
      <dgm:prSet presAssocID="{F8B7CD67-07A4-489F-8929-FF7F04C67035}" presName="connectorText" presStyleLbl="sibTrans1D1" presStyleIdx="2" presStyleCnt="5"/>
      <dgm:spPr/>
    </dgm:pt>
    <dgm:pt modelId="{A9C1E6BC-16AF-3F49-8F34-65EE1FD23C8C}" type="pres">
      <dgm:prSet presAssocID="{613F98E4-C427-45FE-A7AA-381D7B7C5E6A}" presName="node" presStyleLbl="node1" presStyleIdx="3" presStyleCnt="6">
        <dgm:presLayoutVars>
          <dgm:bulletEnabled val="1"/>
        </dgm:presLayoutVars>
      </dgm:prSet>
      <dgm:spPr/>
    </dgm:pt>
    <dgm:pt modelId="{544FB39D-55DB-E74F-A4E7-1E38CF143017}" type="pres">
      <dgm:prSet presAssocID="{C77E57ED-7C61-4153-B0DB-D5277A09B68E}" presName="sibTrans" presStyleLbl="sibTrans1D1" presStyleIdx="3" presStyleCnt="5"/>
      <dgm:spPr/>
    </dgm:pt>
    <dgm:pt modelId="{6A529D07-4AEA-E848-BA7C-123AABC2A258}" type="pres">
      <dgm:prSet presAssocID="{C77E57ED-7C61-4153-B0DB-D5277A09B68E}" presName="connectorText" presStyleLbl="sibTrans1D1" presStyleIdx="3" presStyleCnt="5"/>
      <dgm:spPr/>
    </dgm:pt>
    <dgm:pt modelId="{CFB83684-FB12-F24E-899E-00FBE71C40B1}" type="pres">
      <dgm:prSet presAssocID="{4972A7E2-1F48-4DF9-8EEE-C4D5C9A5BED6}" presName="node" presStyleLbl="node1" presStyleIdx="4" presStyleCnt="6">
        <dgm:presLayoutVars>
          <dgm:bulletEnabled val="1"/>
        </dgm:presLayoutVars>
      </dgm:prSet>
      <dgm:spPr/>
    </dgm:pt>
    <dgm:pt modelId="{47FC2634-359E-2840-BD7B-59D473801AC3}" type="pres">
      <dgm:prSet presAssocID="{65ADDF57-9106-40FD-8019-E963FE75CAE1}" presName="sibTrans" presStyleLbl="sibTrans1D1" presStyleIdx="4" presStyleCnt="5"/>
      <dgm:spPr/>
    </dgm:pt>
    <dgm:pt modelId="{A4FA863B-FB8E-E747-89F5-21E69EAAC6C0}" type="pres">
      <dgm:prSet presAssocID="{65ADDF57-9106-40FD-8019-E963FE75CAE1}" presName="connectorText" presStyleLbl="sibTrans1D1" presStyleIdx="4" presStyleCnt="5"/>
      <dgm:spPr/>
    </dgm:pt>
    <dgm:pt modelId="{89DB3C3B-AC40-8945-AD04-3D2EAE13C280}" type="pres">
      <dgm:prSet presAssocID="{4A338E64-4FBF-47CB-A48B-BCF3AEF33E19}" presName="node" presStyleLbl="node1" presStyleIdx="5" presStyleCnt="6">
        <dgm:presLayoutVars>
          <dgm:bulletEnabled val="1"/>
        </dgm:presLayoutVars>
      </dgm:prSet>
      <dgm:spPr/>
    </dgm:pt>
  </dgm:ptLst>
  <dgm:cxnLst>
    <dgm:cxn modelId="{8709340E-EA45-8140-9373-2C4E7A29B4AF}" type="presOf" srcId="{F8B7CD67-07A4-489F-8929-FF7F04C67035}" destId="{23BBA5D7-D7F7-0E47-947C-1379D4A14914}" srcOrd="1" destOrd="0" presId="urn:microsoft.com/office/officeart/2016/7/layout/RepeatingBendingProcessNew"/>
    <dgm:cxn modelId="{1DC55B19-A2BA-594C-8953-06094DD9C52C}" type="presOf" srcId="{9C90A37F-D61D-4EF7-AE5B-2DC27FFD9E42}" destId="{50458E2C-66EC-E74F-90F8-5C3444A41292}" srcOrd="0" destOrd="0" presId="urn:microsoft.com/office/officeart/2016/7/layout/RepeatingBendingProcessNew"/>
    <dgm:cxn modelId="{FF0D122B-DD94-9B4C-98A9-E033CEF235EE}" type="presOf" srcId="{613F98E4-C427-45FE-A7AA-381D7B7C5E6A}" destId="{A9C1E6BC-16AF-3F49-8F34-65EE1FD23C8C}" srcOrd="0" destOrd="0" presId="urn:microsoft.com/office/officeart/2016/7/layout/RepeatingBendingProcessNew"/>
    <dgm:cxn modelId="{5A54BB38-AD69-AA46-AF84-BE1413104116}" type="presOf" srcId="{4A338E64-4FBF-47CB-A48B-BCF3AEF33E19}" destId="{89DB3C3B-AC40-8945-AD04-3D2EAE13C280}" srcOrd="0" destOrd="0" presId="urn:microsoft.com/office/officeart/2016/7/layout/RepeatingBendingProcessNew"/>
    <dgm:cxn modelId="{F46B5241-DFA1-2549-BFDA-2A4945CD52B7}" type="presOf" srcId="{F8B7CD67-07A4-489F-8929-FF7F04C67035}" destId="{FAEFBF3D-0379-D146-A619-F97BC505A3C6}" srcOrd="0" destOrd="0" presId="urn:microsoft.com/office/officeart/2016/7/layout/RepeatingBendingProcessNew"/>
    <dgm:cxn modelId="{215CCA63-E07A-D84B-B644-63FDDA2D50D1}" type="presOf" srcId="{37BB6AC9-AE6C-4092-A8C8-229012E82B18}" destId="{6FDD8A02-7C72-824C-A1B0-B5F6DDB941DB}" srcOrd="0" destOrd="0" presId="urn:microsoft.com/office/officeart/2016/7/layout/RepeatingBendingProcessNew"/>
    <dgm:cxn modelId="{615E3D4A-E1C5-4052-B8DC-A3762F1CD8CE}" srcId="{073998DD-7994-4319-85E5-38A4C4245D99}" destId="{37BB6AC9-AE6C-4092-A8C8-229012E82B18}" srcOrd="2" destOrd="0" parTransId="{1F3915BF-DE65-46C9-8C92-1A8274095FDA}" sibTransId="{F8B7CD67-07A4-489F-8929-FF7F04C67035}"/>
    <dgm:cxn modelId="{7806266B-D72F-D04D-A9C3-A1A9B0EC6697}" type="presOf" srcId="{C77E57ED-7C61-4153-B0DB-D5277A09B68E}" destId="{6A529D07-4AEA-E848-BA7C-123AABC2A258}" srcOrd="1" destOrd="0" presId="urn:microsoft.com/office/officeart/2016/7/layout/RepeatingBendingProcessNew"/>
    <dgm:cxn modelId="{EDF20973-C37A-498B-A8E9-4BC794208444}" srcId="{073998DD-7994-4319-85E5-38A4C4245D99}" destId="{4A338E64-4FBF-47CB-A48B-BCF3AEF33E19}" srcOrd="5" destOrd="0" parTransId="{06242373-5DA8-444C-B1ED-9F4825FFBD71}" sibTransId="{169FAA90-BB5C-4777-B47F-C3336FAED996}"/>
    <dgm:cxn modelId="{07F93E53-0C41-E145-989D-26B56CF6E170}" type="presOf" srcId="{CFFD5E9D-5AD9-4A71-B8C0-17999208121E}" destId="{B58330FC-374F-6A4F-A7DF-923F65AFCE73}" srcOrd="1" destOrd="0" presId="urn:microsoft.com/office/officeart/2016/7/layout/RepeatingBendingProcessNew"/>
    <dgm:cxn modelId="{0809B373-4C24-514D-8529-B05EC51210B0}" type="presOf" srcId="{65ADDF57-9106-40FD-8019-E963FE75CAE1}" destId="{A4FA863B-FB8E-E747-89F5-21E69EAAC6C0}" srcOrd="1" destOrd="0" presId="urn:microsoft.com/office/officeart/2016/7/layout/RepeatingBendingProcessNew"/>
    <dgm:cxn modelId="{B8C95C5A-7D19-E340-BE62-513A0A644792}" type="presOf" srcId="{02F57369-D75C-4BC7-B04A-33FB92F4E04B}" destId="{AE706BAE-606A-F94F-B6D6-CB11585DBFAA}" srcOrd="0" destOrd="0" presId="urn:microsoft.com/office/officeart/2016/7/layout/RepeatingBendingProcessNew"/>
    <dgm:cxn modelId="{5331B75A-8711-8C4D-B9BC-538EED5760B9}" type="presOf" srcId="{C77E57ED-7C61-4153-B0DB-D5277A09B68E}" destId="{544FB39D-55DB-E74F-A4E7-1E38CF143017}" srcOrd="0" destOrd="0" presId="urn:microsoft.com/office/officeart/2016/7/layout/RepeatingBendingProcessNew"/>
    <dgm:cxn modelId="{653FF488-37FB-41D2-B282-E4BCEDF30216}" srcId="{073998DD-7994-4319-85E5-38A4C4245D99}" destId="{613F98E4-C427-45FE-A7AA-381D7B7C5E6A}" srcOrd="3" destOrd="0" parTransId="{696C3D57-DEA6-4A47-803A-6BEDF782DF6B}" sibTransId="{C77E57ED-7C61-4153-B0DB-D5277A09B68E}"/>
    <dgm:cxn modelId="{3D6B808C-FD10-F943-8AA6-1FCEFB86BD7C}" type="presOf" srcId="{073998DD-7994-4319-85E5-38A4C4245D99}" destId="{A767173A-FF68-C740-8A14-13A9EBA70053}" srcOrd="0" destOrd="0" presId="urn:microsoft.com/office/officeart/2016/7/layout/RepeatingBendingProcessNew"/>
    <dgm:cxn modelId="{E5E96497-994D-AA41-A488-C029E2D6959D}" type="presOf" srcId="{CFFD5E9D-5AD9-4A71-B8C0-17999208121E}" destId="{EF87F66A-42A5-EF43-81EB-1A26E3CA9512}" srcOrd="0" destOrd="0" presId="urn:microsoft.com/office/officeart/2016/7/layout/RepeatingBendingProcessNew"/>
    <dgm:cxn modelId="{92C116A2-76F1-3248-905E-C207FF400574}" type="presOf" srcId="{65ADDF57-9106-40FD-8019-E963FE75CAE1}" destId="{47FC2634-359E-2840-BD7B-59D473801AC3}" srcOrd="0" destOrd="0" presId="urn:microsoft.com/office/officeart/2016/7/layout/RepeatingBendingProcessNew"/>
    <dgm:cxn modelId="{8B09CAA7-A2E9-4935-B665-0942A6ABFF42}" srcId="{073998DD-7994-4319-85E5-38A4C4245D99}" destId="{9C90A37F-D61D-4EF7-AE5B-2DC27FFD9E42}" srcOrd="1" destOrd="0" parTransId="{77B40789-5EEC-4E9F-81B2-3B5BDDBD61D6}" sibTransId="{BDB59C17-AF0B-4A6E-9A62-1F2DAAEAE2D7}"/>
    <dgm:cxn modelId="{914439C7-D49C-4A91-B722-20A40CA7CDE6}" srcId="{073998DD-7994-4319-85E5-38A4C4245D99}" destId="{4972A7E2-1F48-4DF9-8EEE-C4D5C9A5BED6}" srcOrd="4" destOrd="0" parTransId="{1E36E56E-5592-4F39-B589-888E5867BD16}" sibTransId="{65ADDF57-9106-40FD-8019-E963FE75CAE1}"/>
    <dgm:cxn modelId="{8B1447CA-1BF2-B840-80AF-C98DE551D31E}" type="presOf" srcId="{BDB59C17-AF0B-4A6E-9A62-1F2DAAEAE2D7}" destId="{5E9E399D-17C4-2147-A47D-07CF10D03314}" srcOrd="1" destOrd="0" presId="urn:microsoft.com/office/officeart/2016/7/layout/RepeatingBendingProcessNew"/>
    <dgm:cxn modelId="{E1A2D9CD-3E93-EA42-BD40-5D09ECA6BA42}" type="presOf" srcId="{4972A7E2-1F48-4DF9-8EEE-C4D5C9A5BED6}" destId="{CFB83684-FB12-F24E-899E-00FBE71C40B1}" srcOrd="0" destOrd="0" presId="urn:microsoft.com/office/officeart/2016/7/layout/RepeatingBendingProcessNew"/>
    <dgm:cxn modelId="{32089BD3-AE2C-0745-B057-A272255F4C0F}" type="presOf" srcId="{BDB59C17-AF0B-4A6E-9A62-1F2DAAEAE2D7}" destId="{AB768983-CDB6-5740-9D21-5E1B0F893791}" srcOrd="0" destOrd="0" presId="urn:microsoft.com/office/officeart/2016/7/layout/RepeatingBendingProcessNew"/>
    <dgm:cxn modelId="{7066E0DF-2360-45DE-9740-43D02D99682A}" srcId="{073998DD-7994-4319-85E5-38A4C4245D99}" destId="{02F57369-D75C-4BC7-B04A-33FB92F4E04B}" srcOrd="0" destOrd="0" parTransId="{615185E8-98E7-4014-99E5-B2AB1DFCB6F5}" sibTransId="{CFFD5E9D-5AD9-4A71-B8C0-17999208121E}"/>
    <dgm:cxn modelId="{32D4F115-EDA2-E444-856D-D065FFA6272C}" type="presParOf" srcId="{A767173A-FF68-C740-8A14-13A9EBA70053}" destId="{AE706BAE-606A-F94F-B6D6-CB11585DBFAA}" srcOrd="0" destOrd="0" presId="urn:microsoft.com/office/officeart/2016/7/layout/RepeatingBendingProcessNew"/>
    <dgm:cxn modelId="{AC8E932C-92E6-4C47-9410-09B542082CC8}" type="presParOf" srcId="{A767173A-FF68-C740-8A14-13A9EBA70053}" destId="{EF87F66A-42A5-EF43-81EB-1A26E3CA9512}" srcOrd="1" destOrd="0" presId="urn:microsoft.com/office/officeart/2016/7/layout/RepeatingBendingProcessNew"/>
    <dgm:cxn modelId="{C29EA4F2-A928-7945-90CF-BEAA5BB798F0}" type="presParOf" srcId="{EF87F66A-42A5-EF43-81EB-1A26E3CA9512}" destId="{B58330FC-374F-6A4F-A7DF-923F65AFCE73}" srcOrd="0" destOrd="0" presId="urn:microsoft.com/office/officeart/2016/7/layout/RepeatingBendingProcessNew"/>
    <dgm:cxn modelId="{266478C8-F5C2-7441-83EB-5D9E42A19937}" type="presParOf" srcId="{A767173A-FF68-C740-8A14-13A9EBA70053}" destId="{50458E2C-66EC-E74F-90F8-5C3444A41292}" srcOrd="2" destOrd="0" presId="urn:microsoft.com/office/officeart/2016/7/layout/RepeatingBendingProcessNew"/>
    <dgm:cxn modelId="{6EDDFD9D-AE4F-7245-B242-3559C9376819}" type="presParOf" srcId="{A767173A-FF68-C740-8A14-13A9EBA70053}" destId="{AB768983-CDB6-5740-9D21-5E1B0F893791}" srcOrd="3" destOrd="0" presId="urn:microsoft.com/office/officeart/2016/7/layout/RepeatingBendingProcessNew"/>
    <dgm:cxn modelId="{B7A6A959-852C-9249-B599-A55A2D24D594}" type="presParOf" srcId="{AB768983-CDB6-5740-9D21-5E1B0F893791}" destId="{5E9E399D-17C4-2147-A47D-07CF10D03314}" srcOrd="0" destOrd="0" presId="urn:microsoft.com/office/officeart/2016/7/layout/RepeatingBendingProcessNew"/>
    <dgm:cxn modelId="{D9E04246-BB16-2F43-AB92-4E92E07A291F}" type="presParOf" srcId="{A767173A-FF68-C740-8A14-13A9EBA70053}" destId="{6FDD8A02-7C72-824C-A1B0-B5F6DDB941DB}" srcOrd="4" destOrd="0" presId="urn:microsoft.com/office/officeart/2016/7/layout/RepeatingBendingProcessNew"/>
    <dgm:cxn modelId="{A86D7CFB-D0F5-BA4A-9676-99F10413E93B}" type="presParOf" srcId="{A767173A-FF68-C740-8A14-13A9EBA70053}" destId="{FAEFBF3D-0379-D146-A619-F97BC505A3C6}" srcOrd="5" destOrd="0" presId="urn:microsoft.com/office/officeart/2016/7/layout/RepeatingBendingProcessNew"/>
    <dgm:cxn modelId="{70E98A1F-D734-D346-8682-070149339799}" type="presParOf" srcId="{FAEFBF3D-0379-D146-A619-F97BC505A3C6}" destId="{23BBA5D7-D7F7-0E47-947C-1379D4A14914}" srcOrd="0" destOrd="0" presId="urn:microsoft.com/office/officeart/2016/7/layout/RepeatingBendingProcessNew"/>
    <dgm:cxn modelId="{79D530F8-C369-5D46-9B5C-21DC2FA124E4}" type="presParOf" srcId="{A767173A-FF68-C740-8A14-13A9EBA70053}" destId="{A9C1E6BC-16AF-3F49-8F34-65EE1FD23C8C}" srcOrd="6" destOrd="0" presId="urn:microsoft.com/office/officeart/2016/7/layout/RepeatingBendingProcessNew"/>
    <dgm:cxn modelId="{D3080AE4-169C-684B-9AD9-72DB3857259E}" type="presParOf" srcId="{A767173A-FF68-C740-8A14-13A9EBA70053}" destId="{544FB39D-55DB-E74F-A4E7-1E38CF143017}" srcOrd="7" destOrd="0" presId="urn:microsoft.com/office/officeart/2016/7/layout/RepeatingBendingProcessNew"/>
    <dgm:cxn modelId="{8F22F8A7-7E50-B545-8EDC-684902CFF884}" type="presParOf" srcId="{544FB39D-55DB-E74F-A4E7-1E38CF143017}" destId="{6A529D07-4AEA-E848-BA7C-123AABC2A258}" srcOrd="0" destOrd="0" presId="urn:microsoft.com/office/officeart/2016/7/layout/RepeatingBendingProcessNew"/>
    <dgm:cxn modelId="{8439FCA5-285A-E541-BD91-62AD3D134C99}" type="presParOf" srcId="{A767173A-FF68-C740-8A14-13A9EBA70053}" destId="{CFB83684-FB12-F24E-899E-00FBE71C40B1}" srcOrd="8" destOrd="0" presId="urn:microsoft.com/office/officeart/2016/7/layout/RepeatingBendingProcessNew"/>
    <dgm:cxn modelId="{D25BED97-9F32-FF4B-A9A4-4A48A02924FC}" type="presParOf" srcId="{A767173A-FF68-C740-8A14-13A9EBA70053}" destId="{47FC2634-359E-2840-BD7B-59D473801AC3}" srcOrd="9" destOrd="0" presId="urn:microsoft.com/office/officeart/2016/7/layout/RepeatingBendingProcessNew"/>
    <dgm:cxn modelId="{61E1BF28-15AD-9740-B990-CF3D8A0DB6E6}" type="presParOf" srcId="{47FC2634-359E-2840-BD7B-59D473801AC3}" destId="{A4FA863B-FB8E-E747-89F5-21E69EAAC6C0}" srcOrd="0" destOrd="0" presId="urn:microsoft.com/office/officeart/2016/7/layout/RepeatingBendingProcessNew"/>
    <dgm:cxn modelId="{A9008A28-D34E-474E-8374-D6A647AF8472}" type="presParOf" srcId="{A767173A-FF68-C740-8A14-13A9EBA70053}" destId="{89DB3C3B-AC40-8945-AD04-3D2EAE13C28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0CEC46-4828-46C0-AAFC-FFF1CB76EE3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204F26-37AF-47B4-A41C-CB760D53D8A5}">
      <dgm:prSet/>
      <dgm:spPr/>
      <dgm:t>
        <a:bodyPr/>
        <a:lstStyle/>
        <a:p>
          <a:r>
            <a:rPr lang="pt-BR" b="1"/>
            <a:t>Cristo é único mediador</a:t>
          </a:r>
          <a:endParaRPr lang="en-US"/>
        </a:p>
      </dgm:t>
    </dgm:pt>
    <dgm:pt modelId="{145BDEFA-F4FA-4086-8F76-6E4F8D93AFD2}" type="parTrans" cxnId="{EAD4E76B-0E5C-41F3-BA92-519C39B874D1}">
      <dgm:prSet/>
      <dgm:spPr/>
      <dgm:t>
        <a:bodyPr/>
        <a:lstStyle/>
        <a:p>
          <a:endParaRPr lang="en-US"/>
        </a:p>
      </dgm:t>
    </dgm:pt>
    <dgm:pt modelId="{ED543B11-D111-4301-9767-DE93B7D2DEF6}" type="sibTrans" cxnId="{EAD4E76B-0E5C-41F3-BA92-519C39B874D1}">
      <dgm:prSet/>
      <dgm:spPr/>
      <dgm:t>
        <a:bodyPr/>
        <a:lstStyle/>
        <a:p>
          <a:endParaRPr lang="en-US"/>
        </a:p>
      </dgm:t>
    </dgm:pt>
    <dgm:pt modelId="{526E3FBD-1AED-469F-B1A6-5CB9EA5ABD5D}">
      <dgm:prSet/>
      <dgm:spPr/>
      <dgm:t>
        <a:bodyPr/>
        <a:lstStyle/>
        <a:p>
          <a:r>
            <a:rPr lang="pt-BR"/>
            <a:t>1 Timóteo 2:5 – “Há um só Deus e um só mediador...”</a:t>
          </a:r>
          <a:endParaRPr lang="en-US"/>
        </a:p>
      </dgm:t>
    </dgm:pt>
    <dgm:pt modelId="{573DE0A3-EFE6-43E5-9050-A121E414517F}" type="parTrans" cxnId="{97E70CC0-959A-4D57-AE33-C9158EFB4FE0}">
      <dgm:prSet/>
      <dgm:spPr/>
      <dgm:t>
        <a:bodyPr/>
        <a:lstStyle/>
        <a:p>
          <a:endParaRPr lang="en-US"/>
        </a:p>
      </dgm:t>
    </dgm:pt>
    <dgm:pt modelId="{806601E9-5122-4E06-B413-1BDC0DDBBA4D}" type="sibTrans" cxnId="{97E70CC0-959A-4D57-AE33-C9158EFB4FE0}">
      <dgm:prSet/>
      <dgm:spPr/>
      <dgm:t>
        <a:bodyPr/>
        <a:lstStyle/>
        <a:p>
          <a:endParaRPr lang="en-US"/>
        </a:p>
      </dgm:t>
    </dgm:pt>
    <dgm:pt modelId="{D1E64EB6-FA5E-4805-9DE3-DFFD564F225D}">
      <dgm:prSet/>
      <dgm:spPr/>
      <dgm:t>
        <a:bodyPr/>
        <a:lstStyle/>
        <a:p>
          <a:r>
            <a:rPr lang="pt-BR"/>
            <a:t>➤ </a:t>
          </a:r>
          <a:r>
            <a:rPr lang="pt-BR" b="1"/>
            <a:t>A salvação é somente pela cruz</a:t>
          </a:r>
          <a:endParaRPr lang="en-US"/>
        </a:p>
      </dgm:t>
    </dgm:pt>
    <dgm:pt modelId="{456EAF23-0E39-4E1C-AA00-0D9221766843}" type="parTrans" cxnId="{219B3598-73DB-4BDC-97D7-BE0493FDDB69}">
      <dgm:prSet/>
      <dgm:spPr/>
      <dgm:t>
        <a:bodyPr/>
        <a:lstStyle/>
        <a:p>
          <a:endParaRPr lang="en-US"/>
        </a:p>
      </dgm:t>
    </dgm:pt>
    <dgm:pt modelId="{740C3854-69B4-4813-A5DB-947D5D0C43E7}" type="sibTrans" cxnId="{219B3598-73DB-4BDC-97D7-BE0493FDDB69}">
      <dgm:prSet/>
      <dgm:spPr/>
      <dgm:t>
        <a:bodyPr/>
        <a:lstStyle/>
        <a:p>
          <a:endParaRPr lang="en-US"/>
        </a:p>
      </dgm:t>
    </dgm:pt>
    <dgm:pt modelId="{4DBBEC7C-E16F-4760-A8B0-8405E130A192}">
      <dgm:prSet/>
      <dgm:spPr/>
      <dgm:t>
        <a:bodyPr/>
        <a:lstStyle/>
        <a:p>
          <a:r>
            <a:rPr lang="pt-BR"/>
            <a:t>João 3:16 – “...todo aquele que nele crê não pereça...”</a:t>
          </a:r>
          <a:endParaRPr lang="en-US"/>
        </a:p>
      </dgm:t>
    </dgm:pt>
    <dgm:pt modelId="{3CDA1DAC-DB27-4F2C-A4B9-0C77F4277F70}" type="parTrans" cxnId="{90DDF293-9770-4388-BBD4-A6615628C624}">
      <dgm:prSet/>
      <dgm:spPr/>
      <dgm:t>
        <a:bodyPr/>
        <a:lstStyle/>
        <a:p>
          <a:endParaRPr lang="en-US"/>
        </a:p>
      </dgm:t>
    </dgm:pt>
    <dgm:pt modelId="{DFBF9B79-826A-46DA-B478-34877278D6B4}" type="sibTrans" cxnId="{90DDF293-9770-4388-BBD4-A6615628C624}">
      <dgm:prSet/>
      <dgm:spPr/>
      <dgm:t>
        <a:bodyPr/>
        <a:lstStyle/>
        <a:p>
          <a:endParaRPr lang="en-US"/>
        </a:p>
      </dgm:t>
    </dgm:pt>
    <dgm:pt modelId="{7477FF5F-83F6-43F4-8300-EAFE64603D17}">
      <dgm:prSet/>
      <dgm:spPr/>
      <dgm:t>
        <a:bodyPr/>
        <a:lstStyle/>
        <a:p>
          <a:r>
            <a:rPr lang="pt-BR"/>
            <a:t>1 João 1:7 – “...o sangue de Jesus Cristo nos purifica de todo o pecado”</a:t>
          </a:r>
          <a:endParaRPr lang="en-US"/>
        </a:p>
      </dgm:t>
    </dgm:pt>
    <dgm:pt modelId="{6A9A6A7D-F307-4360-94ED-BC983192DD6D}" type="parTrans" cxnId="{9A82FEC8-D25A-43E3-A68E-A977459B2824}">
      <dgm:prSet/>
      <dgm:spPr/>
      <dgm:t>
        <a:bodyPr/>
        <a:lstStyle/>
        <a:p>
          <a:endParaRPr lang="en-US"/>
        </a:p>
      </dgm:t>
    </dgm:pt>
    <dgm:pt modelId="{9ED48C2E-8937-4266-8294-1C9DA440F101}" type="sibTrans" cxnId="{9A82FEC8-D25A-43E3-A68E-A977459B2824}">
      <dgm:prSet/>
      <dgm:spPr/>
      <dgm:t>
        <a:bodyPr/>
        <a:lstStyle/>
        <a:p>
          <a:endParaRPr lang="en-US"/>
        </a:p>
      </dgm:t>
    </dgm:pt>
    <dgm:pt modelId="{EBC45A22-39A4-874C-918F-0FB1A01D34DA}" type="pres">
      <dgm:prSet presAssocID="{EE0CEC46-4828-46C0-AAFC-FFF1CB76EE3C}" presName="vert0" presStyleCnt="0">
        <dgm:presLayoutVars>
          <dgm:dir/>
          <dgm:animOne val="branch"/>
          <dgm:animLvl val="lvl"/>
        </dgm:presLayoutVars>
      </dgm:prSet>
      <dgm:spPr/>
    </dgm:pt>
    <dgm:pt modelId="{E9812841-C7F4-A04D-87F5-CD79FA046EAB}" type="pres">
      <dgm:prSet presAssocID="{F9204F26-37AF-47B4-A41C-CB760D53D8A5}" presName="thickLine" presStyleLbl="alignNode1" presStyleIdx="0" presStyleCnt="5"/>
      <dgm:spPr/>
    </dgm:pt>
    <dgm:pt modelId="{F8B05E26-561C-1944-BBDF-235BC847EF9A}" type="pres">
      <dgm:prSet presAssocID="{F9204F26-37AF-47B4-A41C-CB760D53D8A5}" presName="horz1" presStyleCnt="0"/>
      <dgm:spPr/>
    </dgm:pt>
    <dgm:pt modelId="{7310882A-C8F2-1C41-8D44-184F5DD7D54F}" type="pres">
      <dgm:prSet presAssocID="{F9204F26-37AF-47B4-A41C-CB760D53D8A5}" presName="tx1" presStyleLbl="revTx" presStyleIdx="0" presStyleCnt="5"/>
      <dgm:spPr/>
    </dgm:pt>
    <dgm:pt modelId="{A3A7FCB0-AB4D-D44F-B936-B6227148C7A6}" type="pres">
      <dgm:prSet presAssocID="{F9204F26-37AF-47B4-A41C-CB760D53D8A5}" presName="vert1" presStyleCnt="0"/>
      <dgm:spPr/>
    </dgm:pt>
    <dgm:pt modelId="{549BBE48-2E53-FD4C-B520-D6930F96E5C7}" type="pres">
      <dgm:prSet presAssocID="{526E3FBD-1AED-469F-B1A6-5CB9EA5ABD5D}" presName="thickLine" presStyleLbl="alignNode1" presStyleIdx="1" presStyleCnt="5"/>
      <dgm:spPr/>
    </dgm:pt>
    <dgm:pt modelId="{BE165FDE-8382-6047-8008-008715F8FD11}" type="pres">
      <dgm:prSet presAssocID="{526E3FBD-1AED-469F-B1A6-5CB9EA5ABD5D}" presName="horz1" presStyleCnt="0"/>
      <dgm:spPr/>
    </dgm:pt>
    <dgm:pt modelId="{17B88632-F111-2C49-B9C5-839DD199275C}" type="pres">
      <dgm:prSet presAssocID="{526E3FBD-1AED-469F-B1A6-5CB9EA5ABD5D}" presName="tx1" presStyleLbl="revTx" presStyleIdx="1" presStyleCnt="5"/>
      <dgm:spPr/>
    </dgm:pt>
    <dgm:pt modelId="{E478CC66-9296-524B-9095-947C3A876C8F}" type="pres">
      <dgm:prSet presAssocID="{526E3FBD-1AED-469F-B1A6-5CB9EA5ABD5D}" presName="vert1" presStyleCnt="0"/>
      <dgm:spPr/>
    </dgm:pt>
    <dgm:pt modelId="{48A85069-B857-D74C-AD87-0AB9506296EC}" type="pres">
      <dgm:prSet presAssocID="{D1E64EB6-FA5E-4805-9DE3-DFFD564F225D}" presName="thickLine" presStyleLbl="alignNode1" presStyleIdx="2" presStyleCnt="5"/>
      <dgm:spPr/>
    </dgm:pt>
    <dgm:pt modelId="{E7769114-421A-6D48-825B-8A68C07C45FB}" type="pres">
      <dgm:prSet presAssocID="{D1E64EB6-FA5E-4805-9DE3-DFFD564F225D}" presName="horz1" presStyleCnt="0"/>
      <dgm:spPr/>
    </dgm:pt>
    <dgm:pt modelId="{DA0CD53A-CE42-6941-BEC7-63732F90FDE4}" type="pres">
      <dgm:prSet presAssocID="{D1E64EB6-FA5E-4805-9DE3-DFFD564F225D}" presName="tx1" presStyleLbl="revTx" presStyleIdx="2" presStyleCnt="5"/>
      <dgm:spPr/>
    </dgm:pt>
    <dgm:pt modelId="{FE60F556-3887-2145-9F39-24D88E058B2A}" type="pres">
      <dgm:prSet presAssocID="{D1E64EB6-FA5E-4805-9DE3-DFFD564F225D}" presName="vert1" presStyleCnt="0"/>
      <dgm:spPr/>
    </dgm:pt>
    <dgm:pt modelId="{FAA0D0DC-252E-4046-886F-F18F322D396D}" type="pres">
      <dgm:prSet presAssocID="{4DBBEC7C-E16F-4760-A8B0-8405E130A192}" presName="thickLine" presStyleLbl="alignNode1" presStyleIdx="3" presStyleCnt="5"/>
      <dgm:spPr/>
    </dgm:pt>
    <dgm:pt modelId="{893DA02A-9D8E-794C-B0D8-3E527FE84F3E}" type="pres">
      <dgm:prSet presAssocID="{4DBBEC7C-E16F-4760-A8B0-8405E130A192}" presName="horz1" presStyleCnt="0"/>
      <dgm:spPr/>
    </dgm:pt>
    <dgm:pt modelId="{C1CDCA98-7C6D-F746-8A8F-F2B2853E3AC9}" type="pres">
      <dgm:prSet presAssocID="{4DBBEC7C-E16F-4760-A8B0-8405E130A192}" presName="tx1" presStyleLbl="revTx" presStyleIdx="3" presStyleCnt="5"/>
      <dgm:spPr/>
    </dgm:pt>
    <dgm:pt modelId="{6BC691B8-8948-9B4C-80EA-FD229B5FB28E}" type="pres">
      <dgm:prSet presAssocID="{4DBBEC7C-E16F-4760-A8B0-8405E130A192}" presName="vert1" presStyleCnt="0"/>
      <dgm:spPr/>
    </dgm:pt>
    <dgm:pt modelId="{255C70AD-6E2B-894A-B87D-9EBDFD255DE2}" type="pres">
      <dgm:prSet presAssocID="{7477FF5F-83F6-43F4-8300-EAFE64603D17}" presName="thickLine" presStyleLbl="alignNode1" presStyleIdx="4" presStyleCnt="5"/>
      <dgm:spPr/>
    </dgm:pt>
    <dgm:pt modelId="{59BA05A5-E4E2-2A48-AC6A-8EF645BCBF73}" type="pres">
      <dgm:prSet presAssocID="{7477FF5F-83F6-43F4-8300-EAFE64603D17}" presName="horz1" presStyleCnt="0"/>
      <dgm:spPr/>
    </dgm:pt>
    <dgm:pt modelId="{C31BC276-1A7E-1945-B5DB-B463494C11FE}" type="pres">
      <dgm:prSet presAssocID="{7477FF5F-83F6-43F4-8300-EAFE64603D17}" presName="tx1" presStyleLbl="revTx" presStyleIdx="4" presStyleCnt="5"/>
      <dgm:spPr/>
    </dgm:pt>
    <dgm:pt modelId="{6736123B-68AD-A34C-86DF-2F4C4D7A9EED}" type="pres">
      <dgm:prSet presAssocID="{7477FF5F-83F6-43F4-8300-EAFE64603D17}" presName="vert1" presStyleCnt="0"/>
      <dgm:spPr/>
    </dgm:pt>
  </dgm:ptLst>
  <dgm:cxnLst>
    <dgm:cxn modelId="{57AD223F-544F-1545-AD31-8617D87071E2}" type="presOf" srcId="{4DBBEC7C-E16F-4760-A8B0-8405E130A192}" destId="{C1CDCA98-7C6D-F746-8A8F-F2B2853E3AC9}" srcOrd="0" destOrd="0" presId="urn:microsoft.com/office/officeart/2008/layout/LinedList"/>
    <dgm:cxn modelId="{429B9645-74CD-2641-BFAA-A9BE799F3956}" type="presOf" srcId="{EE0CEC46-4828-46C0-AAFC-FFF1CB76EE3C}" destId="{EBC45A22-39A4-874C-918F-0FB1A01D34DA}" srcOrd="0" destOrd="0" presId="urn:microsoft.com/office/officeart/2008/layout/LinedList"/>
    <dgm:cxn modelId="{EAD4E76B-0E5C-41F3-BA92-519C39B874D1}" srcId="{EE0CEC46-4828-46C0-AAFC-FFF1CB76EE3C}" destId="{F9204F26-37AF-47B4-A41C-CB760D53D8A5}" srcOrd="0" destOrd="0" parTransId="{145BDEFA-F4FA-4086-8F76-6E4F8D93AFD2}" sibTransId="{ED543B11-D111-4301-9767-DE93B7D2DEF6}"/>
    <dgm:cxn modelId="{DBF48972-B674-6249-8DBA-A1F1F252A62B}" type="presOf" srcId="{7477FF5F-83F6-43F4-8300-EAFE64603D17}" destId="{C31BC276-1A7E-1945-B5DB-B463494C11FE}" srcOrd="0" destOrd="0" presId="urn:microsoft.com/office/officeart/2008/layout/LinedList"/>
    <dgm:cxn modelId="{BA33387E-626E-A347-8447-97C35F1B9379}" type="presOf" srcId="{F9204F26-37AF-47B4-A41C-CB760D53D8A5}" destId="{7310882A-C8F2-1C41-8D44-184F5DD7D54F}" srcOrd="0" destOrd="0" presId="urn:microsoft.com/office/officeart/2008/layout/LinedList"/>
    <dgm:cxn modelId="{90DDF293-9770-4388-BBD4-A6615628C624}" srcId="{EE0CEC46-4828-46C0-AAFC-FFF1CB76EE3C}" destId="{4DBBEC7C-E16F-4760-A8B0-8405E130A192}" srcOrd="3" destOrd="0" parTransId="{3CDA1DAC-DB27-4F2C-A4B9-0C77F4277F70}" sibTransId="{DFBF9B79-826A-46DA-B478-34877278D6B4}"/>
    <dgm:cxn modelId="{219B3598-73DB-4BDC-97D7-BE0493FDDB69}" srcId="{EE0CEC46-4828-46C0-AAFC-FFF1CB76EE3C}" destId="{D1E64EB6-FA5E-4805-9DE3-DFFD564F225D}" srcOrd="2" destOrd="0" parTransId="{456EAF23-0E39-4E1C-AA00-0D9221766843}" sibTransId="{740C3854-69B4-4813-A5DB-947D5D0C43E7}"/>
    <dgm:cxn modelId="{681370B1-5738-1142-B915-6A0C6D172FD4}" type="presOf" srcId="{D1E64EB6-FA5E-4805-9DE3-DFFD564F225D}" destId="{DA0CD53A-CE42-6941-BEC7-63732F90FDE4}" srcOrd="0" destOrd="0" presId="urn:microsoft.com/office/officeart/2008/layout/LinedList"/>
    <dgm:cxn modelId="{2847E6B8-A233-7B45-BA50-651C2F9E763B}" type="presOf" srcId="{526E3FBD-1AED-469F-B1A6-5CB9EA5ABD5D}" destId="{17B88632-F111-2C49-B9C5-839DD199275C}" srcOrd="0" destOrd="0" presId="urn:microsoft.com/office/officeart/2008/layout/LinedList"/>
    <dgm:cxn modelId="{97E70CC0-959A-4D57-AE33-C9158EFB4FE0}" srcId="{EE0CEC46-4828-46C0-AAFC-FFF1CB76EE3C}" destId="{526E3FBD-1AED-469F-B1A6-5CB9EA5ABD5D}" srcOrd="1" destOrd="0" parTransId="{573DE0A3-EFE6-43E5-9050-A121E414517F}" sibTransId="{806601E9-5122-4E06-B413-1BDC0DDBBA4D}"/>
    <dgm:cxn modelId="{9A82FEC8-D25A-43E3-A68E-A977459B2824}" srcId="{EE0CEC46-4828-46C0-AAFC-FFF1CB76EE3C}" destId="{7477FF5F-83F6-43F4-8300-EAFE64603D17}" srcOrd="4" destOrd="0" parTransId="{6A9A6A7D-F307-4360-94ED-BC983192DD6D}" sibTransId="{9ED48C2E-8937-4266-8294-1C9DA440F101}"/>
    <dgm:cxn modelId="{DF5B1C72-3E9B-804B-A534-F2130FDFF6E0}" type="presParOf" srcId="{EBC45A22-39A4-874C-918F-0FB1A01D34DA}" destId="{E9812841-C7F4-A04D-87F5-CD79FA046EAB}" srcOrd="0" destOrd="0" presId="urn:microsoft.com/office/officeart/2008/layout/LinedList"/>
    <dgm:cxn modelId="{CCB9E643-0275-6B42-9F05-7E520F0D04A9}" type="presParOf" srcId="{EBC45A22-39A4-874C-918F-0FB1A01D34DA}" destId="{F8B05E26-561C-1944-BBDF-235BC847EF9A}" srcOrd="1" destOrd="0" presId="urn:microsoft.com/office/officeart/2008/layout/LinedList"/>
    <dgm:cxn modelId="{5B30DB6E-C133-6E4F-8D86-F614A2C787FE}" type="presParOf" srcId="{F8B05E26-561C-1944-BBDF-235BC847EF9A}" destId="{7310882A-C8F2-1C41-8D44-184F5DD7D54F}" srcOrd="0" destOrd="0" presId="urn:microsoft.com/office/officeart/2008/layout/LinedList"/>
    <dgm:cxn modelId="{29C32E99-919C-2F4D-9A56-3B2FB2925594}" type="presParOf" srcId="{F8B05E26-561C-1944-BBDF-235BC847EF9A}" destId="{A3A7FCB0-AB4D-D44F-B936-B6227148C7A6}" srcOrd="1" destOrd="0" presId="urn:microsoft.com/office/officeart/2008/layout/LinedList"/>
    <dgm:cxn modelId="{EEB5217E-7448-C142-8122-46440B1CE3F0}" type="presParOf" srcId="{EBC45A22-39A4-874C-918F-0FB1A01D34DA}" destId="{549BBE48-2E53-FD4C-B520-D6930F96E5C7}" srcOrd="2" destOrd="0" presId="urn:microsoft.com/office/officeart/2008/layout/LinedList"/>
    <dgm:cxn modelId="{24588902-7910-514C-9F79-D4BAA94BFC38}" type="presParOf" srcId="{EBC45A22-39A4-874C-918F-0FB1A01D34DA}" destId="{BE165FDE-8382-6047-8008-008715F8FD11}" srcOrd="3" destOrd="0" presId="urn:microsoft.com/office/officeart/2008/layout/LinedList"/>
    <dgm:cxn modelId="{2439AED6-AAB0-804F-AD57-FDFC696F2EFA}" type="presParOf" srcId="{BE165FDE-8382-6047-8008-008715F8FD11}" destId="{17B88632-F111-2C49-B9C5-839DD199275C}" srcOrd="0" destOrd="0" presId="urn:microsoft.com/office/officeart/2008/layout/LinedList"/>
    <dgm:cxn modelId="{A9A1440D-3B95-1B4A-8787-79422D293D18}" type="presParOf" srcId="{BE165FDE-8382-6047-8008-008715F8FD11}" destId="{E478CC66-9296-524B-9095-947C3A876C8F}" srcOrd="1" destOrd="0" presId="urn:microsoft.com/office/officeart/2008/layout/LinedList"/>
    <dgm:cxn modelId="{C01E8A87-E86B-CC47-BE10-62574028B5B2}" type="presParOf" srcId="{EBC45A22-39A4-874C-918F-0FB1A01D34DA}" destId="{48A85069-B857-D74C-AD87-0AB9506296EC}" srcOrd="4" destOrd="0" presId="urn:microsoft.com/office/officeart/2008/layout/LinedList"/>
    <dgm:cxn modelId="{E4646712-C440-C743-B5C3-DA670E6C9B3C}" type="presParOf" srcId="{EBC45A22-39A4-874C-918F-0FB1A01D34DA}" destId="{E7769114-421A-6D48-825B-8A68C07C45FB}" srcOrd="5" destOrd="0" presId="urn:microsoft.com/office/officeart/2008/layout/LinedList"/>
    <dgm:cxn modelId="{F7376E8E-411B-7A4C-A3B6-D4A0FBE0ED21}" type="presParOf" srcId="{E7769114-421A-6D48-825B-8A68C07C45FB}" destId="{DA0CD53A-CE42-6941-BEC7-63732F90FDE4}" srcOrd="0" destOrd="0" presId="urn:microsoft.com/office/officeart/2008/layout/LinedList"/>
    <dgm:cxn modelId="{84C81BD1-4B11-7A43-A878-00FEF3795E00}" type="presParOf" srcId="{E7769114-421A-6D48-825B-8A68C07C45FB}" destId="{FE60F556-3887-2145-9F39-24D88E058B2A}" srcOrd="1" destOrd="0" presId="urn:microsoft.com/office/officeart/2008/layout/LinedList"/>
    <dgm:cxn modelId="{3B3531C0-3389-054A-9F3C-8877C674EE0B}" type="presParOf" srcId="{EBC45A22-39A4-874C-918F-0FB1A01D34DA}" destId="{FAA0D0DC-252E-4046-886F-F18F322D396D}" srcOrd="6" destOrd="0" presId="urn:microsoft.com/office/officeart/2008/layout/LinedList"/>
    <dgm:cxn modelId="{9469C159-6933-854A-805A-5FFA2E7EC860}" type="presParOf" srcId="{EBC45A22-39A4-874C-918F-0FB1A01D34DA}" destId="{893DA02A-9D8E-794C-B0D8-3E527FE84F3E}" srcOrd="7" destOrd="0" presId="urn:microsoft.com/office/officeart/2008/layout/LinedList"/>
    <dgm:cxn modelId="{FD892D44-9BDB-4845-A717-7C4B7D7E461B}" type="presParOf" srcId="{893DA02A-9D8E-794C-B0D8-3E527FE84F3E}" destId="{C1CDCA98-7C6D-F746-8A8F-F2B2853E3AC9}" srcOrd="0" destOrd="0" presId="urn:microsoft.com/office/officeart/2008/layout/LinedList"/>
    <dgm:cxn modelId="{42985B41-D729-AB4F-B4D1-1439F906D7EF}" type="presParOf" srcId="{893DA02A-9D8E-794C-B0D8-3E527FE84F3E}" destId="{6BC691B8-8948-9B4C-80EA-FD229B5FB28E}" srcOrd="1" destOrd="0" presId="urn:microsoft.com/office/officeart/2008/layout/LinedList"/>
    <dgm:cxn modelId="{BCD495B5-97D6-5A4B-9597-8E569010BD6F}" type="presParOf" srcId="{EBC45A22-39A4-874C-918F-0FB1A01D34DA}" destId="{255C70AD-6E2B-894A-B87D-9EBDFD255DE2}" srcOrd="8" destOrd="0" presId="urn:microsoft.com/office/officeart/2008/layout/LinedList"/>
    <dgm:cxn modelId="{1454F50A-2B0A-B346-AE32-25FEEF1810E4}" type="presParOf" srcId="{EBC45A22-39A4-874C-918F-0FB1A01D34DA}" destId="{59BA05A5-E4E2-2A48-AC6A-8EF645BCBF73}" srcOrd="9" destOrd="0" presId="urn:microsoft.com/office/officeart/2008/layout/LinedList"/>
    <dgm:cxn modelId="{9F2041B1-884C-5B42-85B7-5FCB860AB246}" type="presParOf" srcId="{59BA05A5-E4E2-2A48-AC6A-8EF645BCBF73}" destId="{C31BC276-1A7E-1945-B5DB-B463494C11FE}" srcOrd="0" destOrd="0" presId="urn:microsoft.com/office/officeart/2008/layout/LinedList"/>
    <dgm:cxn modelId="{5079DE2E-38A0-654D-809F-7D3AFC84EA25}" type="presParOf" srcId="{59BA05A5-E4E2-2A48-AC6A-8EF645BCBF73}" destId="{6736123B-68AD-A34C-86DF-2F4C4D7A9E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8D88C8-E1CE-485F-A738-CF1F6B22D2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474259-4979-4CF7-962B-D7AD8F4F3D04}">
      <dgm:prSet/>
      <dgm:spPr/>
      <dgm:t>
        <a:bodyPr/>
        <a:lstStyle/>
        <a:p>
          <a:r>
            <a:rPr lang="pt-BR" b="1"/>
            <a:t>Norman Geisler</a:t>
          </a:r>
          <a:r>
            <a:rPr lang="pt-BR"/>
            <a:t>: em </a:t>
          </a:r>
          <a:r>
            <a:rPr lang="pt-BR" i="1"/>
            <a:t>Enciclopédia de Apologética</a:t>
          </a:r>
          <a:r>
            <a:rPr lang="pt-BR"/>
            <a:t> classifica a Seicho-No-Iê como seita </a:t>
          </a:r>
          <a:r>
            <a:rPr lang="pt-BR" b="1"/>
            <a:t>panteísta oriental disfarçada</a:t>
          </a:r>
          <a:r>
            <a:rPr lang="pt-BR"/>
            <a:t>.</a:t>
          </a:r>
          <a:endParaRPr lang="en-US"/>
        </a:p>
      </dgm:t>
    </dgm:pt>
    <dgm:pt modelId="{D0D4D94B-FE46-4169-88F8-2F50CC7AB4E0}" type="parTrans" cxnId="{EB714C03-DD03-4B75-9EFF-A90404569717}">
      <dgm:prSet/>
      <dgm:spPr/>
      <dgm:t>
        <a:bodyPr/>
        <a:lstStyle/>
        <a:p>
          <a:endParaRPr lang="en-US"/>
        </a:p>
      </dgm:t>
    </dgm:pt>
    <dgm:pt modelId="{93565E39-AFD6-40AC-92B3-8D6724949C2C}" type="sibTrans" cxnId="{EB714C03-DD03-4B75-9EFF-A90404569717}">
      <dgm:prSet/>
      <dgm:spPr/>
      <dgm:t>
        <a:bodyPr/>
        <a:lstStyle/>
        <a:p>
          <a:endParaRPr lang="en-US"/>
        </a:p>
      </dgm:t>
    </dgm:pt>
    <dgm:pt modelId="{12B7FC6A-5810-437D-8824-E2544F756F86}">
      <dgm:prSet/>
      <dgm:spPr/>
      <dgm:t>
        <a:bodyPr/>
        <a:lstStyle/>
        <a:p>
          <a:r>
            <a:rPr lang="pt-BR" b="1"/>
            <a:t>Walter Martin</a:t>
          </a:r>
          <a:r>
            <a:rPr lang="pt-BR"/>
            <a:t>: em </a:t>
          </a:r>
          <a:r>
            <a:rPr lang="pt-BR" i="1"/>
            <a:t>O Reino das Seitas</a:t>
          </a:r>
          <a:r>
            <a:rPr lang="pt-BR"/>
            <a:t> destaca que </a:t>
          </a:r>
          <a:r>
            <a:rPr lang="pt-BR" b="1"/>
            <a:t>negar o pecado e a cruz de Cristo é rejeitar o coração do evangelho.</a:t>
          </a:r>
          <a:endParaRPr lang="en-US"/>
        </a:p>
      </dgm:t>
    </dgm:pt>
    <dgm:pt modelId="{74E9106D-A82D-4F57-B8E4-037B1DF5A798}" type="parTrans" cxnId="{66BF3C11-5C29-4629-8C2E-3F30CB15179F}">
      <dgm:prSet/>
      <dgm:spPr/>
      <dgm:t>
        <a:bodyPr/>
        <a:lstStyle/>
        <a:p>
          <a:endParaRPr lang="en-US"/>
        </a:p>
      </dgm:t>
    </dgm:pt>
    <dgm:pt modelId="{B6B07E00-9EE0-4B6D-ACF2-7638AB95BC65}" type="sibTrans" cxnId="{66BF3C11-5C29-4629-8C2E-3F30CB15179F}">
      <dgm:prSet/>
      <dgm:spPr/>
      <dgm:t>
        <a:bodyPr/>
        <a:lstStyle/>
        <a:p>
          <a:endParaRPr lang="en-US"/>
        </a:p>
      </dgm:t>
    </dgm:pt>
    <dgm:pt modelId="{4D99DE30-98E9-47B1-AB16-FC652FDEAAD3}">
      <dgm:prSet/>
      <dgm:spPr/>
      <dgm:t>
        <a:bodyPr/>
        <a:lstStyle/>
        <a:p>
          <a:r>
            <a:rPr lang="pt-BR" b="1"/>
            <a:t>Paul C. Jong</a:t>
          </a:r>
          <a:r>
            <a:rPr lang="pt-BR"/>
            <a:t>: em </a:t>
          </a:r>
          <a:r>
            <a:rPr lang="pt-BR" i="1"/>
            <a:t>Heresias e o Verdadeiro Evangelho</a:t>
          </a:r>
          <a:r>
            <a:rPr lang="pt-BR"/>
            <a:t> afirma que o sincretismo e pensamento positivo sem arrependimento é </a:t>
          </a:r>
          <a:r>
            <a:rPr lang="pt-BR" b="1"/>
            <a:t>autoajuda travestida de fé.</a:t>
          </a:r>
          <a:endParaRPr lang="en-US"/>
        </a:p>
      </dgm:t>
    </dgm:pt>
    <dgm:pt modelId="{C6C2100B-F833-4FF2-96D5-777C2543BE7B}" type="parTrans" cxnId="{CE4CF25F-8DE8-459B-B8EC-87B607DF8282}">
      <dgm:prSet/>
      <dgm:spPr/>
      <dgm:t>
        <a:bodyPr/>
        <a:lstStyle/>
        <a:p>
          <a:endParaRPr lang="en-US"/>
        </a:p>
      </dgm:t>
    </dgm:pt>
    <dgm:pt modelId="{BF0F0F2C-3511-4107-A3AC-B083260E9D34}" type="sibTrans" cxnId="{CE4CF25F-8DE8-459B-B8EC-87B607DF8282}">
      <dgm:prSet/>
      <dgm:spPr/>
      <dgm:t>
        <a:bodyPr/>
        <a:lstStyle/>
        <a:p>
          <a:endParaRPr lang="en-US"/>
        </a:p>
      </dgm:t>
    </dgm:pt>
    <dgm:pt modelId="{3ADA114F-8F7C-5648-AB3C-05AA89B22C7B}" type="pres">
      <dgm:prSet presAssocID="{E68D88C8-E1CE-485F-A738-CF1F6B22D2A1}" presName="vert0" presStyleCnt="0">
        <dgm:presLayoutVars>
          <dgm:dir/>
          <dgm:animOne val="branch"/>
          <dgm:animLvl val="lvl"/>
        </dgm:presLayoutVars>
      </dgm:prSet>
      <dgm:spPr/>
    </dgm:pt>
    <dgm:pt modelId="{8E8FCCD7-67F5-3641-A76A-903B65E45D0C}" type="pres">
      <dgm:prSet presAssocID="{9E474259-4979-4CF7-962B-D7AD8F4F3D04}" presName="thickLine" presStyleLbl="alignNode1" presStyleIdx="0" presStyleCnt="3"/>
      <dgm:spPr/>
    </dgm:pt>
    <dgm:pt modelId="{A6596C02-9C57-9E49-81F5-55A874E187A4}" type="pres">
      <dgm:prSet presAssocID="{9E474259-4979-4CF7-962B-D7AD8F4F3D04}" presName="horz1" presStyleCnt="0"/>
      <dgm:spPr/>
    </dgm:pt>
    <dgm:pt modelId="{6AA895DC-434C-5B4A-B9C9-D2B77632D9DD}" type="pres">
      <dgm:prSet presAssocID="{9E474259-4979-4CF7-962B-D7AD8F4F3D04}" presName="tx1" presStyleLbl="revTx" presStyleIdx="0" presStyleCnt="3"/>
      <dgm:spPr/>
    </dgm:pt>
    <dgm:pt modelId="{1E94BF79-6D01-B94B-99B0-BF380AC3ED7A}" type="pres">
      <dgm:prSet presAssocID="{9E474259-4979-4CF7-962B-D7AD8F4F3D04}" presName="vert1" presStyleCnt="0"/>
      <dgm:spPr/>
    </dgm:pt>
    <dgm:pt modelId="{4FA4520D-3E54-4B45-B41A-DB6E5C46EC20}" type="pres">
      <dgm:prSet presAssocID="{12B7FC6A-5810-437D-8824-E2544F756F86}" presName="thickLine" presStyleLbl="alignNode1" presStyleIdx="1" presStyleCnt="3"/>
      <dgm:spPr/>
    </dgm:pt>
    <dgm:pt modelId="{9A05B831-440E-924F-AA8A-B6C9C4457B93}" type="pres">
      <dgm:prSet presAssocID="{12B7FC6A-5810-437D-8824-E2544F756F86}" presName="horz1" presStyleCnt="0"/>
      <dgm:spPr/>
    </dgm:pt>
    <dgm:pt modelId="{48E62C19-5BB9-0043-9FE8-A33DB4EA0B47}" type="pres">
      <dgm:prSet presAssocID="{12B7FC6A-5810-437D-8824-E2544F756F86}" presName="tx1" presStyleLbl="revTx" presStyleIdx="1" presStyleCnt="3"/>
      <dgm:spPr/>
    </dgm:pt>
    <dgm:pt modelId="{FF5D55AB-46BE-2F49-BEF8-E48A61267A17}" type="pres">
      <dgm:prSet presAssocID="{12B7FC6A-5810-437D-8824-E2544F756F86}" presName="vert1" presStyleCnt="0"/>
      <dgm:spPr/>
    </dgm:pt>
    <dgm:pt modelId="{E50CB8A0-F867-6843-951E-82DB607A2DBC}" type="pres">
      <dgm:prSet presAssocID="{4D99DE30-98E9-47B1-AB16-FC652FDEAAD3}" presName="thickLine" presStyleLbl="alignNode1" presStyleIdx="2" presStyleCnt="3"/>
      <dgm:spPr/>
    </dgm:pt>
    <dgm:pt modelId="{06923AC9-4712-0047-9578-7831EAC76AD5}" type="pres">
      <dgm:prSet presAssocID="{4D99DE30-98E9-47B1-AB16-FC652FDEAAD3}" presName="horz1" presStyleCnt="0"/>
      <dgm:spPr/>
    </dgm:pt>
    <dgm:pt modelId="{06E788C2-0ACE-E549-90D7-D5EEAE8B9664}" type="pres">
      <dgm:prSet presAssocID="{4D99DE30-98E9-47B1-AB16-FC652FDEAAD3}" presName="tx1" presStyleLbl="revTx" presStyleIdx="2" presStyleCnt="3"/>
      <dgm:spPr/>
    </dgm:pt>
    <dgm:pt modelId="{894ACC6B-D42D-4B4D-BC23-66017D6C2914}" type="pres">
      <dgm:prSet presAssocID="{4D99DE30-98E9-47B1-AB16-FC652FDEAAD3}" presName="vert1" presStyleCnt="0"/>
      <dgm:spPr/>
    </dgm:pt>
  </dgm:ptLst>
  <dgm:cxnLst>
    <dgm:cxn modelId="{EB714C03-DD03-4B75-9EFF-A90404569717}" srcId="{E68D88C8-E1CE-485F-A738-CF1F6B22D2A1}" destId="{9E474259-4979-4CF7-962B-D7AD8F4F3D04}" srcOrd="0" destOrd="0" parTransId="{D0D4D94B-FE46-4169-88F8-2F50CC7AB4E0}" sibTransId="{93565E39-AFD6-40AC-92B3-8D6724949C2C}"/>
    <dgm:cxn modelId="{66BF3C11-5C29-4629-8C2E-3F30CB15179F}" srcId="{E68D88C8-E1CE-485F-A738-CF1F6B22D2A1}" destId="{12B7FC6A-5810-437D-8824-E2544F756F86}" srcOrd="1" destOrd="0" parTransId="{74E9106D-A82D-4F57-B8E4-037B1DF5A798}" sibTransId="{B6B07E00-9EE0-4B6D-ACF2-7638AB95BC65}"/>
    <dgm:cxn modelId="{CE4CF25F-8DE8-459B-B8EC-87B607DF8282}" srcId="{E68D88C8-E1CE-485F-A738-CF1F6B22D2A1}" destId="{4D99DE30-98E9-47B1-AB16-FC652FDEAAD3}" srcOrd="2" destOrd="0" parTransId="{C6C2100B-F833-4FF2-96D5-777C2543BE7B}" sibTransId="{BF0F0F2C-3511-4107-A3AC-B083260E9D34}"/>
    <dgm:cxn modelId="{B6BC0186-D212-1248-A6EE-0C942DB037F7}" type="presOf" srcId="{9E474259-4979-4CF7-962B-D7AD8F4F3D04}" destId="{6AA895DC-434C-5B4A-B9C9-D2B77632D9DD}" srcOrd="0" destOrd="0" presId="urn:microsoft.com/office/officeart/2008/layout/LinedList"/>
    <dgm:cxn modelId="{829C2ADA-EE34-6E45-80D5-ADA6A0287881}" type="presOf" srcId="{4D99DE30-98E9-47B1-AB16-FC652FDEAAD3}" destId="{06E788C2-0ACE-E549-90D7-D5EEAE8B9664}" srcOrd="0" destOrd="0" presId="urn:microsoft.com/office/officeart/2008/layout/LinedList"/>
    <dgm:cxn modelId="{8A7285F4-A05E-8540-829C-35112FA26782}" type="presOf" srcId="{12B7FC6A-5810-437D-8824-E2544F756F86}" destId="{48E62C19-5BB9-0043-9FE8-A33DB4EA0B47}" srcOrd="0" destOrd="0" presId="urn:microsoft.com/office/officeart/2008/layout/LinedList"/>
    <dgm:cxn modelId="{FDE850FD-31E4-C244-963F-5C00AE89DABA}" type="presOf" srcId="{E68D88C8-E1CE-485F-A738-CF1F6B22D2A1}" destId="{3ADA114F-8F7C-5648-AB3C-05AA89B22C7B}" srcOrd="0" destOrd="0" presId="urn:microsoft.com/office/officeart/2008/layout/LinedList"/>
    <dgm:cxn modelId="{0EED6357-1F66-3C4E-995E-19F3B4A75C8A}" type="presParOf" srcId="{3ADA114F-8F7C-5648-AB3C-05AA89B22C7B}" destId="{8E8FCCD7-67F5-3641-A76A-903B65E45D0C}" srcOrd="0" destOrd="0" presId="urn:microsoft.com/office/officeart/2008/layout/LinedList"/>
    <dgm:cxn modelId="{F7F0A111-F904-8B49-9025-2FF5F5D9A9D7}" type="presParOf" srcId="{3ADA114F-8F7C-5648-AB3C-05AA89B22C7B}" destId="{A6596C02-9C57-9E49-81F5-55A874E187A4}" srcOrd="1" destOrd="0" presId="urn:microsoft.com/office/officeart/2008/layout/LinedList"/>
    <dgm:cxn modelId="{909E9139-9FCB-9B4F-B281-65CA3318CF98}" type="presParOf" srcId="{A6596C02-9C57-9E49-81F5-55A874E187A4}" destId="{6AA895DC-434C-5B4A-B9C9-D2B77632D9DD}" srcOrd="0" destOrd="0" presId="urn:microsoft.com/office/officeart/2008/layout/LinedList"/>
    <dgm:cxn modelId="{B6BBB5FF-C8DD-474D-A6D8-AFC9AFCC7BC3}" type="presParOf" srcId="{A6596C02-9C57-9E49-81F5-55A874E187A4}" destId="{1E94BF79-6D01-B94B-99B0-BF380AC3ED7A}" srcOrd="1" destOrd="0" presId="urn:microsoft.com/office/officeart/2008/layout/LinedList"/>
    <dgm:cxn modelId="{9F9C5465-C96B-C446-B435-676C0F703D2C}" type="presParOf" srcId="{3ADA114F-8F7C-5648-AB3C-05AA89B22C7B}" destId="{4FA4520D-3E54-4B45-B41A-DB6E5C46EC20}" srcOrd="2" destOrd="0" presId="urn:microsoft.com/office/officeart/2008/layout/LinedList"/>
    <dgm:cxn modelId="{BC31A367-AC68-584E-9C89-28D94A54B4B7}" type="presParOf" srcId="{3ADA114F-8F7C-5648-AB3C-05AA89B22C7B}" destId="{9A05B831-440E-924F-AA8A-B6C9C4457B93}" srcOrd="3" destOrd="0" presId="urn:microsoft.com/office/officeart/2008/layout/LinedList"/>
    <dgm:cxn modelId="{0437B87F-1885-D548-843C-3BBB7C1322E7}" type="presParOf" srcId="{9A05B831-440E-924F-AA8A-B6C9C4457B93}" destId="{48E62C19-5BB9-0043-9FE8-A33DB4EA0B47}" srcOrd="0" destOrd="0" presId="urn:microsoft.com/office/officeart/2008/layout/LinedList"/>
    <dgm:cxn modelId="{0EC41346-8643-6E4D-88DD-77FB5505A4FD}" type="presParOf" srcId="{9A05B831-440E-924F-AA8A-B6C9C4457B93}" destId="{FF5D55AB-46BE-2F49-BEF8-E48A61267A17}" srcOrd="1" destOrd="0" presId="urn:microsoft.com/office/officeart/2008/layout/LinedList"/>
    <dgm:cxn modelId="{6D0F3127-3485-4F49-92C1-B1127F733609}" type="presParOf" srcId="{3ADA114F-8F7C-5648-AB3C-05AA89B22C7B}" destId="{E50CB8A0-F867-6843-951E-82DB607A2DBC}" srcOrd="4" destOrd="0" presId="urn:microsoft.com/office/officeart/2008/layout/LinedList"/>
    <dgm:cxn modelId="{6557B374-EEB4-AD44-84D3-8FC15EB0EF31}" type="presParOf" srcId="{3ADA114F-8F7C-5648-AB3C-05AA89B22C7B}" destId="{06923AC9-4712-0047-9578-7831EAC76AD5}" srcOrd="5" destOrd="0" presId="urn:microsoft.com/office/officeart/2008/layout/LinedList"/>
    <dgm:cxn modelId="{DC8826DB-B616-B642-B78E-920EE18BC3FC}" type="presParOf" srcId="{06923AC9-4712-0047-9578-7831EAC76AD5}" destId="{06E788C2-0ACE-E549-90D7-D5EEAE8B9664}" srcOrd="0" destOrd="0" presId="urn:microsoft.com/office/officeart/2008/layout/LinedList"/>
    <dgm:cxn modelId="{C0030BBE-9B77-264A-BC23-6D1476A47667}" type="presParOf" srcId="{06923AC9-4712-0047-9578-7831EAC76AD5}" destId="{894ACC6B-D42D-4B4D-BC23-66017D6C29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983CC3-FE7B-4A67-9BE6-8D61122818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BB256C-B1CC-450F-9029-2C5DE7D24C23}">
      <dgm:prSet/>
      <dgm:spPr/>
      <dgm:t>
        <a:bodyPr/>
        <a:lstStyle/>
        <a:p>
          <a:r>
            <a:rPr lang="pt-BR" dirty="0"/>
            <a:t>A. C. </a:t>
          </a:r>
          <a:r>
            <a:rPr lang="pt-BR" dirty="0" err="1"/>
            <a:t>Bhaktivedanta</a:t>
          </a:r>
          <a:r>
            <a:rPr lang="pt-BR" dirty="0"/>
            <a:t> </a:t>
          </a:r>
          <a:r>
            <a:rPr lang="pt-BR" dirty="0" err="1"/>
            <a:t>Swami</a:t>
          </a:r>
          <a:r>
            <a:rPr lang="pt-BR" dirty="0"/>
            <a:t> Prabhupada (1896–1977)</a:t>
          </a:r>
          <a:endParaRPr lang="en-US" dirty="0"/>
        </a:p>
      </dgm:t>
    </dgm:pt>
    <dgm:pt modelId="{D2A9D2B8-2EF1-4713-857D-92BEEF68397F}" type="parTrans" cxnId="{7C2041A2-F80B-4B48-9D3D-32D4A8FF5273}">
      <dgm:prSet/>
      <dgm:spPr/>
      <dgm:t>
        <a:bodyPr/>
        <a:lstStyle/>
        <a:p>
          <a:endParaRPr lang="en-US"/>
        </a:p>
      </dgm:t>
    </dgm:pt>
    <dgm:pt modelId="{977E17B2-9EA1-4FE2-854E-ABB0EC502185}" type="sibTrans" cxnId="{7C2041A2-F80B-4B48-9D3D-32D4A8FF5273}">
      <dgm:prSet/>
      <dgm:spPr/>
      <dgm:t>
        <a:bodyPr/>
        <a:lstStyle/>
        <a:p>
          <a:endParaRPr lang="en-US"/>
        </a:p>
      </dgm:t>
    </dgm:pt>
    <dgm:pt modelId="{614424A1-7DA3-4F88-981D-553CE38B9EB6}">
      <dgm:prSet/>
      <dgm:spPr/>
      <dgm:t>
        <a:bodyPr/>
        <a:lstStyle/>
        <a:p>
          <a:r>
            <a:rPr lang="pt-BR" dirty="0"/>
            <a:t>Fundador do ISKCON em </a:t>
          </a:r>
          <a:r>
            <a:rPr lang="pt-BR" b="1" dirty="0"/>
            <a:t>Nova York, 1966</a:t>
          </a:r>
          <a:r>
            <a:rPr lang="pt-BR" dirty="0"/>
            <a:t>.</a:t>
          </a:r>
          <a:endParaRPr lang="en-US" dirty="0"/>
        </a:p>
      </dgm:t>
    </dgm:pt>
    <dgm:pt modelId="{37D2EEBC-34C8-487D-B847-4717D5F304E1}" type="parTrans" cxnId="{E6D3BE91-05EF-43C2-BFEA-ACF325325F9A}">
      <dgm:prSet/>
      <dgm:spPr/>
      <dgm:t>
        <a:bodyPr/>
        <a:lstStyle/>
        <a:p>
          <a:endParaRPr lang="en-US"/>
        </a:p>
      </dgm:t>
    </dgm:pt>
    <dgm:pt modelId="{0F097AF7-C6C2-4CE4-AC53-00F2D5CED30C}" type="sibTrans" cxnId="{E6D3BE91-05EF-43C2-BFEA-ACF325325F9A}">
      <dgm:prSet/>
      <dgm:spPr/>
      <dgm:t>
        <a:bodyPr/>
        <a:lstStyle/>
        <a:p>
          <a:endParaRPr lang="en-US"/>
        </a:p>
      </dgm:t>
    </dgm:pt>
    <dgm:pt modelId="{53D0DE26-0164-4CC7-AF04-8BE4632C6593}">
      <dgm:prSet/>
      <dgm:spPr/>
      <dgm:t>
        <a:bodyPr/>
        <a:lstStyle/>
        <a:p>
          <a:r>
            <a:rPr lang="pt-BR" dirty="0"/>
            <a:t>Discípulo de </a:t>
          </a:r>
          <a:r>
            <a:rPr lang="pt-BR" b="1" dirty="0"/>
            <a:t>Bhaktisiddhanta Sarasvati</a:t>
          </a:r>
          <a:r>
            <a:rPr lang="pt-BR" dirty="0"/>
            <a:t> (líder da Gaudiya Math</a:t>
          </a:r>
          <a:r>
            <a:rPr lang="pt-BR"/>
            <a:t>, ramo do </a:t>
          </a:r>
          <a:r>
            <a:rPr lang="pt-BR">
              <a:latin typeface="Aptos Display" panose="020F0302020204030204"/>
            </a:rPr>
            <a:t>vaishnavismo).</a:t>
          </a:r>
          <a:endParaRPr lang="en-US"/>
        </a:p>
      </dgm:t>
    </dgm:pt>
    <dgm:pt modelId="{299DAD77-14EF-4DFE-A174-330986E5C71D}" type="parTrans" cxnId="{22AEA99D-04DB-48EA-9A53-B38322A1DA87}">
      <dgm:prSet/>
      <dgm:spPr/>
      <dgm:t>
        <a:bodyPr/>
        <a:lstStyle/>
        <a:p>
          <a:endParaRPr lang="en-US"/>
        </a:p>
      </dgm:t>
    </dgm:pt>
    <dgm:pt modelId="{4CA426F9-0B53-44E1-ABAF-528EE7BB0233}" type="sibTrans" cxnId="{22AEA99D-04DB-48EA-9A53-B38322A1DA87}">
      <dgm:prSet/>
      <dgm:spPr/>
      <dgm:t>
        <a:bodyPr/>
        <a:lstStyle/>
        <a:p>
          <a:endParaRPr lang="en-US"/>
        </a:p>
      </dgm:t>
    </dgm:pt>
    <dgm:pt modelId="{4258A46B-BD9E-4853-B6B4-1C07DC52EA74}">
      <dgm:prSet/>
      <dgm:spPr/>
      <dgm:t>
        <a:bodyPr/>
        <a:lstStyle/>
        <a:p>
          <a:r>
            <a:rPr lang="pt-BR" dirty="0"/>
            <a:t>Alegava ter a missão de espalhar a devoção a Krishna ao Ocidente.</a:t>
          </a:r>
          <a:endParaRPr lang="en-US" dirty="0"/>
        </a:p>
      </dgm:t>
    </dgm:pt>
    <dgm:pt modelId="{04FF3779-5229-48F0-8F72-8ABF22964EE9}" type="parTrans" cxnId="{62E46C24-20B6-48FD-BA4C-1DEC0047931A}">
      <dgm:prSet/>
      <dgm:spPr/>
      <dgm:t>
        <a:bodyPr/>
        <a:lstStyle/>
        <a:p>
          <a:endParaRPr lang="en-US"/>
        </a:p>
      </dgm:t>
    </dgm:pt>
    <dgm:pt modelId="{E92587FC-6E5B-4F2F-A18F-0CE176C39E62}" type="sibTrans" cxnId="{62E46C24-20B6-48FD-BA4C-1DEC0047931A}">
      <dgm:prSet/>
      <dgm:spPr/>
      <dgm:t>
        <a:bodyPr/>
        <a:lstStyle/>
        <a:p>
          <a:endParaRPr lang="en-US"/>
        </a:p>
      </dgm:t>
    </dgm:pt>
    <dgm:pt modelId="{2ABF5E68-6F42-4FAD-95C7-AC2EC94655CD}">
      <dgm:prSet/>
      <dgm:spPr/>
      <dgm:t>
        <a:bodyPr/>
        <a:lstStyle/>
        <a:p>
          <a:r>
            <a:rPr lang="pt-BR" dirty="0"/>
            <a:t>Traduziu textos védicos para o inglês, especialmente o </a:t>
          </a:r>
          <a:r>
            <a:rPr lang="pt-BR" b="1" dirty="0" err="1"/>
            <a:t>Bhagavad</a:t>
          </a:r>
          <a:r>
            <a:rPr lang="pt-BR" b="1" dirty="0"/>
            <a:t>-Gita</a:t>
          </a:r>
          <a:r>
            <a:rPr lang="pt-BR" dirty="0"/>
            <a:t> e o </a:t>
          </a:r>
          <a:r>
            <a:rPr lang="pt-BR" b="1" dirty="0" err="1"/>
            <a:t>Srimad-Bhagavatam</a:t>
          </a:r>
          <a:r>
            <a:rPr lang="pt-BR" dirty="0"/>
            <a:t>, com comentários próprios.</a:t>
          </a:r>
          <a:endParaRPr lang="en-US" dirty="0"/>
        </a:p>
      </dgm:t>
    </dgm:pt>
    <dgm:pt modelId="{F5D5B5B4-C76F-4F82-91EB-DCEDCEA980D4}" type="parTrans" cxnId="{102D71D1-980A-4FEF-B6FC-9591FEB6C4F5}">
      <dgm:prSet/>
      <dgm:spPr/>
      <dgm:t>
        <a:bodyPr/>
        <a:lstStyle/>
        <a:p>
          <a:endParaRPr lang="en-US"/>
        </a:p>
      </dgm:t>
    </dgm:pt>
    <dgm:pt modelId="{DF46C5CC-AE10-4E9D-83FC-52D1C4D82042}" type="sibTrans" cxnId="{102D71D1-980A-4FEF-B6FC-9591FEB6C4F5}">
      <dgm:prSet/>
      <dgm:spPr/>
      <dgm:t>
        <a:bodyPr/>
        <a:lstStyle/>
        <a:p>
          <a:endParaRPr lang="en-US"/>
        </a:p>
      </dgm:t>
    </dgm:pt>
    <dgm:pt modelId="{893531A2-8C6C-0144-9568-B2BAE6781A74}" type="pres">
      <dgm:prSet presAssocID="{9A983CC3-FE7B-4A67-9BE6-8D6112281836}" presName="vert0" presStyleCnt="0">
        <dgm:presLayoutVars>
          <dgm:dir/>
          <dgm:animOne val="branch"/>
          <dgm:animLvl val="lvl"/>
        </dgm:presLayoutVars>
      </dgm:prSet>
      <dgm:spPr/>
    </dgm:pt>
    <dgm:pt modelId="{AB901929-0C69-FF48-BCBA-BF9AE68F4972}" type="pres">
      <dgm:prSet presAssocID="{6BBB256C-B1CC-450F-9029-2C5DE7D24C23}" presName="thickLine" presStyleLbl="alignNode1" presStyleIdx="0" presStyleCnt="5"/>
      <dgm:spPr/>
    </dgm:pt>
    <dgm:pt modelId="{60893B29-0A24-D147-AD59-C8EEB978D7D2}" type="pres">
      <dgm:prSet presAssocID="{6BBB256C-B1CC-450F-9029-2C5DE7D24C23}" presName="horz1" presStyleCnt="0"/>
      <dgm:spPr/>
    </dgm:pt>
    <dgm:pt modelId="{A1F60266-30D4-2347-8E01-B24B9133394E}" type="pres">
      <dgm:prSet presAssocID="{6BBB256C-B1CC-450F-9029-2C5DE7D24C23}" presName="tx1" presStyleLbl="revTx" presStyleIdx="0" presStyleCnt="5"/>
      <dgm:spPr/>
    </dgm:pt>
    <dgm:pt modelId="{3B1AFBA4-0556-9743-AC46-96F53216F661}" type="pres">
      <dgm:prSet presAssocID="{6BBB256C-B1CC-450F-9029-2C5DE7D24C23}" presName="vert1" presStyleCnt="0"/>
      <dgm:spPr/>
    </dgm:pt>
    <dgm:pt modelId="{C8416888-243B-B24F-B3B3-02AEC847331F}" type="pres">
      <dgm:prSet presAssocID="{614424A1-7DA3-4F88-981D-553CE38B9EB6}" presName="thickLine" presStyleLbl="alignNode1" presStyleIdx="1" presStyleCnt="5"/>
      <dgm:spPr/>
    </dgm:pt>
    <dgm:pt modelId="{D77AC8D9-EFC4-BC4C-BC64-A346E76408BA}" type="pres">
      <dgm:prSet presAssocID="{614424A1-7DA3-4F88-981D-553CE38B9EB6}" presName="horz1" presStyleCnt="0"/>
      <dgm:spPr/>
    </dgm:pt>
    <dgm:pt modelId="{93CD0E67-FE57-1F49-9003-1046040A85AA}" type="pres">
      <dgm:prSet presAssocID="{614424A1-7DA3-4F88-981D-553CE38B9EB6}" presName="tx1" presStyleLbl="revTx" presStyleIdx="1" presStyleCnt="5"/>
      <dgm:spPr/>
    </dgm:pt>
    <dgm:pt modelId="{8DF29F93-8A44-9D4F-A90D-5DB5386A6B68}" type="pres">
      <dgm:prSet presAssocID="{614424A1-7DA3-4F88-981D-553CE38B9EB6}" presName="vert1" presStyleCnt="0"/>
      <dgm:spPr/>
    </dgm:pt>
    <dgm:pt modelId="{22B43FF7-3F1B-6345-B389-FD3BC55C2D7F}" type="pres">
      <dgm:prSet presAssocID="{53D0DE26-0164-4CC7-AF04-8BE4632C6593}" presName="thickLine" presStyleLbl="alignNode1" presStyleIdx="2" presStyleCnt="5"/>
      <dgm:spPr/>
    </dgm:pt>
    <dgm:pt modelId="{DB43E0A9-36A2-5D40-B713-1E6492F50A29}" type="pres">
      <dgm:prSet presAssocID="{53D0DE26-0164-4CC7-AF04-8BE4632C6593}" presName="horz1" presStyleCnt="0"/>
      <dgm:spPr/>
    </dgm:pt>
    <dgm:pt modelId="{B41BC7AB-69EC-F64C-BC8A-74713001467C}" type="pres">
      <dgm:prSet presAssocID="{53D0DE26-0164-4CC7-AF04-8BE4632C6593}" presName="tx1" presStyleLbl="revTx" presStyleIdx="2" presStyleCnt="5"/>
      <dgm:spPr/>
    </dgm:pt>
    <dgm:pt modelId="{093DA69A-115B-D542-9875-B6476D9DCB20}" type="pres">
      <dgm:prSet presAssocID="{53D0DE26-0164-4CC7-AF04-8BE4632C6593}" presName="vert1" presStyleCnt="0"/>
      <dgm:spPr/>
    </dgm:pt>
    <dgm:pt modelId="{9CE96323-B650-7F46-88FA-886840C91D20}" type="pres">
      <dgm:prSet presAssocID="{4258A46B-BD9E-4853-B6B4-1C07DC52EA74}" presName="thickLine" presStyleLbl="alignNode1" presStyleIdx="3" presStyleCnt="5"/>
      <dgm:spPr/>
    </dgm:pt>
    <dgm:pt modelId="{446ECEEE-356F-7A4E-BAAE-B6193DB4E02A}" type="pres">
      <dgm:prSet presAssocID="{4258A46B-BD9E-4853-B6B4-1C07DC52EA74}" presName="horz1" presStyleCnt="0"/>
      <dgm:spPr/>
    </dgm:pt>
    <dgm:pt modelId="{CAB0229B-9C99-8948-907B-D89F64411E81}" type="pres">
      <dgm:prSet presAssocID="{4258A46B-BD9E-4853-B6B4-1C07DC52EA74}" presName="tx1" presStyleLbl="revTx" presStyleIdx="3" presStyleCnt="5"/>
      <dgm:spPr/>
    </dgm:pt>
    <dgm:pt modelId="{FB4431D4-52DA-8B48-A17B-A5AA01B8EF61}" type="pres">
      <dgm:prSet presAssocID="{4258A46B-BD9E-4853-B6B4-1C07DC52EA74}" presName="vert1" presStyleCnt="0"/>
      <dgm:spPr/>
    </dgm:pt>
    <dgm:pt modelId="{D33B230E-4DB5-F943-A46A-7E5104374586}" type="pres">
      <dgm:prSet presAssocID="{2ABF5E68-6F42-4FAD-95C7-AC2EC94655CD}" presName="thickLine" presStyleLbl="alignNode1" presStyleIdx="4" presStyleCnt="5"/>
      <dgm:spPr/>
    </dgm:pt>
    <dgm:pt modelId="{FE1791AE-BA7F-174C-B406-92CA10FA4404}" type="pres">
      <dgm:prSet presAssocID="{2ABF5E68-6F42-4FAD-95C7-AC2EC94655CD}" presName="horz1" presStyleCnt="0"/>
      <dgm:spPr/>
    </dgm:pt>
    <dgm:pt modelId="{200AB582-8FD2-854E-ABDB-39E3396478C0}" type="pres">
      <dgm:prSet presAssocID="{2ABF5E68-6F42-4FAD-95C7-AC2EC94655CD}" presName="tx1" presStyleLbl="revTx" presStyleIdx="4" presStyleCnt="5"/>
      <dgm:spPr/>
    </dgm:pt>
    <dgm:pt modelId="{62A1FB7A-2774-BD45-835F-789D829918CA}" type="pres">
      <dgm:prSet presAssocID="{2ABF5E68-6F42-4FAD-95C7-AC2EC94655CD}" presName="vert1" presStyleCnt="0"/>
      <dgm:spPr/>
    </dgm:pt>
  </dgm:ptLst>
  <dgm:cxnLst>
    <dgm:cxn modelId="{5A291E15-00C4-AA4B-B7D0-263004F6CA1C}" type="presOf" srcId="{4258A46B-BD9E-4853-B6B4-1C07DC52EA74}" destId="{CAB0229B-9C99-8948-907B-D89F64411E81}" srcOrd="0" destOrd="0" presId="urn:microsoft.com/office/officeart/2008/layout/LinedList"/>
    <dgm:cxn modelId="{62E46C24-20B6-48FD-BA4C-1DEC0047931A}" srcId="{9A983CC3-FE7B-4A67-9BE6-8D6112281836}" destId="{4258A46B-BD9E-4853-B6B4-1C07DC52EA74}" srcOrd="3" destOrd="0" parTransId="{04FF3779-5229-48F0-8F72-8ABF22964EE9}" sibTransId="{E92587FC-6E5B-4F2F-A18F-0CE176C39E62}"/>
    <dgm:cxn modelId="{CBDCBC74-3A20-2543-AC7B-B8C5DD6C9E23}" type="presOf" srcId="{2ABF5E68-6F42-4FAD-95C7-AC2EC94655CD}" destId="{200AB582-8FD2-854E-ABDB-39E3396478C0}" srcOrd="0" destOrd="0" presId="urn:microsoft.com/office/officeart/2008/layout/LinedList"/>
    <dgm:cxn modelId="{6527267B-4282-B043-9E59-D78CFDBF0B3F}" type="presOf" srcId="{614424A1-7DA3-4F88-981D-553CE38B9EB6}" destId="{93CD0E67-FE57-1F49-9003-1046040A85AA}" srcOrd="0" destOrd="0" presId="urn:microsoft.com/office/officeart/2008/layout/LinedList"/>
    <dgm:cxn modelId="{EFAC447D-435D-914E-BD2A-B64B5ABC4A25}" type="presOf" srcId="{9A983CC3-FE7B-4A67-9BE6-8D6112281836}" destId="{893531A2-8C6C-0144-9568-B2BAE6781A74}" srcOrd="0" destOrd="0" presId="urn:microsoft.com/office/officeart/2008/layout/LinedList"/>
    <dgm:cxn modelId="{E6D3BE91-05EF-43C2-BFEA-ACF325325F9A}" srcId="{9A983CC3-FE7B-4A67-9BE6-8D6112281836}" destId="{614424A1-7DA3-4F88-981D-553CE38B9EB6}" srcOrd="1" destOrd="0" parTransId="{37D2EEBC-34C8-487D-B847-4717D5F304E1}" sibTransId="{0F097AF7-C6C2-4CE4-AC53-00F2D5CED30C}"/>
    <dgm:cxn modelId="{22AEA99D-04DB-48EA-9A53-B38322A1DA87}" srcId="{9A983CC3-FE7B-4A67-9BE6-8D6112281836}" destId="{53D0DE26-0164-4CC7-AF04-8BE4632C6593}" srcOrd="2" destOrd="0" parTransId="{299DAD77-14EF-4DFE-A174-330986E5C71D}" sibTransId="{4CA426F9-0B53-44E1-ABAF-528EE7BB0233}"/>
    <dgm:cxn modelId="{7C2041A2-F80B-4B48-9D3D-32D4A8FF5273}" srcId="{9A983CC3-FE7B-4A67-9BE6-8D6112281836}" destId="{6BBB256C-B1CC-450F-9029-2C5DE7D24C23}" srcOrd="0" destOrd="0" parTransId="{D2A9D2B8-2EF1-4713-857D-92BEEF68397F}" sibTransId="{977E17B2-9EA1-4FE2-854E-ABB0EC502185}"/>
    <dgm:cxn modelId="{2B6F9EB7-E050-614D-A506-DFB618C7023B}" type="presOf" srcId="{53D0DE26-0164-4CC7-AF04-8BE4632C6593}" destId="{B41BC7AB-69EC-F64C-BC8A-74713001467C}" srcOrd="0" destOrd="0" presId="urn:microsoft.com/office/officeart/2008/layout/LinedList"/>
    <dgm:cxn modelId="{102D71D1-980A-4FEF-B6FC-9591FEB6C4F5}" srcId="{9A983CC3-FE7B-4A67-9BE6-8D6112281836}" destId="{2ABF5E68-6F42-4FAD-95C7-AC2EC94655CD}" srcOrd="4" destOrd="0" parTransId="{F5D5B5B4-C76F-4F82-91EB-DCEDCEA980D4}" sibTransId="{DF46C5CC-AE10-4E9D-83FC-52D1C4D82042}"/>
    <dgm:cxn modelId="{ACEB21D7-47E4-8F4A-922B-A00E59632067}" type="presOf" srcId="{6BBB256C-B1CC-450F-9029-2C5DE7D24C23}" destId="{A1F60266-30D4-2347-8E01-B24B9133394E}" srcOrd="0" destOrd="0" presId="urn:microsoft.com/office/officeart/2008/layout/LinedList"/>
    <dgm:cxn modelId="{079C7B8A-86B2-364E-9B99-0265D7C8E934}" type="presParOf" srcId="{893531A2-8C6C-0144-9568-B2BAE6781A74}" destId="{AB901929-0C69-FF48-BCBA-BF9AE68F4972}" srcOrd="0" destOrd="0" presId="urn:microsoft.com/office/officeart/2008/layout/LinedList"/>
    <dgm:cxn modelId="{190C7BBE-D773-AB46-9EB3-743983472701}" type="presParOf" srcId="{893531A2-8C6C-0144-9568-B2BAE6781A74}" destId="{60893B29-0A24-D147-AD59-C8EEB978D7D2}" srcOrd="1" destOrd="0" presId="urn:microsoft.com/office/officeart/2008/layout/LinedList"/>
    <dgm:cxn modelId="{BC38DC54-71FC-374A-B635-B4449E7D6F22}" type="presParOf" srcId="{60893B29-0A24-D147-AD59-C8EEB978D7D2}" destId="{A1F60266-30D4-2347-8E01-B24B9133394E}" srcOrd="0" destOrd="0" presId="urn:microsoft.com/office/officeart/2008/layout/LinedList"/>
    <dgm:cxn modelId="{F249F91F-424B-114C-A060-3BDE96F8EEC8}" type="presParOf" srcId="{60893B29-0A24-D147-AD59-C8EEB978D7D2}" destId="{3B1AFBA4-0556-9743-AC46-96F53216F661}" srcOrd="1" destOrd="0" presId="urn:microsoft.com/office/officeart/2008/layout/LinedList"/>
    <dgm:cxn modelId="{1A2C10EE-E9EE-6743-A056-B4BC98384CA9}" type="presParOf" srcId="{893531A2-8C6C-0144-9568-B2BAE6781A74}" destId="{C8416888-243B-B24F-B3B3-02AEC847331F}" srcOrd="2" destOrd="0" presId="urn:microsoft.com/office/officeart/2008/layout/LinedList"/>
    <dgm:cxn modelId="{018B1F54-5C17-3E45-BB60-6B6B78DA385C}" type="presParOf" srcId="{893531A2-8C6C-0144-9568-B2BAE6781A74}" destId="{D77AC8D9-EFC4-BC4C-BC64-A346E76408BA}" srcOrd="3" destOrd="0" presId="urn:microsoft.com/office/officeart/2008/layout/LinedList"/>
    <dgm:cxn modelId="{F78FA80D-B73A-504D-A75F-CC2BE7A0A8B2}" type="presParOf" srcId="{D77AC8D9-EFC4-BC4C-BC64-A346E76408BA}" destId="{93CD0E67-FE57-1F49-9003-1046040A85AA}" srcOrd="0" destOrd="0" presId="urn:microsoft.com/office/officeart/2008/layout/LinedList"/>
    <dgm:cxn modelId="{50A18875-4FEE-A949-BDEF-4DAF8361DAD1}" type="presParOf" srcId="{D77AC8D9-EFC4-BC4C-BC64-A346E76408BA}" destId="{8DF29F93-8A44-9D4F-A90D-5DB5386A6B68}" srcOrd="1" destOrd="0" presId="urn:microsoft.com/office/officeart/2008/layout/LinedList"/>
    <dgm:cxn modelId="{5CF51BA3-05A0-6D48-80D7-8866C834671D}" type="presParOf" srcId="{893531A2-8C6C-0144-9568-B2BAE6781A74}" destId="{22B43FF7-3F1B-6345-B389-FD3BC55C2D7F}" srcOrd="4" destOrd="0" presId="urn:microsoft.com/office/officeart/2008/layout/LinedList"/>
    <dgm:cxn modelId="{1DF81BFF-EB0C-D646-833C-895C7CE083B9}" type="presParOf" srcId="{893531A2-8C6C-0144-9568-B2BAE6781A74}" destId="{DB43E0A9-36A2-5D40-B713-1E6492F50A29}" srcOrd="5" destOrd="0" presId="urn:microsoft.com/office/officeart/2008/layout/LinedList"/>
    <dgm:cxn modelId="{CAC5AD76-6CB2-094E-8CB5-C9606BF79FB2}" type="presParOf" srcId="{DB43E0A9-36A2-5D40-B713-1E6492F50A29}" destId="{B41BC7AB-69EC-F64C-BC8A-74713001467C}" srcOrd="0" destOrd="0" presId="urn:microsoft.com/office/officeart/2008/layout/LinedList"/>
    <dgm:cxn modelId="{BA711CDF-E977-A74F-B8C1-8D0F17663204}" type="presParOf" srcId="{DB43E0A9-36A2-5D40-B713-1E6492F50A29}" destId="{093DA69A-115B-D542-9875-B6476D9DCB20}" srcOrd="1" destOrd="0" presId="urn:microsoft.com/office/officeart/2008/layout/LinedList"/>
    <dgm:cxn modelId="{5246D4DF-DA9F-B44B-BC43-344CCFD0BA69}" type="presParOf" srcId="{893531A2-8C6C-0144-9568-B2BAE6781A74}" destId="{9CE96323-B650-7F46-88FA-886840C91D20}" srcOrd="6" destOrd="0" presId="urn:microsoft.com/office/officeart/2008/layout/LinedList"/>
    <dgm:cxn modelId="{A970078E-8106-564B-B330-5692769E79CF}" type="presParOf" srcId="{893531A2-8C6C-0144-9568-B2BAE6781A74}" destId="{446ECEEE-356F-7A4E-BAAE-B6193DB4E02A}" srcOrd="7" destOrd="0" presId="urn:microsoft.com/office/officeart/2008/layout/LinedList"/>
    <dgm:cxn modelId="{53F1656E-7165-C44A-83C0-848874D5E04D}" type="presParOf" srcId="{446ECEEE-356F-7A4E-BAAE-B6193DB4E02A}" destId="{CAB0229B-9C99-8948-907B-D89F64411E81}" srcOrd="0" destOrd="0" presId="urn:microsoft.com/office/officeart/2008/layout/LinedList"/>
    <dgm:cxn modelId="{B7A03213-F075-B642-981F-BA611FEC1F46}" type="presParOf" srcId="{446ECEEE-356F-7A4E-BAAE-B6193DB4E02A}" destId="{FB4431D4-52DA-8B48-A17B-A5AA01B8EF61}" srcOrd="1" destOrd="0" presId="urn:microsoft.com/office/officeart/2008/layout/LinedList"/>
    <dgm:cxn modelId="{4FB35F41-7BAD-A540-B571-998964F9B6F1}" type="presParOf" srcId="{893531A2-8C6C-0144-9568-B2BAE6781A74}" destId="{D33B230E-4DB5-F943-A46A-7E5104374586}" srcOrd="8" destOrd="0" presId="urn:microsoft.com/office/officeart/2008/layout/LinedList"/>
    <dgm:cxn modelId="{09D4CA10-3A0F-8247-93CD-785213F2243D}" type="presParOf" srcId="{893531A2-8C6C-0144-9568-B2BAE6781A74}" destId="{FE1791AE-BA7F-174C-B406-92CA10FA4404}" srcOrd="9" destOrd="0" presId="urn:microsoft.com/office/officeart/2008/layout/LinedList"/>
    <dgm:cxn modelId="{6377BD74-E8F3-6B4D-AB6A-8CE25F13F208}" type="presParOf" srcId="{FE1791AE-BA7F-174C-B406-92CA10FA4404}" destId="{200AB582-8FD2-854E-ABDB-39E3396478C0}" srcOrd="0" destOrd="0" presId="urn:microsoft.com/office/officeart/2008/layout/LinedList"/>
    <dgm:cxn modelId="{2F41BB23-17F0-9646-BB9B-6B4230F2DAA7}" type="presParOf" srcId="{FE1791AE-BA7F-174C-B406-92CA10FA4404}" destId="{62A1FB7A-2774-BD45-835F-789D829918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0B0C8F1-4266-473A-80AD-DD52ECD1CF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1BDB543-D4B2-412D-AE31-CF4ECFF86C85}">
      <dgm:prSet/>
      <dgm:spPr/>
      <dgm:t>
        <a:bodyPr/>
        <a:lstStyle/>
        <a:p>
          <a:r>
            <a:rPr lang="pt-BR"/>
            <a:t>Inspirado no </a:t>
          </a:r>
          <a:r>
            <a:rPr lang="pt-BR" b="1"/>
            <a:t>hinduísmo vedantista</a:t>
          </a:r>
          <a:r>
            <a:rPr lang="pt-BR"/>
            <a:t>, difundido pelo movimento Bhakti (devoção).</a:t>
          </a:r>
          <a:endParaRPr lang="en-US"/>
        </a:p>
      </dgm:t>
    </dgm:pt>
    <dgm:pt modelId="{67269398-3E7F-4ED5-ACF9-3D07B2C617D8}" type="parTrans" cxnId="{A1379913-F545-4ECE-A95A-C74E07AC591B}">
      <dgm:prSet/>
      <dgm:spPr/>
      <dgm:t>
        <a:bodyPr/>
        <a:lstStyle/>
        <a:p>
          <a:endParaRPr lang="en-US"/>
        </a:p>
      </dgm:t>
    </dgm:pt>
    <dgm:pt modelId="{E01081CA-F38E-40D7-AA04-5CC584A88A5C}" type="sibTrans" cxnId="{A1379913-F545-4ECE-A95A-C74E07AC591B}">
      <dgm:prSet/>
      <dgm:spPr/>
      <dgm:t>
        <a:bodyPr/>
        <a:lstStyle/>
        <a:p>
          <a:endParaRPr lang="en-US"/>
        </a:p>
      </dgm:t>
    </dgm:pt>
    <dgm:pt modelId="{076DB42A-36CB-485D-B309-E7F5C0BDBF44}">
      <dgm:prSet/>
      <dgm:spPr/>
      <dgm:t>
        <a:bodyPr/>
        <a:lstStyle/>
        <a:p>
          <a:r>
            <a:rPr lang="pt-BR"/>
            <a:t>Mescla elementos do </a:t>
          </a:r>
          <a:r>
            <a:rPr lang="pt-BR" b="1"/>
            <a:t>monoteísmo aparente</a:t>
          </a:r>
          <a:r>
            <a:rPr lang="pt-BR"/>
            <a:t>, reencarnação e karma.</a:t>
          </a:r>
          <a:endParaRPr lang="en-US"/>
        </a:p>
      </dgm:t>
    </dgm:pt>
    <dgm:pt modelId="{5CDBD296-6433-401C-89F4-1468D2BA5AA7}" type="parTrans" cxnId="{D495BCF8-628D-4BE9-B071-2B22B9849611}">
      <dgm:prSet/>
      <dgm:spPr/>
      <dgm:t>
        <a:bodyPr/>
        <a:lstStyle/>
        <a:p>
          <a:endParaRPr lang="en-US"/>
        </a:p>
      </dgm:t>
    </dgm:pt>
    <dgm:pt modelId="{E128B2AE-9D27-45F3-81EA-596B17B4A9CC}" type="sibTrans" cxnId="{D495BCF8-628D-4BE9-B071-2B22B9849611}">
      <dgm:prSet/>
      <dgm:spPr/>
      <dgm:t>
        <a:bodyPr/>
        <a:lstStyle/>
        <a:p>
          <a:endParaRPr lang="en-US"/>
        </a:p>
      </dgm:t>
    </dgm:pt>
    <dgm:pt modelId="{BB0C0B64-9D58-47FB-8429-923F346F0E5F}">
      <dgm:prSet/>
      <dgm:spPr/>
      <dgm:t>
        <a:bodyPr/>
        <a:lstStyle/>
        <a:p>
          <a:r>
            <a:rPr lang="pt-BR"/>
            <a:t>Ganhou notoriedade nos EUA durante o movimento hippie nos anos 60.</a:t>
          </a:r>
          <a:endParaRPr lang="en-US"/>
        </a:p>
      </dgm:t>
    </dgm:pt>
    <dgm:pt modelId="{868AD485-FCFC-43DF-BD9D-7CC80B1D49AE}" type="parTrans" cxnId="{0601EB12-4592-4ED3-B5EE-C5E1C12D3A06}">
      <dgm:prSet/>
      <dgm:spPr/>
      <dgm:t>
        <a:bodyPr/>
        <a:lstStyle/>
        <a:p>
          <a:endParaRPr lang="en-US"/>
        </a:p>
      </dgm:t>
    </dgm:pt>
    <dgm:pt modelId="{4E3E1E9E-8B89-49D0-8772-7DD435863673}" type="sibTrans" cxnId="{0601EB12-4592-4ED3-B5EE-C5E1C12D3A06}">
      <dgm:prSet/>
      <dgm:spPr/>
      <dgm:t>
        <a:bodyPr/>
        <a:lstStyle/>
        <a:p>
          <a:endParaRPr lang="en-US"/>
        </a:p>
      </dgm:t>
    </dgm:pt>
    <dgm:pt modelId="{BE50198B-5FBA-8F40-AB9D-B5058C1B9791}" type="pres">
      <dgm:prSet presAssocID="{B0B0C8F1-4266-473A-80AD-DD52ECD1CF1B}" presName="linear" presStyleCnt="0">
        <dgm:presLayoutVars>
          <dgm:animLvl val="lvl"/>
          <dgm:resizeHandles val="exact"/>
        </dgm:presLayoutVars>
      </dgm:prSet>
      <dgm:spPr/>
    </dgm:pt>
    <dgm:pt modelId="{DA4BA0B4-6118-5F46-987C-91D5BB03E072}" type="pres">
      <dgm:prSet presAssocID="{41BDB543-D4B2-412D-AE31-CF4ECFF86C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CE4039-3FCB-4D46-AAEC-7E66B7D70269}" type="pres">
      <dgm:prSet presAssocID="{E01081CA-F38E-40D7-AA04-5CC584A88A5C}" presName="spacer" presStyleCnt="0"/>
      <dgm:spPr/>
    </dgm:pt>
    <dgm:pt modelId="{12D72F78-2E29-B545-8B54-F666CAB2D45D}" type="pres">
      <dgm:prSet presAssocID="{076DB42A-36CB-485D-B309-E7F5C0BDBF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362EAC-7561-EC4B-92B0-6EA98E720AFE}" type="pres">
      <dgm:prSet presAssocID="{E128B2AE-9D27-45F3-81EA-596B17B4A9CC}" presName="spacer" presStyleCnt="0"/>
      <dgm:spPr/>
    </dgm:pt>
    <dgm:pt modelId="{94341101-3AB1-2B4C-97C2-86FD6DF0773A}" type="pres">
      <dgm:prSet presAssocID="{BB0C0B64-9D58-47FB-8429-923F346F0E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601EB12-4592-4ED3-B5EE-C5E1C12D3A06}" srcId="{B0B0C8F1-4266-473A-80AD-DD52ECD1CF1B}" destId="{BB0C0B64-9D58-47FB-8429-923F346F0E5F}" srcOrd="2" destOrd="0" parTransId="{868AD485-FCFC-43DF-BD9D-7CC80B1D49AE}" sibTransId="{4E3E1E9E-8B89-49D0-8772-7DD435863673}"/>
    <dgm:cxn modelId="{A1379913-F545-4ECE-A95A-C74E07AC591B}" srcId="{B0B0C8F1-4266-473A-80AD-DD52ECD1CF1B}" destId="{41BDB543-D4B2-412D-AE31-CF4ECFF86C85}" srcOrd="0" destOrd="0" parTransId="{67269398-3E7F-4ED5-ACF9-3D07B2C617D8}" sibTransId="{E01081CA-F38E-40D7-AA04-5CC584A88A5C}"/>
    <dgm:cxn modelId="{6D07161D-9BD2-C44F-9037-EDD9F7278486}" type="presOf" srcId="{076DB42A-36CB-485D-B309-E7F5C0BDBF44}" destId="{12D72F78-2E29-B545-8B54-F666CAB2D45D}" srcOrd="0" destOrd="0" presId="urn:microsoft.com/office/officeart/2005/8/layout/vList2"/>
    <dgm:cxn modelId="{713D9EC1-4E99-4643-A076-8E4DACE6BF4D}" type="presOf" srcId="{B0B0C8F1-4266-473A-80AD-DD52ECD1CF1B}" destId="{BE50198B-5FBA-8F40-AB9D-B5058C1B9791}" srcOrd="0" destOrd="0" presId="urn:microsoft.com/office/officeart/2005/8/layout/vList2"/>
    <dgm:cxn modelId="{3175E7CD-0421-8549-831B-EE28257C038B}" type="presOf" srcId="{41BDB543-D4B2-412D-AE31-CF4ECFF86C85}" destId="{DA4BA0B4-6118-5F46-987C-91D5BB03E072}" srcOrd="0" destOrd="0" presId="urn:microsoft.com/office/officeart/2005/8/layout/vList2"/>
    <dgm:cxn modelId="{39AE01F2-3862-ED4E-BE61-731380F3A477}" type="presOf" srcId="{BB0C0B64-9D58-47FB-8429-923F346F0E5F}" destId="{94341101-3AB1-2B4C-97C2-86FD6DF0773A}" srcOrd="0" destOrd="0" presId="urn:microsoft.com/office/officeart/2005/8/layout/vList2"/>
    <dgm:cxn modelId="{D495BCF8-628D-4BE9-B071-2B22B9849611}" srcId="{B0B0C8F1-4266-473A-80AD-DD52ECD1CF1B}" destId="{076DB42A-36CB-485D-B309-E7F5C0BDBF44}" srcOrd="1" destOrd="0" parTransId="{5CDBD296-6433-401C-89F4-1468D2BA5AA7}" sibTransId="{E128B2AE-9D27-45F3-81EA-596B17B4A9CC}"/>
    <dgm:cxn modelId="{EAF59FF2-DECA-B94C-AC74-0AC112EB7C87}" type="presParOf" srcId="{BE50198B-5FBA-8F40-AB9D-B5058C1B9791}" destId="{DA4BA0B4-6118-5F46-987C-91D5BB03E072}" srcOrd="0" destOrd="0" presId="urn:microsoft.com/office/officeart/2005/8/layout/vList2"/>
    <dgm:cxn modelId="{639CCACD-4691-FD46-81EB-DFB0B4DFA880}" type="presParOf" srcId="{BE50198B-5FBA-8F40-AB9D-B5058C1B9791}" destId="{F7CE4039-3FCB-4D46-AAEC-7E66B7D70269}" srcOrd="1" destOrd="0" presId="urn:microsoft.com/office/officeart/2005/8/layout/vList2"/>
    <dgm:cxn modelId="{56E825D5-2588-FC4F-A378-42E0B6F17759}" type="presParOf" srcId="{BE50198B-5FBA-8F40-AB9D-B5058C1B9791}" destId="{12D72F78-2E29-B545-8B54-F666CAB2D45D}" srcOrd="2" destOrd="0" presId="urn:microsoft.com/office/officeart/2005/8/layout/vList2"/>
    <dgm:cxn modelId="{BC4F5077-249B-CB48-A830-7AC650F83559}" type="presParOf" srcId="{BE50198B-5FBA-8F40-AB9D-B5058C1B9791}" destId="{7C362EAC-7561-EC4B-92B0-6EA98E720AFE}" srcOrd="3" destOrd="0" presId="urn:microsoft.com/office/officeart/2005/8/layout/vList2"/>
    <dgm:cxn modelId="{A650F1F0-7BA2-A748-89BE-020DA41E2468}" type="presParOf" srcId="{BE50198B-5FBA-8F40-AB9D-B5058C1B9791}" destId="{94341101-3AB1-2B4C-97C2-86FD6DF077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356C39-5E36-47D3-B87C-582A18BB26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1B512C-B3F7-46F3-940F-D1ADCAB9DFFB}">
      <dgm:prSet/>
      <dgm:spPr/>
      <dgm:t>
        <a:bodyPr/>
        <a:lstStyle/>
        <a:p>
          <a:r>
            <a:rPr lang="pt-BR" b="1"/>
            <a:t>Vedanta</a:t>
          </a:r>
          <a:r>
            <a:rPr lang="pt-BR"/>
            <a:t> significa “fim dos Vedas” – refere-se à filosofia contida nos </a:t>
          </a:r>
          <a:r>
            <a:rPr lang="pt-BR" b="1"/>
            <a:t>Upanishads</a:t>
          </a:r>
          <a:r>
            <a:rPr lang="pt-BR"/>
            <a:t>.</a:t>
          </a:r>
          <a:endParaRPr lang="en-US"/>
        </a:p>
      </dgm:t>
    </dgm:pt>
    <dgm:pt modelId="{E22F21B2-B289-4EA3-AE96-DB2C2C953AE8}" type="parTrans" cxnId="{9870948D-60BF-4B92-834B-C5EEBAD5E439}">
      <dgm:prSet/>
      <dgm:spPr/>
      <dgm:t>
        <a:bodyPr/>
        <a:lstStyle/>
        <a:p>
          <a:endParaRPr lang="en-US"/>
        </a:p>
      </dgm:t>
    </dgm:pt>
    <dgm:pt modelId="{3C42084E-FF9F-4AB0-8617-183633C6F0D4}" type="sibTrans" cxnId="{9870948D-60BF-4B92-834B-C5EEBAD5E439}">
      <dgm:prSet/>
      <dgm:spPr/>
      <dgm:t>
        <a:bodyPr/>
        <a:lstStyle/>
        <a:p>
          <a:endParaRPr lang="en-US"/>
        </a:p>
      </dgm:t>
    </dgm:pt>
    <dgm:pt modelId="{4CB268F3-0F32-4ACE-A4B4-8D7869B885A1}">
      <dgm:prSet/>
      <dgm:spPr/>
      <dgm:t>
        <a:bodyPr/>
        <a:lstStyle/>
        <a:p>
          <a:r>
            <a:rPr lang="pt-BR"/>
            <a:t>Escola filosófica que interpreta os textos védicos sobre a natureza da realidade (Brahman) e da alma (Atman).</a:t>
          </a:r>
          <a:endParaRPr lang="en-US"/>
        </a:p>
      </dgm:t>
    </dgm:pt>
    <dgm:pt modelId="{E8D570FD-6845-4EDE-9CF0-9D8D39C01E52}" type="parTrans" cxnId="{E6B073AC-455F-4D0B-8B74-4F8CABF9D887}">
      <dgm:prSet/>
      <dgm:spPr/>
      <dgm:t>
        <a:bodyPr/>
        <a:lstStyle/>
        <a:p>
          <a:endParaRPr lang="en-US"/>
        </a:p>
      </dgm:t>
    </dgm:pt>
    <dgm:pt modelId="{6C05E6F7-44E0-4CE7-BE37-6F7F1273F481}" type="sibTrans" cxnId="{E6B073AC-455F-4D0B-8B74-4F8CABF9D887}">
      <dgm:prSet/>
      <dgm:spPr/>
      <dgm:t>
        <a:bodyPr/>
        <a:lstStyle/>
        <a:p>
          <a:endParaRPr lang="en-US"/>
        </a:p>
      </dgm:t>
    </dgm:pt>
    <dgm:pt modelId="{98EDC091-71F8-486C-A723-D11624B6922D}">
      <dgm:prSet/>
      <dgm:spPr/>
      <dgm:t>
        <a:bodyPr/>
        <a:lstStyle/>
        <a:p>
          <a:r>
            <a:rPr lang="pt-BR"/>
            <a:t>O </a:t>
          </a:r>
          <a:r>
            <a:rPr lang="pt-BR" b="1"/>
            <a:t>Vedanta Gaudiya</a:t>
          </a:r>
          <a:r>
            <a:rPr lang="pt-BR"/>
            <a:t>, adotado pelos Hare Krishna, enfatiza o </a:t>
          </a:r>
          <a:r>
            <a:rPr lang="pt-BR" b="1"/>
            <a:t>dualismo entre Krishna (Deus supremo) e as almas</a:t>
          </a:r>
          <a:r>
            <a:rPr lang="pt-BR"/>
            <a:t> (jivas).</a:t>
          </a:r>
          <a:endParaRPr lang="en-US"/>
        </a:p>
      </dgm:t>
    </dgm:pt>
    <dgm:pt modelId="{93AD6887-2F97-40CE-937B-C29352DF8780}" type="parTrans" cxnId="{6525E7F1-B62B-42C2-8144-DD9ECE1EDB1E}">
      <dgm:prSet/>
      <dgm:spPr/>
      <dgm:t>
        <a:bodyPr/>
        <a:lstStyle/>
        <a:p>
          <a:endParaRPr lang="en-US"/>
        </a:p>
      </dgm:t>
    </dgm:pt>
    <dgm:pt modelId="{5CD6D934-9277-464F-989F-72FC941A7A11}" type="sibTrans" cxnId="{6525E7F1-B62B-42C2-8144-DD9ECE1EDB1E}">
      <dgm:prSet/>
      <dgm:spPr/>
      <dgm:t>
        <a:bodyPr/>
        <a:lstStyle/>
        <a:p>
          <a:endParaRPr lang="en-US"/>
        </a:p>
      </dgm:t>
    </dgm:pt>
    <dgm:pt modelId="{083108AD-376E-411C-9671-6828678EDEF1}">
      <dgm:prSet/>
      <dgm:spPr/>
      <dgm:t>
        <a:bodyPr/>
        <a:lstStyle/>
        <a:p>
          <a:r>
            <a:rPr lang="pt-BR"/>
            <a:t>Propõe a liberação (moksha) por meio da devoção a Krishna.</a:t>
          </a:r>
          <a:endParaRPr lang="en-US"/>
        </a:p>
      </dgm:t>
    </dgm:pt>
    <dgm:pt modelId="{4A7C7EA4-1034-4AA7-A094-74207981D911}" type="parTrans" cxnId="{AE08B312-E8AE-4A36-90F7-FC8D5219C729}">
      <dgm:prSet/>
      <dgm:spPr/>
      <dgm:t>
        <a:bodyPr/>
        <a:lstStyle/>
        <a:p>
          <a:endParaRPr lang="en-US"/>
        </a:p>
      </dgm:t>
    </dgm:pt>
    <dgm:pt modelId="{C906B799-AE34-42C2-9822-1A393FB2911D}" type="sibTrans" cxnId="{AE08B312-E8AE-4A36-90F7-FC8D5219C729}">
      <dgm:prSet/>
      <dgm:spPr/>
      <dgm:t>
        <a:bodyPr/>
        <a:lstStyle/>
        <a:p>
          <a:endParaRPr lang="en-US"/>
        </a:p>
      </dgm:t>
    </dgm:pt>
    <dgm:pt modelId="{BACFB199-3F8D-4810-9219-9BB5ECC067F6}">
      <dgm:prSet/>
      <dgm:spPr/>
      <dgm:t>
        <a:bodyPr/>
        <a:lstStyle/>
        <a:p>
          <a:r>
            <a:rPr lang="pt-BR"/>
            <a:t>❗ </a:t>
          </a:r>
          <a:r>
            <a:rPr lang="pt-BR" b="1"/>
            <a:t>Refutação bíblica:</a:t>
          </a:r>
          <a:r>
            <a:rPr lang="pt-BR"/>
            <a:t> (Isaías 45:5); (João 14:6).</a:t>
          </a:r>
          <a:endParaRPr lang="en-US"/>
        </a:p>
      </dgm:t>
    </dgm:pt>
    <dgm:pt modelId="{CFA6C618-2A83-4C4F-93B2-DA12ACC8A9CF}" type="parTrans" cxnId="{37BBFEE2-F1CD-4A3B-B4CA-91EB75D0E389}">
      <dgm:prSet/>
      <dgm:spPr/>
      <dgm:t>
        <a:bodyPr/>
        <a:lstStyle/>
        <a:p>
          <a:endParaRPr lang="en-US"/>
        </a:p>
      </dgm:t>
    </dgm:pt>
    <dgm:pt modelId="{DE2FBE50-4AA7-4870-8472-E8D7CE7E8C42}" type="sibTrans" cxnId="{37BBFEE2-F1CD-4A3B-B4CA-91EB75D0E389}">
      <dgm:prSet/>
      <dgm:spPr/>
      <dgm:t>
        <a:bodyPr/>
        <a:lstStyle/>
        <a:p>
          <a:endParaRPr lang="en-US"/>
        </a:p>
      </dgm:t>
    </dgm:pt>
    <dgm:pt modelId="{62C9A218-345A-3A48-8942-CBDE4D6CBCC1}" type="pres">
      <dgm:prSet presAssocID="{32356C39-5E36-47D3-B87C-582A18BB2619}" presName="linear" presStyleCnt="0">
        <dgm:presLayoutVars>
          <dgm:animLvl val="lvl"/>
          <dgm:resizeHandles val="exact"/>
        </dgm:presLayoutVars>
      </dgm:prSet>
      <dgm:spPr/>
    </dgm:pt>
    <dgm:pt modelId="{1D313541-9AF3-014F-AE1D-8CF537618A57}" type="pres">
      <dgm:prSet presAssocID="{061B512C-B3F7-46F3-940F-D1ADCAB9DF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3E8FFE-2A00-6A44-B479-FA1B30BC5CAA}" type="pres">
      <dgm:prSet presAssocID="{3C42084E-FF9F-4AB0-8617-183633C6F0D4}" presName="spacer" presStyleCnt="0"/>
      <dgm:spPr/>
    </dgm:pt>
    <dgm:pt modelId="{33617DEA-1ED1-1345-AA63-7B61F66D6D0A}" type="pres">
      <dgm:prSet presAssocID="{4CB268F3-0F32-4ACE-A4B4-8D7869B885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38ED8B4-4280-2D49-88DB-EF50E0A4FA7C}" type="pres">
      <dgm:prSet presAssocID="{6C05E6F7-44E0-4CE7-BE37-6F7F1273F481}" presName="spacer" presStyleCnt="0"/>
      <dgm:spPr/>
    </dgm:pt>
    <dgm:pt modelId="{CE82C80E-E187-334A-8AB5-E5609069B51A}" type="pres">
      <dgm:prSet presAssocID="{98EDC091-71F8-486C-A723-D11624B692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463E20-0804-A74A-B0DB-470F47F8AC17}" type="pres">
      <dgm:prSet presAssocID="{5CD6D934-9277-464F-989F-72FC941A7A11}" presName="spacer" presStyleCnt="0"/>
      <dgm:spPr/>
    </dgm:pt>
    <dgm:pt modelId="{7D54EF07-5CD6-F744-95C2-EF820AF7B8BE}" type="pres">
      <dgm:prSet presAssocID="{083108AD-376E-411C-9671-6828678EDE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6250D2-2175-7242-A5B3-46798F8203AC}" type="pres">
      <dgm:prSet presAssocID="{C906B799-AE34-42C2-9822-1A393FB2911D}" presName="spacer" presStyleCnt="0"/>
      <dgm:spPr/>
    </dgm:pt>
    <dgm:pt modelId="{66032B60-D3B7-514A-A824-6E6A119CA1A2}" type="pres">
      <dgm:prSet presAssocID="{BACFB199-3F8D-4810-9219-9BB5ECC067F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08B312-E8AE-4A36-90F7-FC8D5219C729}" srcId="{32356C39-5E36-47D3-B87C-582A18BB2619}" destId="{083108AD-376E-411C-9671-6828678EDEF1}" srcOrd="3" destOrd="0" parTransId="{4A7C7EA4-1034-4AA7-A094-74207981D911}" sibTransId="{C906B799-AE34-42C2-9822-1A393FB2911D}"/>
    <dgm:cxn modelId="{16683B8D-7B85-5840-8299-05CDF43A42B8}" type="presOf" srcId="{061B512C-B3F7-46F3-940F-D1ADCAB9DFFB}" destId="{1D313541-9AF3-014F-AE1D-8CF537618A57}" srcOrd="0" destOrd="0" presId="urn:microsoft.com/office/officeart/2005/8/layout/vList2"/>
    <dgm:cxn modelId="{9870948D-60BF-4B92-834B-C5EEBAD5E439}" srcId="{32356C39-5E36-47D3-B87C-582A18BB2619}" destId="{061B512C-B3F7-46F3-940F-D1ADCAB9DFFB}" srcOrd="0" destOrd="0" parTransId="{E22F21B2-B289-4EA3-AE96-DB2C2C953AE8}" sibTransId="{3C42084E-FF9F-4AB0-8617-183633C6F0D4}"/>
    <dgm:cxn modelId="{42F8C394-3768-554D-AB06-81711B25377D}" type="presOf" srcId="{083108AD-376E-411C-9671-6828678EDEF1}" destId="{7D54EF07-5CD6-F744-95C2-EF820AF7B8BE}" srcOrd="0" destOrd="0" presId="urn:microsoft.com/office/officeart/2005/8/layout/vList2"/>
    <dgm:cxn modelId="{CB85B198-3FC6-3347-9552-69F4BA33A70C}" type="presOf" srcId="{BACFB199-3F8D-4810-9219-9BB5ECC067F6}" destId="{66032B60-D3B7-514A-A824-6E6A119CA1A2}" srcOrd="0" destOrd="0" presId="urn:microsoft.com/office/officeart/2005/8/layout/vList2"/>
    <dgm:cxn modelId="{E6B073AC-455F-4D0B-8B74-4F8CABF9D887}" srcId="{32356C39-5E36-47D3-B87C-582A18BB2619}" destId="{4CB268F3-0F32-4ACE-A4B4-8D7869B885A1}" srcOrd="1" destOrd="0" parTransId="{E8D570FD-6845-4EDE-9CF0-9D8D39C01E52}" sibTransId="{6C05E6F7-44E0-4CE7-BE37-6F7F1273F481}"/>
    <dgm:cxn modelId="{ED515ACD-0E4C-1543-A2E9-F5A5BB0B9361}" type="presOf" srcId="{98EDC091-71F8-486C-A723-D11624B6922D}" destId="{CE82C80E-E187-334A-8AB5-E5609069B51A}" srcOrd="0" destOrd="0" presId="urn:microsoft.com/office/officeart/2005/8/layout/vList2"/>
    <dgm:cxn modelId="{FE13A5D5-9D70-9148-8858-A7313F9A1A42}" type="presOf" srcId="{32356C39-5E36-47D3-B87C-582A18BB2619}" destId="{62C9A218-345A-3A48-8942-CBDE4D6CBCC1}" srcOrd="0" destOrd="0" presId="urn:microsoft.com/office/officeart/2005/8/layout/vList2"/>
    <dgm:cxn modelId="{37BBFEE2-F1CD-4A3B-B4CA-91EB75D0E389}" srcId="{32356C39-5E36-47D3-B87C-582A18BB2619}" destId="{BACFB199-3F8D-4810-9219-9BB5ECC067F6}" srcOrd="4" destOrd="0" parTransId="{CFA6C618-2A83-4C4F-93B2-DA12ACC8A9CF}" sibTransId="{DE2FBE50-4AA7-4870-8472-E8D7CE7E8C42}"/>
    <dgm:cxn modelId="{341704ED-EA97-4644-B30C-0BCC7B93EF4C}" type="presOf" srcId="{4CB268F3-0F32-4ACE-A4B4-8D7869B885A1}" destId="{33617DEA-1ED1-1345-AA63-7B61F66D6D0A}" srcOrd="0" destOrd="0" presId="urn:microsoft.com/office/officeart/2005/8/layout/vList2"/>
    <dgm:cxn modelId="{6525E7F1-B62B-42C2-8144-DD9ECE1EDB1E}" srcId="{32356C39-5E36-47D3-B87C-582A18BB2619}" destId="{98EDC091-71F8-486C-A723-D11624B6922D}" srcOrd="2" destOrd="0" parTransId="{93AD6887-2F97-40CE-937B-C29352DF8780}" sibTransId="{5CD6D934-9277-464F-989F-72FC941A7A11}"/>
    <dgm:cxn modelId="{B7A6472D-6824-4F4D-8470-186B9E44E841}" type="presParOf" srcId="{62C9A218-345A-3A48-8942-CBDE4D6CBCC1}" destId="{1D313541-9AF3-014F-AE1D-8CF537618A57}" srcOrd="0" destOrd="0" presId="urn:microsoft.com/office/officeart/2005/8/layout/vList2"/>
    <dgm:cxn modelId="{FFFA99EF-64C4-0040-9D28-23C880007D25}" type="presParOf" srcId="{62C9A218-345A-3A48-8942-CBDE4D6CBCC1}" destId="{0E3E8FFE-2A00-6A44-B479-FA1B30BC5CAA}" srcOrd="1" destOrd="0" presId="urn:microsoft.com/office/officeart/2005/8/layout/vList2"/>
    <dgm:cxn modelId="{E59BEE59-AD74-6E44-9BC8-94F4CEB1356F}" type="presParOf" srcId="{62C9A218-345A-3A48-8942-CBDE4D6CBCC1}" destId="{33617DEA-1ED1-1345-AA63-7B61F66D6D0A}" srcOrd="2" destOrd="0" presId="urn:microsoft.com/office/officeart/2005/8/layout/vList2"/>
    <dgm:cxn modelId="{3BD37B9A-42E0-DD4F-8D80-D5A45073DBB8}" type="presParOf" srcId="{62C9A218-345A-3A48-8942-CBDE4D6CBCC1}" destId="{038ED8B4-4280-2D49-88DB-EF50E0A4FA7C}" srcOrd="3" destOrd="0" presId="urn:microsoft.com/office/officeart/2005/8/layout/vList2"/>
    <dgm:cxn modelId="{CE430940-5013-7244-996B-51C620394F26}" type="presParOf" srcId="{62C9A218-345A-3A48-8942-CBDE4D6CBCC1}" destId="{CE82C80E-E187-334A-8AB5-E5609069B51A}" srcOrd="4" destOrd="0" presId="urn:microsoft.com/office/officeart/2005/8/layout/vList2"/>
    <dgm:cxn modelId="{15282B71-E916-554A-90D8-2B7E07A1ABCC}" type="presParOf" srcId="{62C9A218-345A-3A48-8942-CBDE4D6CBCC1}" destId="{40463E20-0804-A74A-B0DB-470F47F8AC17}" srcOrd="5" destOrd="0" presId="urn:microsoft.com/office/officeart/2005/8/layout/vList2"/>
    <dgm:cxn modelId="{B34508DF-A798-D744-AF62-F105BFE40719}" type="presParOf" srcId="{62C9A218-345A-3A48-8942-CBDE4D6CBCC1}" destId="{7D54EF07-5CD6-F744-95C2-EF820AF7B8BE}" srcOrd="6" destOrd="0" presId="urn:microsoft.com/office/officeart/2005/8/layout/vList2"/>
    <dgm:cxn modelId="{9697E35D-97C1-DF47-8D7A-4175C7DDD373}" type="presParOf" srcId="{62C9A218-345A-3A48-8942-CBDE4D6CBCC1}" destId="{D06250D2-2175-7242-A5B3-46798F8203AC}" srcOrd="7" destOrd="0" presId="urn:microsoft.com/office/officeart/2005/8/layout/vList2"/>
    <dgm:cxn modelId="{E78009CF-3F03-0C4A-9982-57F61E517655}" type="presParOf" srcId="{62C9A218-345A-3A48-8942-CBDE4D6CBCC1}" destId="{66032B60-D3B7-514A-A824-6E6A119CA1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0B6255-61D0-41B9-B3E8-91C0649D6D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BF13EF-EE19-49CE-AC7D-EF19A106DCCF}">
      <dgm:prSet/>
      <dgm:spPr/>
      <dgm:t>
        <a:bodyPr/>
        <a:lstStyle/>
        <a:p>
          <a:r>
            <a:rPr lang="pt-BR"/>
            <a:t>Mestre espiritual de Prabhupada.</a:t>
          </a:r>
          <a:endParaRPr lang="en-US"/>
        </a:p>
      </dgm:t>
    </dgm:pt>
    <dgm:pt modelId="{7EC03E45-E5B5-461D-B3D9-02FAC83C0ECD}" type="parTrans" cxnId="{1740D6EF-EDDA-409F-997E-39471B4BBE36}">
      <dgm:prSet/>
      <dgm:spPr/>
      <dgm:t>
        <a:bodyPr/>
        <a:lstStyle/>
        <a:p>
          <a:endParaRPr lang="en-US"/>
        </a:p>
      </dgm:t>
    </dgm:pt>
    <dgm:pt modelId="{BE475F84-A4D4-42F5-8A45-6AFAB2611F00}" type="sibTrans" cxnId="{1740D6EF-EDDA-409F-997E-39471B4BBE36}">
      <dgm:prSet/>
      <dgm:spPr/>
      <dgm:t>
        <a:bodyPr/>
        <a:lstStyle/>
        <a:p>
          <a:endParaRPr lang="en-US"/>
        </a:p>
      </dgm:t>
    </dgm:pt>
    <dgm:pt modelId="{21B53AFE-8F61-495B-A7CB-4AB35003CCD7}">
      <dgm:prSet/>
      <dgm:spPr/>
      <dgm:t>
        <a:bodyPr/>
        <a:lstStyle/>
        <a:p>
          <a:r>
            <a:rPr lang="pt-BR"/>
            <a:t>Fundador da </a:t>
          </a:r>
          <a:r>
            <a:rPr lang="pt-BR" b="1"/>
            <a:t>Gaudiya Math</a:t>
          </a:r>
          <a:r>
            <a:rPr lang="pt-BR"/>
            <a:t>, em 1920, que propunha reviver a devoção pura a Krishna.</a:t>
          </a:r>
          <a:endParaRPr lang="en-US"/>
        </a:p>
      </dgm:t>
    </dgm:pt>
    <dgm:pt modelId="{66CBC60E-E431-4E64-92D7-60CCE65F2100}" type="parTrans" cxnId="{D50F4DFB-7B54-4CF3-B0F9-3D0CF7B292E9}">
      <dgm:prSet/>
      <dgm:spPr/>
      <dgm:t>
        <a:bodyPr/>
        <a:lstStyle/>
        <a:p>
          <a:endParaRPr lang="en-US"/>
        </a:p>
      </dgm:t>
    </dgm:pt>
    <dgm:pt modelId="{D89F7E69-E5FE-4730-A56F-B3E80D2572F0}" type="sibTrans" cxnId="{D50F4DFB-7B54-4CF3-B0F9-3D0CF7B292E9}">
      <dgm:prSet/>
      <dgm:spPr/>
      <dgm:t>
        <a:bodyPr/>
        <a:lstStyle/>
        <a:p>
          <a:endParaRPr lang="en-US"/>
        </a:p>
      </dgm:t>
    </dgm:pt>
    <dgm:pt modelId="{FFB1D432-D3E8-4DE3-86DF-29F4456E3A20}">
      <dgm:prSet/>
      <dgm:spPr/>
      <dgm:t>
        <a:bodyPr/>
        <a:lstStyle/>
        <a:p>
          <a:r>
            <a:rPr lang="pt-BR"/>
            <a:t>Era um reformador do vaishnavismo, criticava o sincretismo religioso indiano.</a:t>
          </a:r>
          <a:endParaRPr lang="en-US"/>
        </a:p>
      </dgm:t>
    </dgm:pt>
    <dgm:pt modelId="{DBCFD8D3-69D6-4299-808C-849A704FD87E}" type="parTrans" cxnId="{A5E2A89F-3B06-41EE-A69D-43D1C821AEFF}">
      <dgm:prSet/>
      <dgm:spPr/>
      <dgm:t>
        <a:bodyPr/>
        <a:lstStyle/>
        <a:p>
          <a:endParaRPr lang="en-US"/>
        </a:p>
      </dgm:t>
    </dgm:pt>
    <dgm:pt modelId="{4E93EDA8-BA79-444C-83D6-626A86C893F3}" type="sibTrans" cxnId="{A5E2A89F-3B06-41EE-A69D-43D1C821AEFF}">
      <dgm:prSet/>
      <dgm:spPr/>
      <dgm:t>
        <a:bodyPr/>
        <a:lstStyle/>
        <a:p>
          <a:endParaRPr lang="en-US"/>
        </a:p>
      </dgm:t>
    </dgm:pt>
    <dgm:pt modelId="{B1043848-C535-4A67-9CCC-A496D9123BB6}">
      <dgm:prSet/>
      <dgm:spPr/>
      <dgm:t>
        <a:bodyPr/>
        <a:lstStyle/>
        <a:p>
          <a:r>
            <a:rPr lang="pt-BR"/>
            <a:t>Precursor da ideia de levar a adoração a Krishna ao Ocidente.</a:t>
          </a:r>
          <a:endParaRPr lang="en-US"/>
        </a:p>
      </dgm:t>
    </dgm:pt>
    <dgm:pt modelId="{1D735BAA-9A15-4EAC-A1AE-13C3F7691022}" type="parTrans" cxnId="{2FF805AC-35E8-486D-894C-1AE698232F03}">
      <dgm:prSet/>
      <dgm:spPr/>
      <dgm:t>
        <a:bodyPr/>
        <a:lstStyle/>
        <a:p>
          <a:endParaRPr lang="en-US"/>
        </a:p>
      </dgm:t>
    </dgm:pt>
    <dgm:pt modelId="{EB64AE6B-D2D0-4F7D-9A9F-FC29E6B35CD9}" type="sibTrans" cxnId="{2FF805AC-35E8-486D-894C-1AE698232F03}">
      <dgm:prSet/>
      <dgm:spPr/>
      <dgm:t>
        <a:bodyPr/>
        <a:lstStyle/>
        <a:p>
          <a:endParaRPr lang="en-US"/>
        </a:p>
      </dgm:t>
    </dgm:pt>
    <dgm:pt modelId="{30525F15-8423-4BA1-BD8C-5E54C746635D}">
      <dgm:prSet/>
      <dgm:spPr/>
      <dgm:t>
        <a:bodyPr/>
        <a:lstStyle/>
        <a:p>
          <a:r>
            <a:rPr lang="pt-BR" b="1"/>
            <a:t>Curiosidade:</a:t>
          </a:r>
          <a:endParaRPr lang="en-US"/>
        </a:p>
      </dgm:t>
    </dgm:pt>
    <dgm:pt modelId="{A16305C2-B8F2-4A79-8259-4986279D609C}" type="parTrans" cxnId="{0A416481-77FA-4BC1-8290-2EF98E0B3E29}">
      <dgm:prSet/>
      <dgm:spPr/>
      <dgm:t>
        <a:bodyPr/>
        <a:lstStyle/>
        <a:p>
          <a:endParaRPr lang="en-US"/>
        </a:p>
      </dgm:t>
    </dgm:pt>
    <dgm:pt modelId="{B6EC8503-198A-4468-860D-E2ADBA956D13}" type="sibTrans" cxnId="{0A416481-77FA-4BC1-8290-2EF98E0B3E29}">
      <dgm:prSet/>
      <dgm:spPr/>
      <dgm:t>
        <a:bodyPr/>
        <a:lstStyle/>
        <a:p>
          <a:endParaRPr lang="en-US"/>
        </a:p>
      </dgm:t>
    </dgm:pt>
    <dgm:pt modelId="{202C3B61-1E70-429B-B58C-B619D1E932E0}">
      <dgm:prSet/>
      <dgm:spPr/>
      <dgm:t>
        <a:bodyPr/>
        <a:lstStyle/>
        <a:p>
          <a:r>
            <a:rPr lang="pt-BR"/>
            <a:t>Ele escreveu mais de 100 livros religiosos e defendia rigor ascético, celibato e devoção absoluta a Krishna.</a:t>
          </a:r>
          <a:endParaRPr lang="en-US"/>
        </a:p>
      </dgm:t>
    </dgm:pt>
    <dgm:pt modelId="{F98772EB-C1AC-4EFB-8889-1C5FCD151E78}" type="parTrans" cxnId="{453B0EEF-E836-4A33-8A54-610AF25E79DE}">
      <dgm:prSet/>
      <dgm:spPr/>
      <dgm:t>
        <a:bodyPr/>
        <a:lstStyle/>
        <a:p>
          <a:endParaRPr lang="en-US"/>
        </a:p>
      </dgm:t>
    </dgm:pt>
    <dgm:pt modelId="{EC9A5492-FB71-4E14-87C1-8DAC3A958A93}" type="sibTrans" cxnId="{453B0EEF-E836-4A33-8A54-610AF25E79DE}">
      <dgm:prSet/>
      <dgm:spPr/>
      <dgm:t>
        <a:bodyPr/>
        <a:lstStyle/>
        <a:p>
          <a:endParaRPr lang="en-US"/>
        </a:p>
      </dgm:t>
    </dgm:pt>
    <dgm:pt modelId="{2D48F420-8218-CA4D-A335-1FFEAD99818A}" type="pres">
      <dgm:prSet presAssocID="{650B6255-61D0-41B9-B3E8-91C0649D6DAA}" presName="Name0" presStyleCnt="0">
        <dgm:presLayoutVars>
          <dgm:dir/>
          <dgm:resizeHandles val="exact"/>
        </dgm:presLayoutVars>
      </dgm:prSet>
      <dgm:spPr/>
    </dgm:pt>
    <dgm:pt modelId="{33C61F82-3525-0F4B-93C9-164BD8B5163A}" type="pres">
      <dgm:prSet presAssocID="{D4BF13EF-EE19-49CE-AC7D-EF19A106DCCF}" presName="node" presStyleLbl="node1" presStyleIdx="0" presStyleCnt="6">
        <dgm:presLayoutVars>
          <dgm:bulletEnabled val="1"/>
        </dgm:presLayoutVars>
      </dgm:prSet>
      <dgm:spPr/>
    </dgm:pt>
    <dgm:pt modelId="{01B3688D-ECA1-9544-8EF9-B87655F48B80}" type="pres">
      <dgm:prSet presAssocID="{BE475F84-A4D4-42F5-8A45-6AFAB2611F00}" presName="sibTrans" presStyleLbl="sibTrans1D1" presStyleIdx="0" presStyleCnt="5"/>
      <dgm:spPr/>
    </dgm:pt>
    <dgm:pt modelId="{C25F247B-6F74-FB42-B220-DF07768FB70A}" type="pres">
      <dgm:prSet presAssocID="{BE475F84-A4D4-42F5-8A45-6AFAB2611F00}" presName="connectorText" presStyleLbl="sibTrans1D1" presStyleIdx="0" presStyleCnt="5"/>
      <dgm:spPr/>
    </dgm:pt>
    <dgm:pt modelId="{EFE659C4-5621-3645-80DC-EC2B8E7588A9}" type="pres">
      <dgm:prSet presAssocID="{21B53AFE-8F61-495B-A7CB-4AB35003CCD7}" presName="node" presStyleLbl="node1" presStyleIdx="1" presStyleCnt="6">
        <dgm:presLayoutVars>
          <dgm:bulletEnabled val="1"/>
        </dgm:presLayoutVars>
      </dgm:prSet>
      <dgm:spPr/>
    </dgm:pt>
    <dgm:pt modelId="{2BB96681-8A78-7248-9107-48CF1E0C52EB}" type="pres">
      <dgm:prSet presAssocID="{D89F7E69-E5FE-4730-A56F-B3E80D2572F0}" presName="sibTrans" presStyleLbl="sibTrans1D1" presStyleIdx="1" presStyleCnt="5"/>
      <dgm:spPr/>
    </dgm:pt>
    <dgm:pt modelId="{AE3C9F79-9EC4-7B4A-BEAE-56BFD5F16D43}" type="pres">
      <dgm:prSet presAssocID="{D89F7E69-E5FE-4730-A56F-B3E80D2572F0}" presName="connectorText" presStyleLbl="sibTrans1D1" presStyleIdx="1" presStyleCnt="5"/>
      <dgm:spPr/>
    </dgm:pt>
    <dgm:pt modelId="{BAE118D1-FBFA-C748-BEE5-E1DAB0B35A8A}" type="pres">
      <dgm:prSet presAssocID="{FFB1D432-D3E8-4DE3-86DF-29F4456E3A20}" presName="node" presStyleLbl="node1" presStyleIdx="2" presStyleCnt="6">
        <dgm:presLayoutVars>
          <dgm:bulletEnabled val="1"/>
        </dgm:presLayoutVars>
      </dgm:prSet>
      <dgm:spPr/>
    </dgm:pt>
    <dgm:pt modelId="{6E5EA704-AABF-A24A-A108-D484EEF35773}" type="pres">
      <dgm:prSet presAssocID="{4E93EDA8-BA79-444C-83D6-626A86C893F3}" presName="sibTrans" presStyleLbl="sibTrans1D1" presStyleIdx="2" presStyleCnt="5"/>
      <dgm:spPr/>
    </dgm:pt>
    <dgm:pt modelId="{5077C126-781A-C74A-A0D0-C1D244DB453B}" type="pres">
      <dgm:prSet presAssocID="{4E93EDA8-BA79-444C-83D6-626A86C893F3}" presName="connectorText" presStyleLbl="sibTrans1D1" presStyleIdx="2" presStyleCnt="5"/>
      <dgm:spPr/>
    </dgm:pt>
    <dgm:pt modelId="{B7F2D516-5CB9-6746-A2B4-B5C583D716C3}" type="pres">
      <dgm:prSet presAssocID="{B1043848-C535-4A67-9CCC-A496D9123BB6}" presName="node" presStyleLbl="node1" presStyleIdx="3" presStyleCnt="6">
        <dgm:presLayoutVars>
          <dgm:bulletEnabled val="1"/>
        </dgm:presLayoutVars>
      </dgm:prSet>
      <dgm:spPr/>
    </dgm:pt>
    <dgm:pt modelId="{633663DE-A586-7A4F-A7EE-4F42074F7845}" type="pres">
      <dgm:prSet presAssocID="{EB64AE6B-D2D0-4F7D-9A9F-FC29E6B35CD9}" presName="sibTrans" presStyleLbl="sibTrans1D1" presStyleIdx="3" presStyleCnt="5"/>
      <dgm:spPr/>
    </dgm:pt>
    <dgm:pt modelId="{BE10D54D-A0E0-CE47-98FD-96B6462BEF39}" type="pres">
      <dgm:prSet presAssocID="{EB64AE6B-D2D0-4F7D-9A9F-FC29E6B35CD9}" presName="connectorText" presStyleLbl="sibTrans1D1" presStyleIdx="3" presStyleCnt="5"/>
      <dgm:spPr/>
    </dgm:pt>
    <dgm:pt modelId="{46044E5F-4FDF-384F-969B-FC4B8E3196F5}" type="pres">
      <dgm:prSet presAssocID="{30525F15-8423-4BA1-BD8C-5E54C746635D}" presName="node" presStyleLbl="node1" presStyleIdx="4" presStyleCnt="6">
        <dgm:presLayoutVars>
          <dgm:bulletEnabled val="1"/>
        </dgm:presLayoutVars>
      </dgm:prSet>
      <dgm:spPr/>
    </dgm:pt>
    <dgm:pt modelId="{A4A28C0F-4073-544A-BC36-5B0300D47B9A}" type="pres">
      <dgm:prSet presAssocID="{B6EC8503-198A-4468-860D-E2ADBA956D13}" presName="sibTrans" presStyleLbl="sibTrans1D1" presStyleIdx="4" presStyleCnt="5"/>
      <dgm:spPr/>
    </dgm:pt>
    <dgm:pt modelId="{E8BF4EB3-058C-6F4B-9CA6-8A97A7102C86}" type="pres">
      <dgm:prSet presAssocID="{B6EC8503-198A-4468-860D-E2ADBA956D13}" presName="connectorText" presStyleLbl="sibTrans1D1" presStyleIdx="4" presStyleCnt="5"/>
      <dgm:spPr/>
    </dgm:pt>
    <dgm:pt modelId="{35195121-4D8E-FC44-93AE-95910E92BE69}" type="pres">
      <dgm:prSet presAssocID="{202C3B61-1E70-429B-B58C-B619D1E932E0}" presName="node" presStyleLbl="node1" presStyleIdx="5" presStyleCnt="6">
        <dgm:presLayoutVars>
          <dgm:bulletEnabled val="1"/>
        </dgm:presLayoutVars>
      </dgm:prSet>
      <dgm:spPr/>
    </dgm:pt>
  </dgm:ptLst>
  <dgm:cxnLst>
    <dgm:cxn modelId="{45CB4E18-0974-C648-910E-617570CA0068}" type="presOf" srcId="{BE475F84-A4D4-42F5-8A45-6AFAB2611F00}" destId="{C25F247B-6F74-FB42-B220-DF07768FB70A}" srcOrd="1" destOrd="0" presId="urn:microsoft.com/office/officeart/2016/7/layout/RepeatingBendingProcessNew"/>
    <dgm:cxn modelId="{EB99FE2D-0225-A546-9FA9-2CB7F483B20B}" type="presOf" srcId="{EB64AE6B-D2D0-4F7D-9A9F-FC29E6B35CD9}" destId="{BE10D54D-A0E0-CE47-98FD-96B6462BEF39}" srcOrd="1" destOrd="0" presId="urn:microsoft.com/office/officeart/2016/7/layout/RepeatingBendingProcessNew"/>
    <dgm:cxn modelId="{1DC12B69-8618-934C-A049-741BE52D4C43}" type="presOf" srcId="{BE475F84-A4D4-42F5-8A45-6AFAB2611F00}" destId="{01B3688D-ECA1-9544-8EF9-B87655F48B80}" srcOrd="0" destOrd="0" presId="urn:microsoft.com/office/officeart/2016/7/layout/RepeatingBendingProcessNew"/>
    <dgm:cxn modelId="{19A0204A-E95F-D24D-B0BA-FA0A70DD9ACB}" type="presOf" srcId="{21B53AFE-8F61-495B-A7CB-4AB35003CCD7}" destId="{EFE659C4-5621-3645-80DC-EC2B8E7588A9}" srcOrd="0" destOrd="0" presId="urn:microsoft.com/office/officeart/2016/7/layout/RepeatingBendingProcessNew"/>
    <dgm:cxn modelId="{232AC44A-38D5-8C4E-B4F3-42BF1D66C036}" type="presOf" srcId="{D4BF13EF-EE19-49CE-AC7D-EF19A106DCCF}" destId="{33C61F82-3525-0F4B-93C9-164BD8B5163A}" srcOrd="0" destOrd="0" presId="urn:microsoft.com/office/officeart/2016/7/layout/RepeatingBendingProcessNew"/>
    <dgm:cxn modelId="{BFA7BD4B-A77E-2849-988D-FE776BAC0CFF}" type="presOf" srcId="{B6EC8503-198A-4468-860D-E2ADBA956D13}" destId="{E8BF4EB3-058C-6F4B-9CA6-8A97A7102C86}" srcOrd="1" destOrd="0" presId="urn:microsoft.com/office/officeart/2016/7/layout/RepeatingBendingProcessNew"/>
    <dgm:cxn modelId="{12F4CC6F-A569-9643-AA85-04F2D11EFA46}" type="presOf" srcId="{4E93EDA8-BA79-444C-83D6-626A86C893F3}" destId="{5077C126-781A-C74A-A0D0-C1D244DB453B}" srcOrd="1" destOrd="0" presId="urn:microsoft.com/office/officeart/2016/7/layout/RepeatingBendingProcessNew"/>
    <dgm:cxn modelId="{91C86B72-F25E-174B-BF3F-44D57786448C}" type="presOf" srcId="{D89F7E69-E5FE-4730-A56F-B3E80D2572F0}" destId="{AE3C9F79-9EC4-7B4A-BEAE-56BFD5F16D43}" srcOrd="1" destOrd="0" presId="urn:microsoft.com/office/officeart/2016/7/layout/RepeatingBendingProcessNew"/>
    <dgm:cxn modelId="{A8405573-984D-8448-9AD3-89D077B34049}" type="presOf" srcId="{30525F15-8423-4BA1-BD8C-5E54C746635D}" destId="{46044E5F-4FDF-384F-969B-FC4B8E3196F5}" srcOrd="0" destOrd="0" presId="urn:microsoft.com/office/officeart/2016/7/layout/RepeatingBendingProcessNew"/>
    <dgm:cxn modelId="{0A416481-77FA-4BC1-8290-2EF98E0B3E29}" srcId="{650B6255-61D0-41B9-B3E8-91C0649D6DAA}" destId="{30525F15-8423-4BA1-BD8C-5E54C746635D}" srcOrd="4" destOrd="0" parTransId="{A16305C2-B8F2-4A79-8259-4986279D609C}" sibTransId="{B6EC8503-198A-4468-860D-E2ADBA956D13}"/>
    <dgm:cxn modelId="{9AEEB487-F33C-A146-9F83-824BE1F0CEA9}" type="presOf" srcId="{202C3B61-1E70-429B-B58C-B619D1E932E0}" destId="{35195121-4D8E-FC44-93AE-95910E92BE69}" srcOrd="0" destOrd="0" presId="urn:microsoft.com/office/officeart/2016/7/layout/RepeatingBendingProcessNew"/>
    <dgm:cxn modelId="{5CED938D-2A65-3746-BEED-04CE7BC26A35}" type="presOf" srcId="{B6EC8503-198A-4468-860D-E2ADBA956D13}" destId="{A4A28C0F-4073-544A-BC36-5B0300D47B9A}" srcOrd="0" destOrd="0" presId="urn:microsoft.com/office/officeart/2016/7/layout/RepeatingBendingProcessNew"/>
    <dgm:cxn modelId="{80D41596-1738-D14B-8AA0-112757F4B3A0}" type="presOf" srcId="{FFB1D432-D3E8-4DE3-86DF-29F4456E3A20}" destId="{BAE118D1-FBFA-C748-BEE5-E1DAB0B35A8A}" srcOrd="0" destOrd="0" presId="urn:microsoft.com/office/officeart/2016/7/layout/RepeatingBendingProcessNew"/>
    <dgm:cxn modelId="{A5E2A89F-3B06-41EE-A69D-43D1C821AEFF}" srcId="{650B6255-61D0-41B9-B3E8-91C0649D6DAA}" destId="{FFB1D432-D3E8-4DE3-86DF-29F4456E3A20}" srcOrd="2" destOrd="0" parTransId="{DBCFD8D3-69D6-4299-808C-849A704FD87E}" sibTransId="{4E93EDA8-BA79-444C-83D6-626A86C893F3}"/>
    <dgm:cxn modelId="{2FF805AC-35E8-486D-894C-1AE698232F03}" srcId="{650B6255-61D0-41B9-B3E8-91C0649D6DAA}" destId="{B1043848-C535-4A67-9CCC-A496D9123BB6}" srcOrd="3" destOrd="0" parTransId="{1D735BAA-9A15-4EAC-A1AE-13C3F7691022}" sibTransId="{EB64AE6B-D2D0-4F7D-9A9F-FC29E6B35CD9}"/>
    <dgm:cxn modelId="{91DE97BC-008C-DC47-B12D-029CCB581A16}" type="presOf" srcId="{4E93EDA8-BA79-444C-83D6-626A86C893F3}" destId="{6E5EA704-AABF-A24A-A108-D484EEF35773}" srcOrd="0" destOrd="0" presId="urn:microsoft.com/office/officeart/2016/7/layout/RepeatingBendingProcessNew"/>
    <dgm:cxn modelId="{E519CFC0-5E31-D94F-A103-6C57CC2B44B9}" type="presOf" srcId="{650B6255-61D0-41B9-B3E8-91C0649D6DAA}" destId="{2D48F420-8218-CA4D-A335-1FFEAD99818A}" srcOrd="0" destOrd="0" presId="urn:microsoft.com/office/officeart/2016/7/layout/RepeatingBendingProcessNew"/>
    <dgm:cxn modelId="{161D52EE-19EA-E542-B85D-8CDC7A1CA0CF}" type="presOf" srcId="{B1043848-C535-4A67-9CCC-A496D9123BB6}" destId="{B7F2D516-5CB9-6746-A2B4-B5C583D716C3}" srcOrd="0" destOrd="0" presId="urn:microsoft.com/office/officeart/2016/7/layout/RepeatingBendingProcessNew"/>
    <dgm:cxn modelId="{453B0EEF-E836-4A33-8A54-610AF25E79DE}" srcId="{650B6255-61D0-41B9-B3E8-91C0649D6DAA}" destId="{202C3B61-1E70-429B-B58C-B619D1E932E0}" srcOrd="5" destOrd="0" parTransId="{F98772EB-C1AC-4EFB-8889-1C5FCD151E78}" sibTransId="{EC9A5492-FB71-4E14-87C1-8DAC3A958A93}"/>
    <dgm:cxn modelId="{1740D6EF-EDDA-409F-997E-39471B4BBE36}" srcId="{650B6255-61D0-41B9-B3E8-91C0649D6DAA}" destId="{D4BF13EF-EE19-49CE-AC7D-EF19A106DCCF}" srcOrd="0" destOrd="0" parTransId="{7EC03E45-E5B5-461D-B3D9-02FAC83C0ECD}" sibTransId="{BE475F84-A4D4-42F5-8A45-6AFAB2611F00}"/>
    <dgm:cxn modelId="{4A0D50F2-625D-334A-AC34-C70EB8C2830D}" type="presOf" srcId="{EB64AE6B-D2D0-4F7D-9A9F-FC29E6B35CD9}" destId="{633663DE-A586-7A4F-A7EE-4F42074F7845}" srcOrd="0" destOrd="0" presId="urn:microsoft.com/office/officeart/2016/7/layout/RepeatingBendingProcessNew"/>
    <dgm:cxn modelId="{B7C860F8-5FEC-6042-9BD9-C196945BB106}" type="presOf" srcId="{D89F7E69-E5FE-4730-A56F-B3E80D2572F0}" destId="{2BB96681-8A78-7248-9107-48CF1E0C52EB}" srcOrd="0" destOrd="0" presId="urn:microsoft.com/office/officeart/2016/7/layout/RepeatingBendingProcessNew"/>
    <dgm:cxn modelId="{D50F4DFB-7B54-4CF3-B0F9-3D0CF7B292E9}" srcId="{650B6255-61D0-41B9-B3E8-91C0649D6DAA}" destId="{21B53AFE-8F61-495B-A7CB-4AB35003CCD7}" srcOrd="1" destOrd="0" parTransId="{66CBC60E-E431-4E64-92D7-60CCE65F2100}" sibTransId="{D89F7E69-E5FE-4730-A56F-B3E80D2572F0}"/>
    <dgm:cxn modelId="{299A7326-05CD-8F46-9087-9F49638F0DB7}" type="presParOf" srcId="{2D48F420-8218-CA4D-A335-1FFEAD99818A}" destId="{33C61F82-3525-0F4B-93C9-164BD8B5163A}" srcOrd="0" destOrd="0" presId="urn:microsoft.com/office/officeart/2016/7/layout/RepeatingBendingProcessNew"/>
    <dgm:cxn modelId="{A75E5CF1-685B-3249-82BA-A0F5D613596C}" type="presParOf" srcId="{2D48F420-8218-CA4D-A335-1FFEAD99818A}" destId="{01B3688D-ECA1-9544-8EF9-B87655F48B80}" srcOrd="1" destOrd="0" presId="urn:microsoft.com/office/officeart/2016/7/layout/RepeatingBendingProcessNew"/>
    <dgm:cxn modelId="{A4E5AD3E-BC11-294C-B9EA-792D8D8A75B6}" type="presParOf" srcId="{01B3688D-ECA1-9544-8EF9-B87655F48B80}" destId="{C25F247B-6F74-FB42-B220-DF07768FB70A}" srcOrd="0" destOrd="0" presId="urn:microsoft.com/office/officeart/2016/7/layout/RepeatingBendingProcessNew"/>
    <dgm:cxn modelId="{DF4B06D6-9987-A945-9B44-80DC76BDD857}" type="presParOf" srcId="{2D48F420-8218-CA4D-A335-1FFEAD99818A}" destId="{EFE659C4-5621-3645-80DC-EC2B8E7588A9}" srcOrd="2" destOrd="0" presId="urn:microsoft.com/office/officeart/2016/7/layout/RepeatingBendingProcessNew"/>
    <dgm:cxn modelId="{3AAF3ACC-F34B-7847-B654-C981DF6FC5E8}" type="presParOf" srcId="{2D48F420-8218-CA4D-A335-1FFEAD99818A}" destId="{2BB96681-8A78-7248-9107-48CF1E0C52EB}" srcOrd="3" destOrd="0" presId="urn:microsoft.com/office/officeart/2016/7/layout/RepeatingBendingProcessNew"/>
    <dgm:cxn modelId="{D9D4B228-321F-BC41-9FEA-E21E79597C12}" type="presParOf" srcId="{2BB96681-8A78-7248-9107-48CF1E0C52EB}" destId="{AE3C9F79-9EC4-7B4A-BEAE-56BFD5F16D43}" srcOrd="0" destOrd="0" presId="urn:microsoft.com/office/officeart/2016/7/layout/RepeatingBendingProcessNew"/>
    <dgm:cxn modelId="{0AEC9954-F9BD-7241-9813-828378AD0F03}" type="presParOf" srcId="{2D48F420-8218-CA4D-A335-1FFEAD99818A}" destId="{BAE118D1-FBFA-C748-BEE5-E1DAB0B35A8A}" srcOrd="4" destOrd="0" presId="urn:microsoft.com/office/officeart/2016/7/layout/RepeatingBendingProcessNew"/>
    <dgm:cxn modelId="{C24188A9-5BD4-F64C-A8D6-2E1BBC7D83E4}" type="presParOf" srcId="{2D48F420-8218-CA4D-A335-1FFEAD99818A}" destId="{6E5EA704-AABF-A24A-A108-D484EEF35773}" srcOrd="5" destOrd="0" presId="urn:microsoft.com/office/officeart/2016/7/layout/RepeatingBendingProcessNew"/>
    <dgm:cxn modelId="{3F3FD72E-6279-334C-B713-231BE57ADE46}" type="presParOf" srcId="{6E5EA704-AABF-A24A-A108-D484EEF35773}" destId="{5077C126-781A-C74A-A0D0-C1D244DB453B}" srcOrd="0" destOrd="0" presId="urn:microsoft.com/office/officeart/2016/7/layout/RepeatingBendingProcessNew"/>
    <dgm:cxn modelId="{B61D1961-3AFB-1B46-A7D2-2BA8D05C1097}" type="presParOf" srcId="{2D48F420-8218-CA4D-A335-1FFEAD99818A}" destId="{B7F2D516-5CB9-6746-A2B4-B5C583D716C3}" srcOrd="6" destOrd="0" presId="urn:microsoft.com/office/officeart/2016/7/layout/RepeatingBendingProcessNew"/>
    <dgm:cxn modelId="{CA6B7B81-95EA-B640-8FD3-967B11CFC0EF}" type="presParOf" srcId="{2D48F420-8218-CA4D-A335-1FFEAD99818A}" destId="{633663DE-A586-7A4F-A7EE-4F42074F7845}" srcOrd="7" destOrd="0" presId="urn:microsoft.com/office/officeart/2016/7/layout/RepeatingBendingProcessNew"/>
    <dgm:cxn modelId="{3F4AEE74-932C-6B47-98C9-7A643C0E0407}" type="presParOf" srcId="{633663DE-A586-7A4F-A7EE-4F42074F7845}" destId="{BE10D54D-A0E0-CE47-98FD-96B6462BEF39}" srcOrd="0" destOrd="0" presId="urn:microsoft.com/office/officeart/2016/7/layout/RepeatingBendingProcessNew"/>
    <dgm:cxn modelId="{61F146A2-87AE-B546-8407-E07AF9634F31}" type="presParOf" srcId="{2D48F420-8218-CA4D-A335-1FFEAD99818A}" destId="{46044E5F-4FDF-384F-969B-FC4B8E3196F5}" srcOrd="8" destOrd="0" presId="urn:microsoft.com/office/officeart/2016/7/layout/RepeatingBendingProcessNew"/>
    <dgm:cxn modelId="{CE148F12-CDB9-1A4C-903C-82174A73A788}" type="presParOf" srcId="{2D48F420-8218-CA4D-A335-1FFEAD99818A}" destId="{A4A28C0F-4073-544A-BC36-5B0300D47B9A}" srcOrd="9" destOrd="0" presId="urn:microsoft.com/office/officeart/2016/7/layout/RepeatingBendingProcessNew"/>
    <dgm:cxn modelId="{3EF15FBC-E458-EE4D-B93C-DFBAD5A40FA0}" type="presParOf" srcId="{A4A28C0F-4073-544A-BC36-5B0300D47B9A}" destId="{E8BF4EB3-058C-6F4B-9CA6-8A97A7102C86}" srcOrd="0" destOrd="0" presId="urn:microsoft.com/office/officeart/2016/7/layout/RepeatingBendingProcessNew"/>
    <dgm:cxn modelId="{BD421B9B-63D3-9C44-903B-DEB9DC7CF3FC}" type="presParOf" srcId="{2D48F420-8218-CA4D-A335-1FFEAD99818A}" destId="{35195121-4D8E-FC44-93AE-95910E92BE6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F0C94-E56F-44E6-B3BF-39A005C4486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E83F95-C735-4A6D-B3C8-42859991E8CB}">
      <dgm:prSet/>
      <dgm:spPr/>
      <dgm:t>
        <a:bodyPr/>
        <a:lstStyle/>
        <a:p>
          <a:r>
            <a:rPr lang="pt-BR"/>
            <a:t>Nascido em </a:t>
          </a:r>
          <a:r>
            <a:rPr lang="pt-BR" b="1"/>
            <a:t>1893</a:t>
          </a:r>
          <a:r>
            <a:rPr lang="pt-BR"/>
            <a:t>, no Japão, Taniguchi teve influência de </a:t>
          </a:r>
          <a:r>
            <a:rPr lang="pt-BR" b="1"/>
            <a:t>movimentos espiritualistas, ocultistas e novaeristas</a:t>
          </a:r>
          <a:r>
            <a:rPr lang="pt-BR"/>
            <a:t>.</a:t>
          </a:r>
          <a:endParaRPr lang="en-US"/>
        </a:p>
      </dgm:t>
    </dgm:pt>
    <dgm:pt modelId="{94270C9D-2426-4677-B4A5-8B382D831E92}" type="parTrans" cxnId="{6CEAAE7E-8ECA-4C41-A4BB-4C8D7A6EA68B}">
      <dgm:prSet/>
      <dgm:spPr/>
      <dgm:t>
        <a:bodyPr/>
        <a:lstStyle/>
        <a:p>
          <a:endParaRPr lang="en-US"/>
        </a:p>
      </dgm:t>
    </dgm:pt>
    <dgm:pt modelId="{A1C4228E-345E-43FB-8307-DD8B2EE13942}" type="sibTrans" cxnId="{6CEAAE7E-8ECA-4C41-A4BB-4C8D7A6EA68B}">
      <dgm:prSet/>
      <dgm:spPr/>
      <dgm:t>
        <a:bodyPr/>
        <a:lstStyle/>
        <a:p>
          <a:endParaRPr lang="en-US"/>
        </a:p>
      </dgm:t>
    </dgm:pt>
    <dgm:pt modelId="{3C0725AB-2680-4FA6-8AE1-7E79D14B4D91}">
      <dgm:prSet/>
      <dgm:spPr/>
      <dgm:t>
        <a:bodyPr/>
        <a:lstStyle/>
        <a:p>
          <a:r>
            <a:rPr lang="pt-BR"/>
            <a:t>Fundou a Seicho-No-Iê após uma suposta “revelação divina” na qual entendeu que </a:t>
          </a:r>
          <a:r>
            <a:rPr lang="pt-BR" i="1"/>
            <a:t>“o homem é a própria expressão de Deus”</a:t>
          </a:r>
          <a:r>
            <a:rPr lang="pt-BR"/>
            <a:t>.</a:t>
          </a:r>
          <a:endParaRPr lang="en-US"/>
        </a:p>
      </dgm:t>
    </dgm:pt>
    <dgm:pt modelId="{0DA753A5-D0BD-42B7-89E4-71E59962A15A}" type="parTrans" cxnId="{0F137383-6A37-4507-ACAA-A409011304FC}">
      <dgm:prSet/>
      <dgm:spPr/>
      <dgm:t>
        <a:bodyPr/>
        <a:lstStyle/>
        <a:p>
          <a:endParaRPr lang="en-US"/>
        </a:p>
      </dgm:t>
    </dgm:pt>
    <dgm:pt modelId="{7152DE1D-711E-4DD2-B90C-A8674742D68C}" type="sibTrans" cxnId="{0F137383-6A37-4507-ACAA-A409011304FC}">
      <dgm:prSet/>
      <dgm:spPr/>
      <dgm:t>
        <a:bodyPr/>
        <a:lstStyle/>
        <a:p>
          <a:endParaRPr lang="en-US"/>
        </a:p>
      </dgm:t>
    </dgm:pt>
    <dgm:pt modelId="{BD0F00AF-C75D-440A-B92C-4556AD89FE78}">
      <dgm:prSet/>
      <dgm:spPr/>
      <dgm:t>
        <a:bodyPr/>
        <a:lstStyle/>
        <a:p>
          <a:r>
            <a:rPr lang="pt-BR"/>
            <a:t>Publicou a revista </a:t>
          </a:r>
          <a:r>
            <a:rPr lang="pt-BR" b="1"/>
            <a:t>"Seicho-No-Iê"</a:t>
          </a:r>
          <a:r>
            <a:rPr lang="pt-BR"/>
            <a:t> em 1930, que logo se tornou popular entre japoneses em busca de sentido espiritual no pós-guerra.</a:t>
          </a:r>
          <a:endParaRPr lang="en-US"/>
        </a:p>
      </dgm:t>
    </dgm:pt>
    <dgm:pt modelId="{9A9EF704-4B25-4B66-9F21-8C66E4125F3B}" type="parTrans" cxnId="{0829A0A4-33B6-4FFC-B3F8-A3A260AD0FEE}">
      <dgm:prSet/>
      <dgm:spPr/>
      <dgm:t>
        <a:bodyPr/>
        <a:lstStyle/>
        <a:p>
          <a:endParaRPr lang="en-US"/>
        </a:p>
      </dgm:t>
    </dgm:pt>
    <dgm:pt modelId="{1F83B5C3-19F1-4DAB-A5E6-1C4EFEB31C98}" type="sibTrans" cxnId="{0829A0A4-33B6-4FFC-B3F8-A3A260AD0FEE}">
      <dgm:prSet/>
      <dgm:spPr/>
      <dgm:t>
        <a:bodyPr/>
        <a:lstStyle/>
        <a:p>
          <a:endParaRPr lang="en-US"/>
        </a:p>
      </dgm:t>
    </dgm:pt>
    <dgm:pt modelId="{5349D62C-7AAD-463B-BFDC-C18039937832}">
      <dgm:prSet/>
      <dgm:spPr/>
      <dgm:t>
        <a:bodyPr/>
        <a:lstStyle/>
        <a:p>
          <a:r>
            <a:rPr lang="pt-BR"/>
            <a:t>Faleceu em 1985, deixando a liderança para seu filho.</a:t>
          </a:r>
          <a:endParaRPr lang="en-US"/>
        </a:p>
      </dgm:t>
    </dgm:pt>
    <dgm:pt modelId="{F0910AA8-19D0-482F-83AA-411986DFA9E6}" type="parTrans" cxnId="{F6D57330-E1CA-4FD7-8300-D4ED94097CFA}">
      <dgm:prSet/>
      <dgm:spPr/>
      <dgm:t>
        <a:bodyPr/>
        <a:lstStyle/>
        <a:p>
          <a:endParaRPr lang="en-US"/>
        </a:p>
      </dgm:t>
    </dgm:pt>
    <dgm:pt modelId="{DC1D349A-0216-44FD-B125-D868ACFCBC25}" type="sibTrans" cxnId="{F6D57330-E1CA-4FD7-8300-D4ED94097CFA}">
      <dgm:prSet/>
      <dgm:spPr/>
      <dgm:t>
        <a:bodyPr/>
        <a:lstStyle/>
        <a:p>
          <a:endParaRPr lang="en-US"/>
        </a:p>
      </dgm:t>
    </dgm:pt>
    <dgm:pt modelId="{7C843B40-9F42-C64D-9B08-EE9D6D8DFE21}" type="pres">
      <dgm:prSet presAssocID="{CA3F0C94-E56F-44E6-B3BF-39A005C44866}" presName="vert0" presStyleCnt="0">
        <dgm:presLayoutVars>
          <dgm:dir/>
          <dgm:animOne val="branch"/>
          <dgm:animLvl val="lvl"/>
        </dgm:presLayoutVars>
      </dgm:prSet>
      <dgm:spPr/>
    </dgm:pt>
    <dgm:pt modelId="{3848AB7D-1663-8C42-9699-81296882A161}" type="pres">
      <dgm:prSet presAssocID="{71E83F95-C735-4A6D-B3C8-42859991E8CB}" presName="thickLine" presStyleLbl="alignNode1" presStyleIdx="0" presStyleCnt="4"/>
      <dgm:spPr/>
    </dgm:pt>
    <dgm:pt modelId="{82C17BC5-6037-FA42-9C9E-70125581829B}" type="pres">
      <dgm:prSet presAssocID="{71E83F95-C735-4A6D-B3C8-42859991E8CB}" presName="horz1" presStyleCnt="0"/>
      <dgm:spPr/>
    </dgm:pt>
    <dgm:pt modelId="{1AF7D6F3-91AF-0B4A-9955-18295C63EC41}" type="pres">
      <dgm:prSet presAssocID="{71E83F95-C735-4A6D-B3C8-42859991E8CB}" presName="tx1" presStyleLbl="revTx" presStyleIdx="0" presStyleCnt="4"/>
      <dgm:spPr/>
    </dgm:pt>
    <dgm:pt modelId="{CC493510-3D08-E647-8FDE-8586941E4A7D}" type="pres">
      <dgm:prSet presAssocID="{71E83F95-C735-4A6D-B3C8-42859991E8CB}" presName="vert1" presStyleCnt="0"/>
      <dgm:spPr/>
    </dgm:pt>
    <dgm:pt modelId="{3263276A-EEB6-1A4A-8CAB-0DB8C0B99A8D}" type="pres">
      <dgm:prSet presAssocID="{3C0725AB-2680-4FA6-8AE1-7E79D14B4D91}" presName="thickLine" presStyleLbl="alignNode1" presStyleIdx="1" presStyleCnt="4"/>
      <dgm:spPr/>
    </dgm:pt>
    <dgm:pt modelId="{2C91F399-800A-8E42-A116-EE62D07284E6}" type="pres">
      <dgm:prSet presAssocID="{3C0725AB-2680-4FA6-8AE1-7E79D14B4D91}" presName="horz1" presStyleCnt="0"/>
      <dgm:spPr/>
    </dgm:pt>
    <dgm:pt modelId="{B1AA3675-C947-9F41-802B-8F6BB50297E7}" type="pres">
      <dgm:prSet presAssocID="{3C0725AB-2680-4FA6-8AE1-7E79D14B4D91}" presName="tx1" presStyleLbl="revTx" presStyleIdx="1" presStyleCnt="4"/>
      <dgm:spPr/>
    </dgm:pt>
    <dgm:pt modelId="{01DD7351-269B-A843-AD8D-F330B5004C63}" type="pres">
      <dgm:prSet presAssocID="{3C0725AB-2680-4FA6-8AE1-7E79D14B4D91}" presName="vert1" presStyleCnt="0"/>
      <dgm:spPr/>
    </dgm:pt>
    <dgm:pt modelId="{BE515FCC-4B5C-1041-BEAC-62B77F71B715}" type="pres">
      <dgm:prSet presAssocID="{BD0F00AF-C75D-440A-B92C-4556AD89FE78}" presName="thickLine" presStyleLbl="alignNode1" presStyleIdx="2" presStyleCnt="4"/>
      <dgm:spPr/>
    </dgm:pt>
    <dgm:pt modelId="{9297EF26-14C3-774C-91D8-0666716FE437}" type="pres">
      <dgm:prSet presAssocID="{BD0F00AF-C75D-440A-B92C-4556AD89FE78}" presName="horz1" presStyleCnt="0"/>
      <dgm:spPr/>
    </dgm:pt>
    <dgm:pt modelId="{D0D68DA0-9C41-9C40-A8EE-094122194195}" type="pres">
      <dgm:prSet presAssocID="{BD0F00AF-C75D-440A-B92C-4556AD89FE78}" presName="tx1" presStyleLbl="revTx" presStyleIdx="2" presStyleCnt="4"/>
      <dgm:spPr/>
    </dgm:pt>
    <dgm:pt modelId="{0168A192-5493-724D-82AC-CCD3C777B902}" type="pres">
      <dgm:prSet presAssocID="{BD0F00AF-C75D-440A-B92C-4556AD89FE78}" presName="vert1" presStyleCnt="0"/>
      <dgm:spPr/>
    </dgm:pt>
    <dgm:pt modelId="{5DB71CD3-567C-A04F-8DF4-F8348BFF90DA}" type="pres">
      <dgm:prSet presAssocID="{5349D62C-7AAD-463B-BFDC-C18039937832}" presName="thickLine" presStyleLbl="alignNode1" presStyleIdx="3" presStyleCnt="4"/>
      <dgm:spPr/>
    </dgm:pt>
    <dgm:pt modelId="{A9E799E3-F2F4-6E4F-BA5C-6918DC995D61}" type="pres">
      <dgm:prSet presAssocID="{5349D62C-7AAD-463B-BFDC-C18039937832}" presName="horz1" presStyleCnt="0"/>
      <dgm:spPr/>
    </dgm:pt>
    <dgm:pt modelId="{2FC6750B-E512-FA40-A538-6AC7B83DC025}" type="pres">
      <dgm:prSet presAssocID="{5349D62C-7AAD-463B-BFDC-C18039937832}" presName="tx1" presStyleLbl="revTx" presStyleIdx="3" presStyleCnt="4"/>
      <dgm:spPr/>
    </dgm:pt>
    <dgm:pt modelId="{C0433D8E-0956-2A47-A30F-1C921EA254A0}" type="pres">
      <dgm:prSet presAssocID="{5349D62C-7AAD-463B-BFDC-C18039937832}" presName="vert1" presStyleCnt="0"/>
      <dgm:spPr/>
    </dgm:pt>
  </dgm:ptLst>
  <dgm:cxnLst>
    <dgm:cxn modelId="{83ED4E09-468D-5F44-B4AA-73CC1D0E3577}" type="presOf" srcId="{3C0725AB-2680-4FA6-8AE1-7E79D14B4D91}" destId="{B1AA3675-C947-9F41-802B-8F6BB50297E7}" srcOrd="0" destOrd="0" presId="urn:microsoft.com/office/officeart/2008/layout/LinedList"/>
    <dgm:cxn modelId="{F6D57330-E1CA-4FD7-8300-D4ED94097CFA}" srcId="{CA3F0C94-E56F-44E6-B3BF-39A005C44866}" destId="{5349D62C-7AAD-463B-BFDC-C18039937832}" srcOrd="3" destOrd="0" parTransId="{F0910AA8-19D0-482F-83AA-411986DFA9E6}" sibTransId="{DC1D349A-0216-44FD-B125-D868ACFCBC25}"/>
    <dgm:cxn modelId="{8BFEAC50-AB04-3F4D-95FE-A02D28B5D6BE}" type="presOf" srcId="{BD0F00AF-C75D-440A-B92C-4556AD89FE78}" destId="{D0D68DA0-9C41-9C40-A8EE-094122194195}" srcOrd="0" destOrd="0" presId="urn:microsoft.com/office/officeart/2008/layout/LinedList"/>
    <dgm:cxn modelId="{C9BDA352-925E-0743-8AF1-1D81E6354ED0}" type="presOf" srcId="{71E83F95-C735-4A6D-B3C8-42859991E8CB}" destId="{1AF7D6F3-91AF-0B4A-9955-18295C63EC41}" srcOrd="0" destOrd="0" presId="urn:microsoft.com/office/officeart/2008/layout/LinedList"/>
    <dgm:cxn modelId="{7B0A8E7E-C08B-5540-A5E3-B58F75D13748}" type="presOf" srcId="{CA3F0C94-E56F-44E6-B3BF-39A005C44866}" destId="{7C843B40-9F42-C64D-9B08-EE9D6D8DFE21}" srcOrd="0" destOrd="0" presId="urn:microsoft.com/office/officeart/2008/layout/LinedList"/>
    <dgm:cxn modelId="{6CEAAE7E-8ECA-4C41-A4BB-4C8D7A6EA68B}" srcId="{CA3F0C94-E56F-44E6-B3BF-39A005C44866}" destId="{71E83F95-C735-4A6D-B3C8-42859991E8CB}" srcOrd="0" destOrd="0" parTransId="{94270C9D-2426-4677-B4A5-8B382D831E92}" sibTransId="{A1C4228E-345E-43FB-8307-DD8B2EE13942}"/>
    <dgm:cxn modelId="{0F137383-6A37-4507-ACAA-A409011304FC}" srcId="{CA3F0C94-E56F-44E6-B3BF-39A005C44866}" destId="{3C0725AB-2680-4FA6-8AE1-7E79D14B4D91}" srcOrd="1" destOrd="0" parTransId="{0DA753A5-D0BD-42B7-89E4-71E59962A15A}" sibTransId="{7152DE1D-711E-4DD2-B90C-A8674742D68C}"/>
    <dgm:cxn modelId="{0829A0A4-33B6-4FFC-B3F8-A3A260AD0FEE}" srcId="{CA3F0C94-E56F-44E6-B3BF-39A005C44866}" destId="{BD0F00AF-C75D-440A-B92C-4556AD89FE78}" srcOrd="2" destOrd="0" parTransId="{9A9EF704-4B25-4B66-9F21-8C66E4125F3B}" sibTransId="{1F83B5C3-19F1-4DAB-A5E6-1C4EFEB31C98}"/>
    <dgm:cxn modelId="{F2B3E9D6-805C-E740-A4E3-EE02A4EA69DC}" type="presOf" srcId="{5349D62C-7AAD-463B-BFDC-C18039937832}" destId="{2FC6750B-E512-FA40-A538-6AC7B83DC025}" srcOrd="0" destOrd="0" presId="urn:microsoft.com/office/officeart/2008/layout/LinedList"/>
    <dgm:cxn modelId="{A549F4FE-CBE4-1C42-9B7D-A1BFD736AB0E}" type="presParOf" srcId="{7C843B40-9F42-C64D-9B08-EE9D6D8DFE21}" destId="{3848AB7D-1663-8C42-9699-81296882A161}" srcOrd="0" destOrd="0" presId="urn:microsoft.com/office/officeart/2008/layout/LinedList"/>
    <dgm:cxn modelId="{92F22A14-EC54-E344-B90D-6D0D9251E3B9}" type="presParOf" srcId="{7C843B40-9F42-C64D-9B08-EE9D6D8DFE21}" destId="{82C17BC5-6037-FA42-9C9E-70125581829B}" srcOrd="1" destOrd="0" presId="urn:microsoft.com/office/officeart/2008/layout/LinedList"/>
    <dgm:cxn modelId="{9159D704-A69C-0540-AF7B-8F88BBD75D42}" type="presParOf" srcId="{82C17BC5-6037-FA42-9C9E-70125581829B}" destId="{1AF7D6F3-91AF-0B4A-9955-18295C63EC41}" srcOrd="0" destOrd="0" presId="urn:microsoft.com/office/officeart/2008/layout/LinedList"/>
    <dgm:cxn modelId="{2F6ACACA-E1E9-9547-9289-F711DE365CC8}" type="presParOf" srcId="{82C17BC5-6037-FA42-9C9E-70125581829B}" destId="{CC493510-3D08-E647-8FDE-8586941E4A7D}" srcOrd="1" destOrd="0" presId="urn:microsoft.com/office/officeart/2008/layout/LinedList"/>
    <dgm:cxn modelId="{50EFC0F6-2CA7-6349-A7AA-48B3DEDC7303}" type="presParOf" srcId="{7C843B40-9F42-C64D-9B08-EE9D6D8DFE21}" destId="{3263276A-EEB6-1A4A-8CAB-0DB8C0B99A8D}" srcOrd="2" destOrd="0" presId="urn:microsoft.com/office/officeart/2008/layout/LinedList"/>
    <dgm:cxn modelId="{C826C66B-305B-4F4E-9A02-FFBBF4C6629E}" type="presParOf" srcId="{7C843B40-9F42-C64D-9B08-EE9D6D8DFE21}" destId="{2C91F399-800A-8E42-A116-EE62D07284E6}" srcOrd="3" destOrd="0" presId="urn:microsoft.com/office/officeart/2008/layout/LinedList"/>
    <dgm:cxn modelId="{AEC9AC5C-BCF9-B341-B701-4812890E8B5A}" type="presParOf" srcId="{2C91F399-800A-8E42-A116-EE62D07284E6}" destId="{B1AA3675-C947-9F41-802B-8F6BB50297E7}" srcOrd="0" destOrd="0" presId="urn:microsoft.com/office/officeart/2008/layout/LinedList"/>
    <dgm:cxn modelId="{29C2A3E5-A3D4-2E42-B784-F67465EEF417}" type="presParOf" srcId="{2C91F399-800A-8E42-A116-EE62D07284E6}" destId="{01DD7351-269B-A843-AD8D-F330B5004C63}" srcOrd="1" destOrd="0" presId="urn:microsoft.com/office/officeart/2008/layout/LinedList"/>
    <dgm:cxn modelId="{9077574E-82D7-154E-909C-9DCFBA5D9AD1}" type="presParOf" srcId="{7C843B40-9F42-C64D-9B08-EE9D6D8DFE21}" destId="{BE515FCC-4B5C-1041-BEAC-62B77F71B715}" srcOrd="4" destOrd="0" presId="urn:microsoft.com/office/officeart/2008/layout/LinedList"/>
    <dgm:cxn modelId="{7CBA5803-6762-2C4F-98E5-B7C83C6DFD22}" type="presParOf" srcId="{7C843B40-9F42-C64D-9B08-EE9D6D8DFE21}" destId="{9297EF26-14C3-774C-91D8-0666716FE437}" srcOrd="5" destOrd="0" presId="urn:microsoft.com/office/officeart/2008/layout/LinedList"/>
    <dgm:cxn modelId="{69E984EB-46A3-804A-96E1-EF4966B029CB}" type="presParOf" srcId="{9297EF26-14C3-774C-91D8-0666716FE437}" destId="{D0D68DA0-9C41-9C40-A8EE-094122194195}" srcOrd="0" destOrd="0" presId="urn:microsoft.com/office/officeart/2008/layout/LinedList"/>
    <dgm:cxn modelId="{7912B989-BAEB-2743-B7A2-7AD648F07604}" type="presParOf" srcId="{9297EF26-14C3-774C-91D8-0666716FE437}" destId="{0168A192-5493-724D-82AC-CCD3C777B902}" srcOrd="1" destOrd="0" presId="urn:microsoft.com/office/officeart/2008/layout/LinedList"/>
    <dgm:cxn modelId="{663B8C24-10D3-8048-9192-D500A0FF8494}" type="presParOf" srcId="{7C843B40-9F42-C64D-9B08-EE9D6D8DFE21}" destId="{5DB71CD3-567C-A04F-8DF4-F8348BFF90DA}" srcOrd="6" destOrd="0" presId="urn:microsoft.com/office/officeart/2008/layout/LinedList"/>
    <dgm:cxn modelId="{DB1E6B49-378E-A54A-93E5-FC9A8E280FDE}" type="presParOf" srcId="{7C843B40-9F42-C64D-9B08-EE9D6D8DFE21}" destId="{A9E799E3-F2F4-6E4F-BA5C-6918DC995D61}" srcOrd="7" destOrd="0" presId="urn:microsoft.com/office/officeart/2008/layout/LinedList"/>
    <dgm:cxn modelId="{0E9DDD66-C4A2-B84B-BB0C-F9CCAFB3DC45}" type="presParOf" srcId="{A9E799E3-F2F4-6E4F-BA5C-6918DC995D61}" destId="{2FC6750B-E512-FA40-A538-6AC7B83DC025}" srcOrd="0" destOrd="0" presId="urn:microsoft.com/office/officeart/2008/layout/LinedList"/>
    <dgm:cxn modelId="{90B37166-8029-7247-BFA5-52895F8DA0F9}" type="presParOf" srcId="{A9E799E3-F2F4-6E4F-BA5C-6918DC995D61}" destId="{C0433D8E-0956-2A47-A30F-1C921EA254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8F6AE0-379D-4AA5-855E-8C50577485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A8F424-AD79-4094-AF58-1C5EFABB695E}">
      <dgm:prSet/>
      <dgm:spPr/>
      <dgm:t>
        <a:bodyPr/>
        <a:lstStyle/>
        <a:p>
          <a:r>
            <a:rPr lang="pt-BR"/>
            <a:t>Um dos </a:t>
          </a:r>
          <a:r>
            <a:rPr lang="pt-BR" b="1"/>
            <a:t>Seis Goswamis de Vrindavana</a:t>
          </a:r>
          <a:r>
            <a:rPr lang="pt-BR"/>
            <a:t>, discípulos diretos de Chaitanya Mahaprabhu.</a:t>
          </a:r>
          <a:endParaRPr lang="en-US"/>
        </a:p>
      </dgm:t>
    </dgm:pt>
    <dgm:pt modelId="{B5287C6D-CEC9-472F-A920-16F931F0A094}" type="parTrans" cxnId="{824241F3-5F88-4101-B7C8-79BDDD93A227}">
      <dgm:prSet/>
      <dgm:spPr/>
      <dgm:t>
        <a:bodyPr/>
        <a:lstStyle/>
        <a:p>
          <a:endParaRPr lang="en-US"/>
        </a:p>
      </dgm:t>
    </dgm:pt>
    <dgm:pt modelId="{E2FC79BE-1662-4ABE-84E5-C4F81EDC6839}" type="sibTrans" cxnId="{824241F3-5F88-4101-B7C8-79BDDD93A227}">
      <dgm:prSet/>
      <dgm:spPr/>
      <dgm:t>
        <a:bodyPr/>
        <a:lstStyle/>
        <a:p>
          <a:endParaRPr lang="en-US"/>
        </a:p>
      </dgm:t>
    </dgm:pt>
    <dgm:pt modelId="{8FA6E6B2-ABB8-464E-9C2E-83AE1C3AFED2}">
      <dgm:prSet/>
      <dgm:spPr/>
      <dgm:t>
        <a:bodyPr/>
        <a:lstStyle/>
        <a:p>
          <a:r>
            <a:rPr lang="pt-BR"/>
            <a:t>Viveu no século XVI e sistematizou as doutrinas do </a:t>
          </a:r>
          <a:r>
            <a:rPr lang="pt-BR" b="1"/>
            <a:t>Bhakti-yoga</a:t>
          </a:r>
          <a:r>
            <a:rPr lang="pt-BR"/>
            <a:t>.</a:t>
          </a:r>
          <a:endParaRPr lang="en-US"/>
        </a:p>
      </dgm:t>
    </dgm:pt>
    <dgm:pt modelId="{EDA12BB5-081E-4D49-AF98-13344A8088B2}" type="parTrans" cxnId="{167BAEBC-2EC5-4BF9-9D02-8C377A3FA5C2}">
      <dgm:prSet/>
      <dgm:spPr/>
      <dgm:t>
        <a:bodyPr/>
        <a:lstStyle/>
        <a:p>
          <a:endParaRPr lang="en-US"/>
        </a:p>
      </dgm:t>
    </dgm:pt>
    <dgm:pt modelId="{EDD3502A-EFD1-4692-AB59-F025EC373477}" type="sibTrans" cxnId="{167BAEBC-2EC5-4BF9-9D02-8C377A3FA5C2}">
      <dgm:prSet/>
      <dgm:spPr/>
      <dgm:t>
        <a:bodyPr/>
        <a:lstStyle/>
        <a:p>
          <a:endParaRPr lang="en-US"/>
        </a:p>
      </dgm:t>
    </dgm:pt>
    <dgm:pt modelId="{79675E3E-DE2A-4A06-9852-60FDD00730DE}">
      <dgm:prSet/>
      <dgm:spPr/>
      <dgm:t>
        <a:bodyPr/>
        <a:lstStyle/>
        <a:p>
          <a:r>
            <a:rPr lang="pt-BR"/>
            <a:t>Sua teologia fundamenta o culto a Krishna como </a:t>
          </a:r>
          <a:r>
            <a:rPr lang="pt-BR" b="1"/>
            <a:t>amante divino</a:t>
          </a:r>
          <a:r>
            <a:rPr lang="pt-BR"/>
            <a:t>, exaltando a união mística com Krishna por meio da emoção devocional.</a:t>
          </a:r>
          <a:endParaRPr lang="en-US"/>
        </a:p>
      </dgm:t>
    </dgm:pt>
    <dgm:pt modelId="{7995471B-C7D9-4182-984A-F0A4D28F746F}" type="parTrans" cxnId="{96244CE0-03E9-401B-86DA-988F524FDED4}">
      <dgm:prSet/>
      <dgm:spPr/>
      <dgm:t>
        <a:bodyPr/>
        <a:lstStyle/>
        <a:p>
          <a:endParaRPr lang="en-US"/>
        </a:p>
      </dgm:t>
    </dgm:pt>
    <dgm:pt modelId="{67A7DBAA-A18E-4805-BA14-52DDC4D4AED8}" type="sibTrans" cxnId="{96244CE0-03E9-401B-86DA-988F524FDED4}">
      <dgm:prSet/>
      <dgm:spPr/>
      <dgm:t>
        <a:bodyPr/>
        <a:lstStyle/>
        <a:p>
          <a:endParaRPr lang="en-US"/>
        </a:p>
      </dgm:t>
    </dgm:pt>
    <dgm:pt modelId="{94A9EC50-9ACE-9241-96B6-830A1E9A8F41}" type="pres">
      <dgm:prSet presAssocID="{D38F6AE0-379D-4AA5-855E-8C50577485EF}" presName="vert0" presStyleCnt="0">
        <dgm:presLayoutVars>
          <dgm:dir/>
          <dgm:animOne val="branch"/>
          <dgm:animLvl val="lvl"/>
        </dgm:presLayoutVars>
      </dgm:prSet>
      <dgm:spPr/>
    </dgm:pt>
    <dgm:pt modelId="{971438A5-054A-0745-B7D9-5F1422DA6152}" type="pres">
      <dgm:prSet presAssocID="{A7A8F424-AD79-4094-AF58-1C5EFABB695E}" presName="thickLine" presStyleLbl="alignNode1" presStyleIdx="0" presStyleCnt="3"/>
      <dgm:spPr/>
    </dgm:pt>
    <dgm:pt modelId="{92BFE399-DD85-D64D-8093-DE47685E85EA}" type="pres">
      <dgm:prSet presAssocID="{A7A8F424-AD79-4094-AF58-1C5EFABB695E}" presName="horz1" presStyleCnt="0"/>
      <dgm:spPr/>
    </dgm:pt>
    <dgm:pt modelId="{82B88FEB-3F82-B64D-BCC4-F09995A7C334}" type="pres">
      <dgm:prSet presAssocID="{A7A8F424-AD79-4094-AF58-1C5EFABB695E}" presName="tx1" presStyleLbl="revTx" presStyleIdx="0" presStyleCnt="3"/>
      <dgm:spPr/>
    </dgm:pt>
    <dgm:pt modelId="{94B0E061-DBE1-0640-83DC-D1819722BA83}" type="pres">
      <dgm:prSet presAssocID="{A7A8F424-AD79-4094-AF58-1C5EFABB695E}" presName="vert1" presStyleCnt="0"/>
      <dgm:spPr/>
    </dgm:pt>
    <dgm:pt modelId="{39F0D969-A0F1-5846-8BBC-86327704C7AC}" type="pres">
      <dgm:prSet presAssocID="{8FA6E6B2-ABB8-464E-9C2E-83AE1C3AFED2}" presName="thickLine" presStyleLbl="alignNode1" presStyleIdx="1" presStyleCnt="3"/>
      <dgm:spPr/>
    </dgm:pt>
    <dgm:pt modelId="{40BB468C-96BE-DB45-99F8-3E437392EF2C}" type="pres">
      <dgm:prSet presAssocID="{8FA6E6B2-ABB8-464E-9C2E-83AE1C3AFED2}" presName="horz1" presStyleCnt="0"/>
      <dgm:spPr/>
    </dgm:pt>
    <dgm:pt modelId="{AB9BAD14-1ED0-C44A-9D2E-C90DA1F3FA9A}" type="pres">
      <dgm:prSet presAssocID="{8FA6E6B2-ABB8-464E-9C2E-83AE1C3AFED2}" presName="tx1" presStyleLbl="revTx" presStyleIdx="1" presStyleCnt="3"/>
      <dgm:spPr/>
    </dgm:pt>
    <dgm:pt modelId="{6E2E5175-7138-4542-982F-D732FC89E42B}" type="pres">
      <dgm:prSet presAssocID="{8FA6E6B2-ABB8-464E-9C2E-83AE1C3AFED2}" presName="vert1" presStyleCnt="0"/>
      <dgm:spPr/>
    </dgm:pt>
    <dgm:pt modelId="{97C3B7DA-534B-4941-BC9E-08B706BA0D2B}" type="pres">
      <dgm:prSet presAssocID="{79675E3E-DE2A-4A06-9852-60FDD00730DE}" presName="thickLine" presStyleLbl="alignNode1" presStyleIdx="2" presStyleCnt="3"/>
      <dgm:spPr/>
    </dgm:pt>
    <dgm:pt modelId="{66C37D2F-44C2-A94D-BBCE-A8ABC385AD14}" type="pres">
      <dgm:prSet presAssocID="{79675E3E-DE2A-4A06-9852-60FDD00730DE}" presName="horz1" presStyleCnt="0"/>
      <dgm:spPr/>
    </dgm:pt>
    <dgm:pt modelId="{50F22392-7284-564C-AA94-84F5D3B92021}" type="pres">
      <dgm:prSet presAssocID="{79675E3E-DE2A-4A06-9852-60FDD00730DE}" presName="tx1" presStyleLbl="revTx" presStyleIdx="2" presStyleCnt="3"/>
      <dgm:spPr/>
    </dgm:pt>
    <dgm:pt modelId="{CF6450A6-2BB1-8541-9A97-7FA8BCDA9CB0}" type="pres">
      <dgm:prSet presAssocID="{79675E3E-DE2A-4A06-9852-60FDD00730DE}" presName="vert1" presStyleCnt="0"/>
      <dgm:spPr/>
    </dgm:pt>
  </dgm:ptLst>
  <dgm:cxnLst>
    <dgm:cxn modelId="{AB22C239-93B8-8746-B79A-530D5D89F4D9}" type="presOf" srcId="{A7A8F424-AD79-4094-AF58-1C5EFABB695E}" destId="{82B88FEB-3F82-B64D-BCC4-F09995A7C334}" srcOrd="0" destOrd="0" presId="urn:microsoft.com/office/officeart/2008/layout/LinedList"/>
    <dgm:cxn modelId="{2FCA2758-3342-9144-8D3A-BBF18261E18E}" type="presOf" srcId="{79675E3E-DE2A-4A06-9852-60FDD00730DE}" destId="{50F22392-7284-564C-AA94-84F5D3B92021}" srcOrd="0" destOrd="0" presId="urn:microsoft.com/office/officeart/2008/layout/LinedList"/>
    <dgm:cxn modelId="{9F1BA89E-7DF0-AE4C-9448-C9F85948BAF9}" type="presOf" srcId="{8FA6E6B2-ABB8-464E-9C2E-83AE1C3AFED2}" destId="{AB9BAD14-1ED0-C44A-9D2E-C90DA1F3FA9A}" srcOrd="0" destOrd="0" presId="urn:microsoft.com/office/officeart/2008/layout/LinedList"/>
    <dgm:cxn modelId="{167BAEBC-2EC5-4BF9-9D02-8C377A3FA5C2}" srcId="{D38F6AE0-379D-4AA5-855E-8C50577485EF}" destId="{8FA6E6B2-ABB8-464E-9C2E-83AE1C3AFED2}" srcOrd="1" destOrd="0" parTransId="{EDA12BB5-081E-4D49-AF98-13344A8088B2}" sibTransId="{EDD3502A-EFD1-4692-AB59-F025EC373477}"/>
    <dgm:cxn modelId="{96244CE0-03E9-401B-86DA-988F524FDED4}" srcId="{D38F6AE0-379D-4AA5-855E-8C50577485EF}" destId="{79675E3E-DE2A-4A06-9852-60FDD00730DE}" srcOrd="2" destOrd="0" parTransId="{7995471B-C7D9-4182-984A-F0A4D28F746F}" sibTransId="{67A7DBAA-A18E-4805-BA14-52DDC4D4AED8}"/>
    <dgm:cxn modelId="{824241F3-5F88-4101-B7C8-79BDDD93A227}" srcId="{D38F6AE0-379D-4AA5-855E-8C50577485EF}" destId="{A7A8F424-AD79-4094-AF58-1C5EFABB695E}" srcOrd="0" destOrd="0" parTransId="{B5287C6D-CEC9-472F-A920-16F931F0A094}" sibTransId="{E2FC79BE-1662-4ABE-84E5-C4F81EDC6839}"/>
    <dgm:cxn modelId="{01B52DF4-219E-384A-97E6-7E86367CED6B}" type="presOf" srcId="{D38F6AE0-379D-4AA5-855E-8C50577485EF}" destId="{94A9EC50-9ACE-9241-96B6-830A1E9A8F41}" srcOrd="0" destOrd="0" presId="urn:microsoft.com/office/officeart/2008/layout/LinedList"/>
    <dgm:cxn modelId="{3437193C-91C7-0245-A8D3-C1F2D10F7D1C}" type="presParOf" srcId="{94A9EC50-9ACE-9241-96B6-830A1E9A8F41}" destId="{971438A5-054A-0745-B7D9-5F1422DA6152}" srcOrd="0" destOrd="0" presId="urn:microsoft.com/office/officeart/2008/layout/LinedList"/>
    <dgm:cxn modelId="{509B06E9-BF1F-6845-87D3-1318DC743894}" type="presParOf" srcId="{94A9EC50-9ACE-9241-96B6-830A1E9A8F41}" destId="{92BFE399-DD85-D64D-8093-DE47685E85EA}" srcOrd="1" destOrd="0" presId="urn:microsoft.com/office/officeart/2008/layout/LinedList"/>
    <dgm:cxn modelId="{113B0D64-BB8F-A14B-A555-1E4CE82F1119}" type="presParOf" srcId="{92BFE399-DD85-D64D-8093-DE47685E85EA}" destId="{82B88FEB-3F82-B64D-BCC4-F09995A7C334}" srcOrd="0" destOrd="0" presId="urn:microsoft.com/office/officeart/2008/layout/LinedList"/>
    <dgm:cxn modelId="{726F3875-43BE-594B-AAE3-AA495E258035}" type="presParOf" srcId="{92BFE399-DD85-D64D-8093-DE47685E85EA}" destId="{94B0E061-DBE1-0640-83DC-D1819722BA83}" srcOrd="1" destOrd="0" presId="urn:microsoft.com/office/officeart/2008/layout/LinedList"/>
    <dgm:cxn modelId="{028B7505-D664-FA48-9341-DCB53AB428AE}" type="presParOf" srcId="{94A9EC50-9ACE-9241-96B6-830A1E9A8F41}" destId="{39F0D969-A0F1-5846-8BBC-86327704C7AC}" srcOrd="2" destOrd="0" presId="urn:microsoft.com/office/officeart/2008/layout/LinedList"/>
    <dgm:cxn modelId="{CC7E9B9C-1E87-AC4D-B3C6-BCAA0EFC0C1E}" type="presParOf" srcId="{94A9EC50-9ACE-9241-96B6-830A1E9A8F41}" destId="{40BB468C-96BE-DB45-99F8-3E437392EF2C}" srcOrd="3" destOrd="0" presId="urn:microsoft.com/office/officeart/2008/layout/LinedList"/>
    <dgm:cxn modelId="{2FA77D82-D0A9-FC41-9C9D-4728928D753E}" type="presParOf" srcId="{40BB468C-96BE-DB45-99F8-3E437392EF2C}" destId="{AB9BAD14-1ED0-C44A-9D2E-C90DA1F3FA9A}" srcOrd="0" destOrd="0" presId="urn:microsoft.com/office/officeart/2008/layout/LinedList"/>
    <dgm:cxn modelId="{44799289-8A6F-D444-8C97-3D354BB832BC}" type="presParOf" srcId="{40BB468C-96BE-DB45-99F8-3E437392EF2C}" destId="{6E2E5175-7138-4542-982F-D732FC89E42B}" srcOrd="1" destOrd="0" presId="urn:microsoft.com/office/officeart/2008/layout/LinedList"/>
    <dgm:cxn modelId="{85AE0895-E283-7442-ADC3-A55CCE50038C}" type="presParOf" srcId="{94A9EC50-9ACE-9241-96B6-830A1E9A8F41}" destId="{97C3B7DA-534B-4941-BC9E-08B706BA0D2B}" srcOrd="4" destOrd="0" presId="urn:microsoft.com/office/officeart/2008/layout/LinedList"/>
    <dgm:cxn modelId="{565E5BAD-8CFD-1F47-A586-DE3E13352F3F}" type="presParOf" srcId="{94A9EC50-9ACE-9241-96B6-830A1E9A8F41}" destId="{66C37D2F-44C2-A94D-BBCE-A8ABC385AD14}" srcOrd="5" destOrd="0" presId="urn:microsoft.com/office/officeart/2008/layout/LinedList"/>
    <dgm:cxn modelId="{6F8DFA86-436F-CF4F-B4C7-632B8D26C2ED}" type="presParOf" srcId="{66C37D2F-44C2-A94D-BBCE-A8ABC385AD14}" destId="{50F22392-7284-564C-AA94-84F5D3B92021}" srcOrd="0" destOrd="0" presId="urn:microsoft.com/office/officeart/2008/layout/LinedList"/>
    <dgm:cxn modelId="{B33FD461-EFDE-B54C-B1DE-05836CD5038D}" type="presParOf" srcId="{66C37D2F-44C2-A94D-BBCE-A8ABC385AD14}" destId="{CF6450A6-2BB1-8541-9A97-7FA8BCDA9C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0C0D220-4441-489B-A371-D58265E9C9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D9C1CC-C631-4F25-8790-EBF77BE146F2}">
      <dgm:prSet/>
      <dgm:spPr/>
      <dgm:t>
        <a:bodyPr/>
        <a:lstStyle/>
        <a:p>
          <a:r>
            <a:rPr lang="pt-BR"/>
            <a:t>Texto sagrado do hinduísmo, parte do épico </a:t>
          </a:r>
          <a:r>
            <a:rPr lang="pt-BR" b="1"/>
            <a:t>Mahabharata</a:t>
          </a:r>
          <a:r>
            <a:rPr lang="pt-BR"/>
            <a:t>.</a:t>
          </a:r>
          <a:endParaRPr lang="en-US"/>
        </a:p>
      </dgm:t>
    </dgm:pt>
    <dgm:pt modelId="{D988702E-2F78-494D-9768-7CF72DCCDDA0}" type="parTrans" cxnId="{2761A3CD-8B57-4364-AB29-54BB33FAF60C}">
      <dgm:prSet/>
      <dgm:spPr/>
      <dgm:t>
        <a:bodyPr/>
        <a:lstStyle/>
        <a:p>
          <a:endParaRPr lang="en-US"/>
        </a:p>
      </dgm:t>
    </dgm:pt>
    <dgm:pt modelId="{D0CB63AC-8AFC-4976-A0F6-C1FA7FF86294}" type="sibTrans" cxnId="{2761A3CD-8B57-4364-AB29-54BB33FAF60C}">
      <dgm:prSet/>
      <dgm:spPr/>
      <dgm:t>
        <a:bodyPr/>
        <a:lstStyle/>
        <a:p>
          <a:endParaRPr lang="en-US"/>
        </a:p>
      </dgm:t>
    </dgm:pt>
    <dgm:pt modelId="{B3A2D8A6-7586-40C4-88AA-36DD86869989}">
      <dgm:prSet/>
      <dgm:spPr/>
      <dgm:t>
        <a:bodyPr/>
        <a:lstStyle/>
        <a:p>
          <a:r>
            <a:rPr lang="pt-BR"/>
            <a:t>Diálogo entre Krishna (avatar de Vishnu) e o guerreiro Arjuna.</a:t>
          </a:r>
          <a:endParaRPr lang="en-US"/>
        </a:p>
      </dgm:t>
    </dgm:pt>
    <dgm:pt modelId="{D4FA28BD-A3C8-4C4D-AE04-CF480274A3F0}" type="parTrans" cxnId="{267DE40B-9CD4-48E0-9ECE-7C13A1D09639}">
      <dgm:prSet/>
      <dgm:spPr/>
      <dgm:t>
        <a:bodyPr/>
        <a:lstStyle/>
        <a:p>
          <a:endParaRPr lang="en-US"/>
        </a:p>
      </dgm:t>
    </dgm:pt>
    <dgm:pt modelId="{937D0C02-8124-4273-8ABA-09A8528B2518}" type="sibTrans" cxnId="{267DE40B-9CD4-48E0-9ECE-7C13A1D09639}">
      <dgm:prSet/>
      <dgm:spPr/>
      <dgm:t>
        <a:bodyPr/>
        <a:lstStyle/>
        <a:p>
          <a:endParaRPr lang="en-US"/>
        </a:p>
      </dgm:t>
    </dgm:pt>
    <dgm:pt modelId="{07E884CA-F3CF-4AE1-922D-71FF180115EB}">
      <dgm:prSet/>
      <dgm:spPr/>
      <dgm:t>
        <a:bodyPr/>
        <a:lstStyle/>
        <a:p>
          <a:r>
            <a:rPr lang="pt-BR"/>
            <a:t>Ensina sobre </a:t>
          </a:r>
          <a:r>
            <a:rPr lang="pt-BR" b="1"/>
            <a:t>karma (ação), dharma (dever), reencarnação, e moksha (libertação)</a:t>
          </a:r>
          <a:r>
            <a:rPr lang="pt-BR"/>
            <a:t>.</a:t>
          </a:r>
          <a:endParaRPr lang="en-US"/>
        </a:p>
      </dgm:t>
    </dgm:pt>
    <dgm:pt modelId="{F23B82C1-3850-4591-A65C-4AF9596077A1}" type="parTrans" cxnId="{633346B7-9650-4ABB-A53C-2DBC26D30D54}">
      <dgm:prSet/>
      <dgm:spPr/>
      <dgm:t>
        <a:bodyPr/>
        <a:lstStyle/>
        <a:p>
          <a:endParaRPr lang="en-US"/>
        </a:p>
      </dgm:t>
    </dgm:pt>
    <dgm:pt modelId="{9BA03BDB-3D9D-43F6-BCB8-417A44BCDEDB}" type="sibTrans" cxnId="{633346B7-9650-4ABB-A53C-2DBC26D30D54}">
      <dgm:prSet/>
      <dgm:spPr/>
      <dgm:t>
        <a:bodyPr/>
        <a:lstStyle/>
        <a:p>
          <a:endParaRPr lang="en-US"/>
        </a:p>
      </dgm:t>
    </dgm:pt>
    <dgm:pt modelId="{06B3D9E4-F174-894A-B880-6AF003D71BA4}" type="pres">
      <dgm:prSet presAssocID="{A0C0D220-4441-489B-A371-D58265E9C9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F28E45-FCB0-F94F-8ACA-496E30101C33}" type="pres">
      <dgm:prSet presAssocID="{E8D9C1CC-C631-4F25-8790-EBF77BE146F2}" presName="hierRoot1" presStyleCnt="0"/>
      <dgm:spPr/>
    </dgm:pt>
    <dgm:pt modelId="{6155D6BF-228A-9748-979B-A4F5A18BDE28}" type="pres">
      <dgm:prSet presAssocID="{E8D9C1CC-C631-4F25-8790-EBF77BE146F2}" presName="composite" presStyleCnt="0"/>
      <dgm:spPr/>
    </dgm:pt>
    <dgm:pt modelId="{434A6055-AAC0-BA46-A744-3C9D690FB76B}" type="pres">
      <dgm:prSet presAssocID="{E8D9C1CC-C631-4F25-8790-EBF77BE146F2}" presName="background" presStyleLbl="node0" presStyleIdx="0" presStyleCnt="3"/>
      <dgm:spPr/>
    </dgm:pt>
    <dgm:pt modelId="{B676CC4D-A55E-204A-8A60-E1D38F84EB0A}" type="pres">
      <dgm:prSet presAssocID="{E8D9C1CC-C631-4F25-8790-EBF77BE146F2}" presName="text" presStyleLbl="fgAcc0" presStyleIdx="0" presStyleCnt="3">
        <dgm:presLayoutVars>
          <dgm:chPref val="3"/>
        </dgm:presLayoutVars>
      </dgm:prSet>
      <dgm:spPr/>
    </dgm:pt>
    <dgm:pt modelId="{19B59EDF-31D3-E440-B791-4935E6B6A9A7}" type="pres">
      <dgm:prSet presAssocID="{E8D9C1CC-C631-4F25-8790-EBF77BE146F2}" presName="hierChild2" presStyleCnt="0"/>
      <dgm:spPr/>
    </dgm:pt>
    <dgm:pt modelId="{54DECBD2-D2C5-4842-AB8A-06C1F6F9AD08}" type="pres">
      <dgm:prSet presAssocID="{B3A2D8A6-7586-40C4-88AA-36DD86869989}" presName="hierRoot1" presStyleCnt="0"/>
      <dgm:spPr/>
    </dgm:pt>
    <dgm:pt modelId="{F205E432-FF34-BB44-B449-BF5553197FA9}" type="pres">
      <dgm:prSet presAssocID="{B3A2D8A6-7586-40C4-88AA-36DD86869989}" presName="composite" presStyleCnt="0"/>
      <dgm:spPr/>
    </dgm:pt>
    <dgm:pt modelId="{B501719E-671A-4249-991B-49EBED0C2A5F}" type="pres">
      <dgm:prSet presAssocID="{B3A2D8A6-7586-40C4-88AA-36DD86869989}" presName="background" presStyleLbl="node0" presStyleIdx="1" presStyleCnt="3"/>
      <dgm:spPr/>
    </dgm:pt>
    <dgm:pt modelId="{58F6E0E5-CDDE-5E45-BFCF-AAE8A057A9EA}" type="pres">
      <dgm:prSet presAssocID="{B3A2D8A6-7586-40C4-88AA-36DD86869989}" presName="text" presStyleLbl="fgAcc0" presStyleIdx="1" presStyleCnt="3">
        <dgm:presLayoutVars>
          <dgm:chPref val="3"/>
        </dgm:presLayoutVars>
      </dgm:prSet>
      <dgm:spPr/>
    </dgm:pt>
    <dgm:pt modelId="{53644AA3-00E3-064C-B9CF-1D93F7FF08CB}" type="pres">
      <dgm:prSet presAssocID="{B3A2D8A6-7586-40C4-88AA-36DD86869989}" presName="hierChild2" presStyleCnt="0"/>
      <dgm:spPr/>
    </dgm:pt>
    <dgm:pt modelId="{DC413FDE-2EB4-8945-B513-1ECAAD75A083}" type="pres">
      <dgm:prSet presAssocID="{07E884CA-F3CF-4AE1-922D-71FF180115EB}" presName="hierRoot1" presStyleCnt="0"/>
      <dgm:spPr/>
    </dgm:pt>
    <dgm:pt modelId="{B2B129F0-F4F3-F244-BE15-01A3EE43BBB2}" type="pres">
      <dgm:prSet presAssocID="{07E884CA-F3CF-4AE1-922D-71FF180115EB}" presName="composite" presStyleCnt="0"/>
      <dgm:spPr/>
    </dgm:pt>
    <dgm:pt modelId="{D4089DF0-704D-564F-B4D4-AB10F7512365}" type="pres">
      <dgm:prSet presAssocID="{07E884CA-F3CF-4AE1-922D-71FF180115EB}" presName="background" presStyleLbl="node0" presStyleIdx="2" presStyleCnt="3"/>
      <dgm:spPr/>
    </dgm:pt>
    <dgm:pt modelId="{50716568-0E51-2C45-A81A-868399CFE0FC}" type="pres">
      <dgm:prSet presAssocID="{07E884CA-F3CF-4AE1-922D-71FF180115EB}" presName="text" presStyleLbl="fgAcc0" presStyleIdx="2" presStyleCnt="3">
        <dgm:presLayoutVars>
          <dgm:chPref val="3"/>
        </dgm:presLayoutVars>
      </dgm:prSet>
      <dgm:spPr/>
    </dgm:pt>
    <dgm:pt modelId="{E228A927-B11F-D54F-96FF-B00BA33B113C}" type="pres">
      <dgm:prSet presAssocID="{07E884CA-F3CF-4AE1-922D-71FF180115EB}" presName="hierChild2" presStyleCnt="0"/>
      <dgm:spPr/>
    </dgm:pt>
  </dgm:ptLst>
  <dgm:cxnLst>
    <dgm:cxn modelId="{267DE40B-9CD4-48E0-9ECE-7C13A1D09639}" srcId="{A0C0D220-4441-489B-A371-D58265E9C93F}" destId="{B3A2D8A6-7586-40C4-88AA-36DD86869989}" srcOrd="1" destOrd="0" parTransId="{D4FA28BD-A3C8-4C4D-AE04-CF480274A3F0}" sibTransId="{937D0C02-8124-4273-8ABA-09A8528B2518}"/>
    <dgm:cxn modelId="{8F743A61-CB3A-FC4A-ABF7-0D207F48D29E}" type="presOf" srcId="{A0C0D220-4441-489B-A371-D58265E9C93F}" destId="{06B3D9E4-F174-894A-B880-6AF003D71BA4}" srcOrd="0" destOrd="0" presId="urn:microsoft.com/office/officeart/2005/8/layout/hierarchy1"/>
    <dgm:cxn modelId="{F14D814E-D915-D24E-BFED-4F967A20C123}" type="presOf" srcId="{E8D9C1CC-C631-4F25-8790-EBF77BE146F2}" destId="{B676CC4D-A55E-204A-8A60-E1D38F84EB0A}" srcOrd="0" destOrd="0" presId="urn:microsoft.com/office/officeart/2005/8/layout/hierarchy1"/>
    <dgm:cxn modelId="{64E92985-EB93-DD40-92BE-04A2B16977E7}" type="presOf" srcId="{B3A2D8A6-7586-40C4-88AA-36DD86869989}" destId="{58F6E0E5-CDDE-5E45-BFCF-AAE8A057A9EA}" srcOrd="0" destOrd="0" presId="urn:microsoft.com/office/officeart/2005/8/layout/hierarchy1"/>
    <dgm:cxn modelId="{633346B7-9650-4ABB-A53C-2DBC26D30D54}" srcId="{A0C0D220-4441-489B-A371-D58265E9C93F}" destId="{07E884CA-F3CF-4AE1-922D-71FF180115EB}" srcOrd="2" destOrd="0" parTransId="{F23B82C1-3850-4591-A65C-4AF9596077A1}" sibTransId="{9BA03BDB-3D9D-43F6-BCB8-417A44BCDEDB}"/>
    <dgm:cxn modelId="{2761A3CD-8B57-4364-AB29-54BB33FAF60C}" srcId="{A0C0D220-4441-489B-A371-D58265E9C93F}" destId="{E8D9C1CC-C631-4F25-8790-EBF77BE146F2}" srcOrd="0" destOrd="0" parTransId="{D988702E-2F78-494D-9768-7CF72DCCDDA0}" sibTransId="{D0CB63AC-8AFC-4976-A0F6-C1FA7FF86294}"/>
    <dgm:cxn modelId="{533397FB-052F-3A4E-8BB4-AC3DD0B80E95}" type="presOf" srcId="{07E884CA-F3CF-4AE1-922D-71FF180115EB}" destId="{50716568-0E51-2C45-A81A-868399CFE0FC}" srcOrd="0" destOrd="0" presId="urn:microsoft.com/office/officeart/2005/8/layout/hierarchy1"/>
    <dgm:cxn modelId="{4209F9C8-0601-B94A-94BF-103F238FB9FD}" type="presParOf" srcId="{06B3D9E4-F174-894A-B880-6AF003D71BA4}" destId="{9FF28E45-FCB0-F94F-8ACA-496E30101C33}" srcOrd="0" destOrd="0" presId="urn:microsoft.com/office/officeart/2005/8/layout/hierarchy1"/>
    <dgm:cxn modelId="{A85712DB-AF90-3F4E-957D-21DB0B8B7D21}" type="presParOf" srcId="{9FF28E45-FCB0-F94F-8ACA-496E30101C33}" destId="{6155D6BF-228A-9748-979B-A4F5A18BDE28}" srcOrd="0" destOrd="0" presId="urn:microsoft.com/office/officeart/2005/8/layout/hierarchy1"/>
    <dgm:cxn modelId="{C6995A10-04EC-C54A-A648-285A1B87CAAA}" type="presParOf" srcId="{6155D6BF-228A-9748-979B-A4F5A18BDE28}" destId="{434A6055-AAC0-BA46-A744-3C9D690FB76B}" srcOrd="0" destOrd="0" presId="urn:microsoft.com/office/officeart/2005/8/layout/hierarchy1"/>
    <dgm:cxn modelId="{82DB34DE-11D0-A04E-86B6-E9668AF1F1E6}" type="presParOf" srcId="{6155D6BF-228A-9748-979B-A4F5A18BDE28}" destId="{B676CC4D-A55E-204A-8A60-E1D38F84EB0A}" srcOrd="1" destOrd="0" presId="urn:microsoft.com/office/officeart/2005/8/layout/hierarchy1"/>
    <dgm:cxn modelId="{BBF153E2-392F-7B4D-BD9F-20044CB6799F}" type="presParOf" srcId="{9FF28E45-FCB0-F94F-8ACA-496E30101C33}" destId="{19B59EDF-31D3-E440-B791-4935E6B6A9A7}" srcOrd="1" destOrd="0" presId="urn:microsoft.com/office/officeart/2005/8/layout/hierarchy1"/>
    <dgm:cxn modelId="{80CC7DE8-F470-F244-908F-467C77255E40}" type="presParOf" srcId="{06B3D9E4-F174-894A-B880-6AF003D71BA4}" destId="{54DECBD2-D2C5-4842-AB8A-06C1F6F9AD08}" srcOrd="1" destOrd="0" presId="urn:microsoft.com/office/officeart/2005/8/layout/hierarchy1"/>
    <dgm:cxn modelId="{B59E950D-BAA0-3743-8594-25B2E9F946CB}" type="presParOf" srcId="{54DECBD2-D2C5-4842-AB8A-06C1F6F9AD08}" destId="{F205E432-FF34-BB44-B449-BF5553197FA9}" srcOrd="0" destOrd="0" presId="urn:microsoft.com/office/officeart/2005/8/layout/hierarchy1"/>
    <dgm:cxn modelId="{3E6619A2-48B3-7744-B526-E682FDAD99BB}" type="presParOf" srcId="{F205E432-FF34-BB44-B449-BF5553197FA9}" destId="{B501719E-671A-4249-991B-49EBED0C2A5F}" srcOrd="0" destOrd="0" presId="urn:microsoft.com/office/officeart/2005/8/layout/hierarchy1"/>
    <dgm:cxn modelId="{3ECFD148-20D1-C949-AED8-D8978444BE95}" type="presParOf" srcId="{F205E432-FF34-BB44-B449-BF5553197FA9}" destId="{58F6E0E5-CDDE-5E45-BFCF-AAE8A057A9EA}" srcOrd="1" destOrd="0" presId="urn:microsoft.com/office/officeart/2005/8/layout/hierarchy1"/>
    <dgm:cxn modelId="{2D5FC838-2D41-3B4A-AEE6-AB0042B77E48}" type="presParOf" srcId="{54DECBD2-D2C5-4842-AB8A-06C1F6F9AD08}" destId="{53644AA3-00E3-064C-B9CF-1D93F7FF08CB}" srcOrd="1" destOrd="0" presId="urn:microsoft.com/office/officeart/2005/8/layout/hierarchy1"/>
    <dgm:cxn modelId="{2C313B71-5026-1E4C-BB7E-488BDE96BF88}" type="presParOf" srcId="{06B3D9E4-F174-894A-B880-6AF003D71BA4}" destId="{DC413FDE-2EB4-8945-B513-1ECAAD75A083}" srcOrd="2" destOrd="0" presId="urn:microsoft.com/office/officeart/2005/8/layout/hierarchy1"/>
    <dgm:cxn modelId="{4B2D87F8-F73C-E447-A672-6A46A886DC96}" type="presParOf" srcId="{DC413FDE-2EB4-8945-B513-1ECAAD75A083}" destId="{B2B129F0-F4F3-F244-BE15-01A3EE43BBB2}" srcOrd="0" destOrd="0" presId="urn:microsoft.com/office/officeart/2005/8/layout/hierarchy1"/>
    <dgm:cxn modelId="{25BA69C6-205D-6846-B36B-2FBDBD5A3BA6}" type="presParOf" srcId="{B2B129F0-F4F3-F244-BE15-01A3EE43BBB2}" destId="{D4089DF0-704D-564F-B4D4-AB10F7512365}" srcOrd="0" destOrd="0" presId="urn:microsoft.com/office/officeart/2005/8/layout/hierarchy1"/>
    <dgm:cxn modelId="{D83BF054-81C6-4446-B774-F45579FDA10B}" type="presParOf" srcId="{B2B129F0-F4F3-F244-BE15-01A3EE43BBB2}" destId="{50716568-0E51-2C45-A81A-868399CFE0FC}" srcOrd="1" destOrd="0" presId="urn:microsoft.com/office/officeart/2005/8/layout/hierarchy1"/>
    <dgm:cxn modelId="{64DFC477-0F24-064F-A352-543D2BF1207E}" type="presParOf" srcId="{DC413FDE-2EB4-8945-B513-1ECAAD75A083}" destId="{E228A927-B11F-D54F-96FF-B00BA33B11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9CD9F6-252C-4D43-BEF6-97F797A893B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FFD774-8A52-4C17-82EA-9B46CC544E70}">
      <dgm:prSet/>
      <dgm:spPr/>
      <dgm:t>
        <a:bodyPr/>
        <a:lstStyle/>
        <a:p>
          <a:r>
            <a:rPr lang="pt-BR" b="1"/>
            <a:t>Panteísmo e politeísmo disfarçado</a:t>
          </a:r>
          <a:r>
            <a:rPr lang="pt-BR"/>
            <a:t>: afirma que tudo é deus e deus está em tudo.</a:t>
          </a:r>
          <a:endParaRPr lang="en-US"/>
        </a:p>
      </dgm:t>
    </dgm:pt>
    <dgm:pt modelId="{486BAC36-4C1F-4B05-84C9-63AB07A408BD}" type="parTrans" cxnId="{90919D63-2828-466A-A010-516C1973B561}">
      <dgm:prSet/>
      <dgm:spPr/>
      <dgm:t>
        <a:bodyPr/>
        <a:lstStyle/>
        <a:p>
          <a:endParaRPr lang="en-US"/>
        </a:p>
      </dgm:t>
    </dgm:pt>
    <dgm:pt modelId="{5906469F-E5D3-4DE5-8221-42F0F6666A07}" type="sibTrans" cxnId="{90919D63-2828-466A-A010-516C1973B561}">
      <dgm:prSet/>
      <dgm:spPr/>
      <dgm:t>
        <a:bodyPr/>
        <a:lstStyle/>
        <a:p>
          <a:endParaRPr lang="en-US"/>
        </a:p>
      </dgm:t>
    </dgm:pt>
    <dgm:pt modelId="{DA1E3E2F-5A76-479F-BDF2-0D3B7CCCEB17}">
      <dgm:prSet/>
      <dgm:spPr/>
      <dgm:t>
        <a:bodyPr/>
        <a:lstStyle/>
        <a:p>
          <a:r>
            <a:rPr lang="pt-BR" b="1"/>
            <a:t>Reencarnação e karma</a:t>
          </a:r>
          <a:r>
            <a:rPr lang="pt-BR"/>
            <a:t>: negam o juízo eterno.</a:t>
          </a:r>
          <a:endParaRPr lang="en-US"/>
        </a:p>
      </dgm:t>
    </dgm:pt>
    <dgm:pt modelId="{2A5CAA90-DC62-43E4-9C9A-1C4109B06C09}" type="parTrans" cxnId="{22EBE1E6-1620-4844-84E0-3125B67EA130}">
      <dgm:prSet/>
      <dgm:spPr/>
      <dgm:t>
        <a:bodyPr/>
        <a:lstStyle/>
        <a:p>
          <a:endParaRPr lang="en-US"/>
        </a:p>
      </dgm:t>
    </dgm:pt>
    <dgm:pt modelId="{B61E689F-6F71-43B3-B4C7-08DDCE5A94A2}" type="sibTrans" cxnId="{22EBE1E6-1620-4844-84E0-3125B67EA130}">
      <dgm:prSet/>
      <dgm:spPr/>
      <dgm:t>
        <a:bodyPr/>
        <a:lstStyle/>
        <a:p>
          <a:endParaRPr lang="en-US"/>
        </a:p>
      </dgm:t>
    </dgm:pt>
    <dgm:pt modelId="{B38C0F0C-7D34-466F-8BA3-C1EA7CBB19BE}">
      <dgm:prSet/>
      <dgm:spPr/>
      <dgm:t>
        <a:bodyPr/>
        <a:lstStyle/>
        <a:p>
          <a:r>
            <a:rPr lang="pt-BR" b="1"/>
            <a:t>Autossalvação</a:t>
          </a:r>
          <a:r>
            <a:rPr lang="pt-BR"/>
            <a:t>: por meio do autoconhecimento e meditação.</a:t>
          </a:r>
          <a:endParaRPr lang="en-US"/>
        </a:p>
      </dgm:t>
    </dgm:pt>
    <dgm:pt modelId="{A5D764E7-ACD3-456A-B6C4-545C55C462FE}" type="parTrans" cxnId="{AE72C259-F94C-4C8E-8E82-DD5F5296846A}">
      <dgm:prSet/>
      <dgm:spPr/>
      <dgm:t>
        <a:bodyPr/>
        <a:lstStyle/>
        <a:p>
          <a:endParaRPr lang="en-US"/>
        </a:p>
      </dgm:t>
    </dgm:pt>
    <dgm:pt modelId="{77013AE7-AAEB-4451-9A2D-CA12A2E87EAB}" type="sibTrans" cxnId="{AE72C259-F94C-4C8E-8E82-DD5F5296846A}">
      <dgm:prSet/>
      <dgm:spPr/>
      <dgm:t>
        <a:bodyPr/>
        <a:lstStyle/>
        <a:p>
          <a:endParaRPr lang="en-US"/>
        </a:p>
      </dgm:t>
    </dgm:pt>
    <dgm:pt modelId="{39CDFF0C-8855-F249-98C7-77C760D4F0EA}" type="pres">
      <dgm:prSet presAssocID="{9E9CD9F6-252C-4D43-BEF6-97F797A893B3}" presName="vert0" presStyleCnt="0">
        <dgm:presLayoutVars>
          <dgm:dir/>
          <dgm:animOne val="branch"/>
          <dgm:animLvl val="lvl"/>
        </dgm:presLayoutVars>
      </dgm:prSet>
      <dgm:spPr/>
    </dgm:pt>
    <dgm:pt modelId="{B4573DAF-CEF5-5146-9D8C-6C40352B433E}" type="pres">
      <dgm:prSet presAssocID="{9DFFD774-8A52-4C17-82EA-9B46CC544E70}" presName="thickLine" presStyleLbl="alignNode1" presStyleIdx="0" presStyleCnt="3"/>
      <dgm:spPr/>
    </dgm:pt>
    <dgm:pt modelId="{5A7791C9-870D-9C4F-A913-CC88C4F72803}" type="pres">
      <dgm:prSet presAssocID="{9DFFD774-8A52-4C17-82EA-9B46CC544E70}" presName="horz1" presStyleCnt="0"/>
      <dgm:spPr/>
    </dgm:pt>
    <dgm:pt modelId="{A1283E74-71FA-174E-A3F7-3D2D0796191A}" type="pres">
      <dgm:prSet presAssocID="{9DFFD774-8A52-4C17-82EA-9B46CC544E70}" presName="tx1" presStyleLbl="revTx" presStyleIdx="0" presStyleCnt="3"/>
      <dgm:spPr/>
    </dgm:pt>
    <dgm:pt modelId="{07154123-A1C3-CB47-BBD7-AD5AADE25D91}" type="pres">
      <dgm:prSet presAssocID="{9DFFD774-8A52-4C17-82EA-9B46CC544E70}" presName="vert1" presStyleCnt="0"/>
      <dgm:spPr/>
    </dgm:pt>
    <dgm:pt modelId="{AB723212-3279-C844-96C5-853A7AEFD3F7}" type="pres">
      <dgm:prSet presAssocID="{DA1E3E2F-5A76-479F-BDF2-0D3B7CCCEB17}" presName="thickLine" presStyleLbl="alignNode1" presStyleIdx="1" presStyleCnt="3"/>
      <dgm:spPr/>
    </dgm:pt>
    <dgm:pt modelId="{31C96168-A0D7-6C40-87EF-5A49920BC7D9}" type="pres">
      <dgm:prSet presAssocID="{DA1E3E2F-5A76-479F-BDF2-0D3B7CCCEB17}" presName="horz1" presStyleCnt="0"/>
      <dgm:spPr/>
    </dgm:pt>
    <dgm:pt modelId="{B1D941B5-6838-D542-9EB1-6F4AE70143FE}" type="pres">
      <dgm:prSet presAssocID="{DA1E3E2F-5A76-479F-BDF2-0D3B7CCCEB17}" presName="tx1" presStyleLbl="revTx" presStyleIdx="1" presStyleCnt="3"/>
      <dgm:spPr/>
    </dgm:pt>
    <dgm:pt modelId="{89E75310-CD34-384F-B45A-938C2D7971D1}" type="pres">
      <dgm:prSet presAssocID="{DA1E3E2F-5A76-479F-BDF2-0D3B7CCCEB17}" presName="vert1" presStyleCnt="0"/>
      <dgm:spPr/>
    </dgm:pt>
    <dgm:pt modelId="{9C2F7A42-F5DD-004E-819D-5569AFA462D1}" type="pres">
      <dgm:prSet presAssocID="{B38C0F0C-7D34-466F-8BA3-C1EA7CBB19BE}" presName="thickLine" presStyleLbl="alignNode1" presStyleIdx="2" presStyleCnt="3"/>
      <dgm:spPr/>
    </dgm:pt>
    <dgm:pt modelId="{B9FCFBEB-EC3A-9842-BDF6-9AD473A7480B}" type="pres">
      <dgm:prSet presAssocID="{B38C0F0C-7D34-466F-8BA3-C1EA7CBB19BE}" presName="horz1" presStyleCnt="0"/>
      <dgm:spPr/>
    </dgm:pt>
    <dgm:pt modelId="{7B230F6A-AC54-A34C-9CE0-BB386AC029B1}" type="pres">
      <dgm:prSet presAssocID="{B38C0F0C-7D34-466F-8BA3-C1EA7CBB19BE}" presName="tx1" presStyleLbl="revTx" presStyleIdx="2" presStyleCnt="3"/>
      <dgm:spPr/>
    </dgm:pt>
    <dgm:pt modelId="{94467E49-7C82-8B43-9D39-73D930CD84D2}" type="pres">
      <dgm:prSet presAssocID="{B38C0F0C-7D34-466F-8BA3-C1EA7CBB19BE}" presName="vert1" presStyleCnt="0"/>
      <dgm:spPr/>
    </dgm:pt>
  </dgm:ptLst>
  <dgm:cxnLst>
    <dgm:cxn modelId="{8C3F0610-AAC4-8847-A397-0BA0E5983D33}" type="presOf" srcId="{DA1E3E2F-5A76-479F-BDF2-0D3B7CCCEB17}" destId="{B1D941B5-6838-D542-9EB1-6F4AE70143FE}" srcOrd="0" destOrd="0" presId="urn:microsoft.com/office/officeart/2008/layout/LinedList"/>
    <dgm:cxn modelId="{90919D63-2828-466A-A010-516C1973B561}" srcId="{9E9CD9F6-252C-4D43-BEF6-97F797A893B3}" destId="{9DFFD774-8A52-4C17-82EA-9B46CC544E70}" srcOrd="0" destOrd="0" parTransId="{486BAC36-4C1F-4B05-84C9-63AB07A408BD}" sibTransId="{5906469F-E5D3-4DE5-8221-42F0F6666A07}"/>
    <dgm:cxn modelId="{2D8B9764-EE6A-4D44-A6E6-813BE5ED0B30}" type="presOf" srcId="{B38C0F0C-7D34-466F-8BA3-C1EA7CBB19BE}" destId="{7B230F6A-AC54-A34C-9CE0-BB386AC029B1}" srcOrd="0" destOrd="0" presId="urn:microsoft.com/office/officeart/2008/layout/LinedList"/>
    <dgm:cxn modelId="{2742F275-515C-5547-B3E6-C8D6C75C9878}" type="presOf" srcId="{9DFFD774-8A52-4C17-82EA-9B46CC544E70}" destId="{A1283E74-71FA-174E-A3F7-3D2D0796191A}" srcOrd="0" destOrd="0" presId="urn:microsoft.com/office/officeart/2008/layout/LinedList"/>
    <dgm:cxn modelId="{AE72C259-F94C-4C8E-8E82-DD5F5296846A}" srcId="{9E9CD9F6-252C-4D43-BEF6-97F797A893B3}" destId="{B38C0F0C-7D34-466F-8BA3-C1EA7CBB19BE}" srcOrd="2" destOrd="0" parTransId="{A5D764E7-ACD3-456A-B6C4-545C55C462FE}" sibTransId="{77013AE7-AAEB-4451-9A2D-CA12A2E87EAB}"/>
    <dgm:cxn modelId="{354BA08D-B5DA-E744-BC06-3F10D1EFA369}" type="presOf" srcId="{9E9CD9F6-252C-4D43-BEF6-97F797A893B3}" destId="{39CDFF0C-8855-F249-98C7-77C760D4F0EA}" srcOrd="0" destOrd="0" presId="urn:microsoft.com/office/officeart/2008/layout/LinedList"/>
    <dgm:cxn modelId="{22EBE1E6-1620-4844-84E0-3125B67EA130}" srcId="{9E9CD9F6-252C-4D43-BEF6-97F797A893B3}" destId="{DA1E3E2F-5A76-479F-BDF2-0D3B7CCCEB17}" srcOrd="1" destOrd="0" parTransId="{2A5CAA90-DC62-43E4-9C9A-1C4109B06C09}" sibTransId="{B61E689F-6F71-43B3-B4C7-08DDCE5A94A2}"/>
    <dgm:cxn modelId="{45E5561E-ADA1-A44D-9751-08A49D9A186D}" type="presParOf" srcId="{39CDFF0C-8855-F249-98C7-77C760D4F0EA}" destId="{B4573DAF-CEF5-5146-9D8C-6C40352B433E}" srcOrd="0" destOrd="0" presId="urn:microsoft.com/office/officeart/2008/layout/LinedList"/>
    <dgm:cxn modelId="{663FF78F-4376-E943-9E83-8C6024548E8B}" type="presParOf" srcId="{39CDFF0C-8855-F249-98C7-77C760D4F0EA}" destId="{5A7791C9-870D-9C4F-A913-CC88C4F72803}" srcOrd="1" destOrd="0" presId="urn:microsoft.com/office/officeart/2008/layout/LinedList"/>
    <dgm:cxn modelId="{FF089548-7862-5D4C-8F71-9B9E28DCC608}" type="presParOf" srcId="{5A7791C9-870D-9C4F-A913-CC88C4F72803}" destId="{A1283E74-71FA-174E-A3F7-3D2D0796191A}" srcOrd="0" destOrd="0" presId="urn:microsoft.com/office/officeart/2008/layout/LinedList"/>
    <dgm:cxn modelId="{775E6AD9-D374-ED48-9208-F4F60F2727B2}" type="presParOf" srcId="{5A7791C9-870D-9C4F-A913-CC88C4F72803}" destId="{07154123-A1C3-CB47-BBD7-AD5AADE25D91}" srcOrd="1" destOrd="0" presId="urn:microsoft.com/office/officeart/2008/layout/LinedList"/>
    <dgm:cxn modelId="{8A124231-C4EF-7F4E-94C5-7EC34A6BCB52}" type="presParOf" srcId="{39CDFF0C-8855-F249-98C7-77C760D4F0EA}" destId="{AB723212-3279-C844-96C5-853A7AEFD3F7}" srcOrd="2" destOrd="0" presId="urn:microsoft.com/office/officeart/2008/layout/LinedList"/>
    <dgm:cxn modelId="{B7948DEE-64FA-C74D-8D92-3B866186C580}" type="presParOf" srcId="{39CDFF0C-8855-F249-98C7-77C760D4F0EA}" destId="{31C96168-A0D7-6C40-87EF-5A49920BC7D9}" srcOrd="3" destOrd="0" presId="urn:microsoft.com/office/officeart/2008/layout/LinedList"/>
    <dgm:cxn modelId="{7161C564-88FE-3444-927B-B332A49CB976}" type="presParOf" srcId="{31C96168-A0D7-6C40-87EF-5A49920BC7D9}" destId="{B1D941B5-6838-D542-9EB1-6F4AE70143FE}" srcOrd="0" destOrd="0" presId="urn:microsoft.com/office/officeart/2008/layout/LinedList"/>
    <dgm:cxn modelId="{EF6F369C-AF40-A141-ADC2-210924DE648D}" type="presParOf" srcId="{31C96168-A0D7-6C40-87EF-5A49920BC7D9}" destId="{89E75310-CD34-384F-B45A-938C2D7971D1}" srcOrd="1" destOrd="0" presId="urn:microsoft.com/office/officeart/2008/layout/LinedList"/>
    <dgm:cxn modelId="{DC6F4F92-EDE5-FF41-A1AF-105281A77970}" type="presParOf" srcId="{39CDFF0C-8855-F249-98C7-77C760D4F0EA}" destId="{9C2F7A42-F5DD-004E-819D-5569AFA462D1}" srcOrd="4" destOrd="0" presId="urn:microsoft.com/office/officeart/2008/layout/LinedList"/>
    <dgm:cxn modelId="{D637A35B-77EB-0D43-AFBD-BF2593440019}" type="presParOf" srcId="{39CDFF0C-8855-F249-98C7-77C760D4F0EA}" destId="{B9FCFBEB-EC3A-9842-BDF6-9AD473A7480B}" srcOrd="5" destOrd="0" presId="urn:microsoft.com/office/officeart/2008/layout/LinedList"/>
    <dgm:cxn modelId="{39CF82A5-0B9D-C949-AD4A-9FFE5E782ABF}" type="presParOf" srcId="{B9FCFBEB-EC3A-9842-BDF6-9AD473A7480B}" destId="{7B230F6A-AC54-A34C-9CE0-BB386AC029B1}" srcOrd="0" destOrd="0" presId="urn:microsoft.com/office/officeart/2008/layout/LinedList"/>
    <dgm:cxn modelId="{F7BC3B78-6982-2A49-ABC4-5DE6B6B5C807}" type="presParOf" srcId="{B9FCFBEB-EC3A-9842-BDF6-9AD473A7480B}" destId="{94467E49-7C82-8B43-9D39-73D930CD84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4ED9E5F-4FBB-4AE9-9A0A-4528252AE6AB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5132A43-4BA8-432B-B860-1139DDBDA3C7}">
      <dgm:prSet/>
      <dgm:spPr/>
      <dgm:t>
        <a:bodyPr/>
        <a:lstStyle/>
        <a:p>
          <a:r>
            <a:rPr lang="pt-BR"/>
            <a:t>Vivem em </a:t>
          </a:r>
          <a:r>
            <a:rPr lang="pt-BR" b="1"/>
            <a:t>comunidades (ashrams)</a:t>
          </a:r>
          <a:r>
            <a:rPr lang="pt-BR"/>
            <a:t> ou como missionários urbanos.</a:t>
          </a:r>
          <a:endParaRPr lang="en-US"/>
        </a:p>
      </dgm:t>
    </dgm:pt>
    <dgm:pt modelId="{9F887FEE-555B-4635-86E2-2719696590DB}" type="parTrans" cxnId="{2565FF98-E2BA-4739-82E4-3B10C2F850E1}">
      <dgm:prSet/>
      <dgm:spPr/>
      <dgm:t>
        <a:bodyPr/>
        <a:lstStyle/>
        <a:p>
          <a:endParaRPr lang="en-US"/>
        </a:p>
      </dgm:t>
    </dgm:pt>
    <dgm:pt modelId="{D9A9C9A5-CD48-44F1-BE59-6C337039D253}" type="sibTrans" cxnId="{2565FF98-E2BA-4739-82E4-3B10C2F850E1}">
      <dgm:prSet/>
      <dgm:spPr/>
      <dgm:t>
        <a:bodyPr/>
        <a:lstStyle/>
        <a:p>
          <a:endParaRPr lang="en-US"/>
        </a:p>
      </dgm:t>
    </dgm:pt>
    <dgm:pt modelId="{860A9E10-CE28-4533-9EC6-9DC7B911A273}">
      <dgm:prSet/>
      <dgm:spPr/>
      <dgm:t>
        <a:bodyPr/>
        <a:lstStyle/>
        <a:p>
          <a:r>
            <a:rPr lang="pt-BR"/>
            <a:t>Devotam-se ao estudo dos Vedas, prática do </a:t>
          </a:r>
          <a:r>
            <a:rPr lang="pt-BR" b="1"/>
            <a:t>japa mantra (rosário Hare Krishna)</a:t>
          </a:r>
          <a:r>
            <a:rPr lang="pt-BR"/>
            <a:t>.</a:t>
          </a:r>
          <a:endParaRPr lang="en-US"/>
        </a:p>
      </dgm:t>
    </dgm:pt>
    <dgm:pt modelId="{DF87704D-2349-43BD-AB4D-97099AA621F1}" type="parTrans" cxnId="{283B1B5B-4583-4372-B8E8-A91198372704}">
      <dgm:prSet/>
      <dgm:spPr/>
      <dgm:t>
        <a:bodyPr/>
        <a:lstStyle/>
        <a:p>
          <a:endParaRPr lang="en-US"/>
        </a:p>
      </dgm:t>
    </dgm:pt>
    <dgm:pt modelId="{4DA4C59C-16A5-417A-9C3E-DCF467F84F6C}" type="sibTrans" cxnId="{283B1B5B-4583-4372-B8E8-A91198372704}">
      <dgm:prSet/>
      <dgm:spPr/>
      <dgm:t>
        <a:bodyPr/>
        <a:lstStyle/>
        <a:p>
          <a:endParaRPr lang="en-US"/>
        </a:p>
      </dgm:t>
    </dgm:pt>
    <dgm:pt modelId="{85F3AC57-DEBC-498A-943A-92C5CC926D3A}">
      <dgm:prSet/>
      <dgm:spPr/>
      <dgm:t>
        <a:bodyPr/>
        <a:lstStyle/>
        <a:p>
          <a:r>
            <a:rPr lang="pt-BR"/>
            <a:t>São vegetarianos, praticam celibato (quando monges), evitam drogas, álcool e sexo ilícito.</a:t>
          </a:r>
          <a:endParaRPr lang="en-US"/>
        </a:p>
      </dgm:t>
    </dgm:pt>
    <dgm:pt modelId="{9DA1FEAA-35B3-4EE7-BBBD-76E5255EDEB2}" type="parTrans" cxnId="{F77E7D55-28A3-4441-9B57-CF357A98FC02}">
      <dgm:prSet/>
      <dgm:spPr/>
      <dgm:t>
        <a:bodyPr/>
        <a:lstStyle/>
        <a:p>
          <a:endParaRPr lang="en-US"/>
        </a:p>
      </dgm:t>
    </dgm:pt>
    <dgm:pt modelId="{31C9538F-272E-4482-8F53-AD11C00AC53C}" type="sibTrans" cxnId="{F77E7D55-28A3-4441-9B57-CF357A98FC02}">
      <dgm:prSet/>
      <dgm:spPr/>
      <dgm:t>
        <a:bodyPr/>
        <a:lstStyle/>
        <a:p>
          <a:endParaRPr lang="en-US"/>
        </a:p>
      </dgm:t>
    </dgm:pt>
    <dgm:pt modelId="{7EA6A18D-5CE1-4FBA-9784-A94EA779377F}" type="pres">
      <dgm:prSet presAssocID="{94ED9E5F-4FBB-4AE9-9A0A-4528252AE6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529F62-D9C0-45B4-BF13-DE1FDAE2F940}" type="pres">
      <dgm:prSet presAssocID="{B5132A43-4BA8-432B-B860-1139DDBDA3C7}" presName="hierRoot1" presStyleCnt="0"/>
      <dgm:spPr/>
    </dgm:pt>
    <dgm:pt modelId="{9DFCCD95-743E-4E78-8527-0217794ABB15}" type="pres">
      <dgm:prSet presAssocID="{B5132A43-4BA8-432B-B860-1139DDBDA3C7}" presName="composite" presStyleCnt="0"/>
      <dgm:spPr/>
    </dgm:pt>
    <dgm:pt modelId="{94236BEC-505B-428A-A2E1-170EF1930983}" type="pres">
      <dgm:prSet presAssocID="{B5132A43-4BA8-432B-B860-1139DDBDA3C7}" presName="background" presStyleLbl="node0" presStyleIdx="0" presStyleCnt="3"/>
      <dgm:spPr/>
    </dgm:pt>
    <dgm:pt modelId="{9E8633CE-E057-4D7F-8837-4DD5A9653DA3}" type="pres">
      <dgm:prSet presAssocID="{B5132A43-4BA8-432B-B860-1139DDBDA3C7}" presName="text" presStyleLbl="fgAcc0" presStyleIdx="0" presStyleCnt="3">
        <dgm:presLayoutVars>
          <dgm:chPref val="3"/>
        </dgm:presLayoutVars>
      </dgm:prSet>
      <dgm:spPr/>
    </dgm:pt>
    <dgm:pt modelId="{6EDBB652-E7EA-4AA6-8DDD-794B67DAC299}" type="pres">
      <dgm:prSet presAssocID="{B5132A43-4BA8-432B-B860-1139DDBDA3C7}" presName="hierChild2" presStyleCnt="0"/>
      <dgm:spPr/>
    </dgm:pt>
    <dgm:pt modelId="{9F52E82F-5F02-4B27-83B0-5E8BBF3C5864}" type="pres">
      <dgm:prSet presAssocID="{860A9E10-CE28-4533-9EC6-9DC7B911A273}" presName="hierRoot1" presStyleCnt="0"/>
      <dgm:spPr/>
    </dgm:pt>
    <dgm:pt modelId="{8C4C229D-CDD9-43B2-A4BE-8AF25651C450}" type="pres">
      <dgm:prSet presAssocID="{860A9E10-CE28-4533-9EC6-9DC7B911A273}" presName="composite" presStyleCnt="0"/>
      <dgm:spPr/>
    </dgm:pt>
    <dgm:pt modelId="{ECEB1AF9-560F-4A35-8640-E4E52C8F6E61}" type="pres">
      <dgm:prSet presAssocID="{860A9E10-CE28-4533-9EC6-9DC7B911A273}" presName="background" presStyleLbl="node0" presStyleIdx="1" presStyleCnt="3"/>
      <dgm:spPr/>
    </dgm:pt>
    <dgm:pt modelId="{39B9E483-AFF1-498E-B43A-C0BC4210DF39}" type="pres">
      <dgm:prSet presAssocID="{860A9E10-CE28-4533-9EC6-9DC7B911A273}" presName="text" presStyleLbl="fgAcc0" presStyleIdx="1" presStyleCnt="3">
        <dgm:presLayoutVars>
          <dgm:chPref val="3"/>
        </dgm:presLayoutVars>
      </dgm:prSet>
      <dgm:spPr/>
    </dgm:pt>
    <dgm:pt modelId="{0DD014E9-B145-4BAF-BA25-5C53A04381D4}" type="pres">
      <dgm:prSet presAssocID="{860A9E10-CE28-4533-9EC6-9DC7B911A273}" presName="hierChild2" presStyleCnt="0"/>
      <dgm:spPr/>
    </dgm:pt>
    <dgm:pt modelId="{3CABAD49-750E-43A2-B337-6517DA0FE35E}" type="pres">
      <dgm:prSet presAssocID="{85F3AC57-DEBC-498A-943A-92C5CC926D3A}" presName="hierRoot1" presStyleCnt="0"/>
      <dgm:spPr/>
    </dgm:pt>
    <dgm:pt modelId="{146AF252-FA0D-4EE3-98B5-205CAD95972C}" type="pres">
      <dgm:prSet presAssocID="{85F3AC57-DEBC-498A-943A-92C5CC926D3A}" presName="composite" presStyleCnt="0"/>
      <dgm:spPr/>
    </dgm:pt>
    <dgm:pt modelId="{F29DC138-8D2E-4BFE-AFBE-691AF647BAED}" type="pres">
      <dgm:prSet presAssocID="{85F3AC57-DEBC-498A-943A-92C5CC926D3A}" presName="background" presStyleLbl="node0" presStyleIdx="2" presStyleCnt="3"/>
      <dgm:spPr/>
    </dgm:pt>
    <dgm:pt modelId="{FA62CA6C-BE66-4CC8-AA05-4EDD51C3ED4E}" type="pres">
      <dgm:prSet presAssocID="{85F3AC57-DEBC-498A-943A-92C5CC926D3A}" presName="text" presStyleLbl="fgAcc0" presStyleIdx="2" presStyleCnt="3">
        <dgm:presLayoutVars>
          <dgm:chPref val="3"/>
        </dgm:presLayoutVars>
      </dgm:prSet>
      <dgm:spPr/>
    </dgm:pt>
    <dgm:pt modelId="{FBD06139-EA17-4702-A93B-9D8F62315FB8}" type="pres">
      <dgm:prSet presAssocID="{85F3AC57-DEBC-498A-943A-92C5CC926D3A}" presName="hierChild2" presStyleCnt="0"/>
      <dgm:spPr/>
    </dgm:pt>
  </dgm:ptLst>
  <dgm:cxnLst>
    <dgm:cxn modelId="{A041C42B-6D39-441A-8D8D-CFE6FDEB83B3}" type="presOf" srcId="{860A9E10-CE28-4533-9EC6-9DC7B911A273}" destId="{39B9E483-AFF1-498E-B43A-C0BC4210DF39}" srcOrd="0" destOrd="0" presId="urn:microsoft.com/office/officeart/2005/8/layout/hierarchy1"/>
    <dgm:cxn modelId="{283B1B5B-4583-4372-B8E8-A91198372704}" srcId="{94ED9E5F-4FBB-4AE9-9A0A-4528252AE6AB}" destId="{860A9E10-CE28-4533-9EC6-9DC7B911A273}" srcOrd="1" destOrd="0" parTransId="{DF87704D-2349-43BD-AB4D-97099AA621F1}" sibTransId="{4DA4C59C-16A5-417A-9C3E-DCF467F84F6C}"/>
    <dgm:cxn modelId="{1400B949-B5A2-4E73-BF6D-160A06F77098}" type="presOf" srcId="{94ED9E5F-4FBB-4AE9-9A0A-4528252AE6AB}" destId="{7EA6A18D-5CE1-4FBA-9784-A94EA779377F}" srcOrd="0" destOrd="0" presId="urn:microsoft.com/office/officeart/2005/8/layout/hierarchy1"/>
    <dgm:cxn modelId="{F77E7D55-28A3-4441-9B57-CF357A98FC02}" srcId="{94ED9E5F-4FBB-4AE9-9A0A-4528252AE6AB}" destId="{85F3AC57-DEBC-498A-943A-92C5CC926D3A}" srcOrd="2" destOrd="0" parTransId="{9DA1FEAA-35B3-4EE7-BBBD-76E5255EDEB2}" sibTransId="{31C9538F-272E-4482-8F53-AD11C00AC53C}"/>
    <dgm:cxn modelId="{2565FF98-E2BA-4739-82E4-3B10C2F850E1}" srcId="{94ED9E5F-4FBB-4AE9-9A0A-4528252AE6AB}" destId="{B5132A43-4BA8-432B-B860-1139DDBDA3C7}" srcOrd="0" destOrd="0" parTransId="{9F887FEE-555B-4635-86E2-2719696590DB}" sibTransId="{D9A9C9A5-CD48-44F1-BE59-6C337039D253}"/>
    <dgm:cxn modelId="{208A7EE5-193D-41AB-B602-39555023663A}" type="presOf" srcId="{85F3AC57-DEBC-498A-943A-92C5CC926D3A}" destId="{FA62CA6C-BE66-4CC8-AA05-4EDD51C3ED4E}" srcOrd="0" destOrd="0" presId="urn:microsoft.com/office/officeart/2005/8/layout/hierarchy1"/>
    <dgm:cxn modelId="{3D7C59E8-2896-4FB5-BBDC-449C23B5A0BA}" type="presOf" srcId="{B5132A43-4BA8-432B-B860-1139DDBDA3C7}" destId="{9E8633CE-E057-4D7F-8837-4DD5A9653DA3}" srcOrd="0" destOrd="0" presId="urn:microsoft.com/office/officeart/2005/8/layout/hierarchy1"/>
    <dgm:cxn modelId="{2A197189-0D14-409C-81E4-2B982A0B0F14}" type="presParOf" srcId="{7EA6A18D-5CE1-4FBA-9784-A94EA779377F}" destId="{98529F62-D9C0-45B4-BF13-DE1FDAE2F940}" srcOrd="0" destOrd="0" presId="urn:microsoft.com/office/officeart/2005/8/layout/hierarchy1"/>
    <dgm:cxn modelId="{3402FAFB-C133-4494-9C2D-CEC1DF5DBDB6}" type="presParOf" srcId="{98529F62-D9C0-45B4-BF13-DE1FDAE2F940}" destId="{9DFCCD95-743E-4E78-8527-0217794ABB15}" srcOrd="0" destOrd="0" presId="urn:microsoft.com/office/officeart/2005/8/layout/hierarchy1"/>
    <dgm:cxn modelId="{A6D72D2C-E453-4EE6-BEC9-1BDB65C39760}" type="presParOf" srcId="{9DFCCD95-743E-4E78-8527-0217794ABB15}" destId="{94236BEC-505B-428A-A2E1-170EF1930983}" srcOrd="0" destOrd="0" presId="urn:microsoft.com/office/officeart/2005/8/layout/hierarchy1"/>
    <dgm:cxn modelId="{8DD86562-1527-4D6E-852C-84D88AA53D2A}" type="presParOf" srcId="{9DFCCD95-743E-4E78-8527-0217794ABB15}" destId="{9E8633CE-E057-4D7F-8837-4DD5A9653DA3}" srcOrd="1" destOrd="0" presId="urn:microsoft.com/office/officeart/2005/8/layout/hierarchy1"/>
    <dgm:cxn modelId="{F9779E04-2CFE-4E54-BB13-DC8879E52A6E}" type="presParOf" srcId="{98529F62-D9C0-45B4-BF13-DE1FDAE2F940}" destId="{6EDBB652-E7EA-4AA6-8DDD-794B67DAC299}" srcOrd="1" destOrd="0" presId="urn:microsoft.com/office/officeart/2005/8/layout/hierarchy1"/>
    <dgm:cxn modelId="{1207E136-DBF4-41DF-9338-7BB91236932F}" type="presParOf" srcId="{7EA6A18D-5CE1-4FBA-9784-A94EA779377F}" destId="{9F52E82F-5F02-4B27-83B0-5E8BBF3C5864}" srcOrd="1" destOrd="0" presId="urn:microsoft.com/office/officeart/2005/8/layout/hierarchy1"/>
    <dgm:cxn modelId="{922D51CD-F565-4F1A-B729-5508C83CA8D1}" type="presParOf" srcId="{9F52E82F-5F02-4B27-83B0-5E8BBF3C5864}" destId="{8C4C229D-CDD9-43B2-A4BE-8AF25651C450}" srcOrd="0" destOrd="0" presId="urn:microsoft.com/office/officeart/2005/8/layout/hierarchy1"/>
    <dgm:cxn modelId="{456EBC97-3E3C-47FE-AC59-C6C554B1CB7D}" type="presParOf" srcId="{8C4C229D-CDD9-43B2-A4BE-8AF25651C450}" destId="{ECEB1AF9-560F-4A35-8640-E4E52C8F6E61}" srcOrd="0" destOrd="0" presId="urn:microsoft.com/office/officeart/2005/8/layout/hierarchy1"/>
    <dgm:cxn modelId="{866D10FE-C51A-450E-95AD-5820122B4493}" type="presParOf" srcId="{8C4C229D-CDD9-43B2-A4BE-8AF25651C450}" destId="{39B9E483-AFF1-498E-B43A-C0BC4210DF39}" srcOrd="1" destOrd="0" presId="urn:microsoft.com/office/officeart/2005/8/layout/hierarchy1"/>
    <dgm:cxn modelId="{FA1769A7-C2CB-4C21-858E-0ACCA52D2DEA}" type="presParOf" srcId="{9F52E82F-5F02-4B27-83B0-5E8BBF3C5864}" destId="{0DD014E9-B145-4BAF-BA25-5C53A04381D4}" srcOrd="1" destOrd="0" presId="urn:microsoft.com/office/officeart/2005/8/layout/hierarchy1"/>
    <dgm:cxn modelId="{ADCE65FB-183F-40F1-82FB-06A419A40A77}" type="presParOf" srcId="{7EA6A18D-5CE1-4FBA-9784-A94EA779377F}" destId="{3CABAD49-750E-43A2-B337-6517DA0FE35E}" srcOrd="2" destOrd="0" presId="urn:microsoft.com/office/officeart/2005/8/layout/hierarchy1"/>
    <dgm:cxn modelId="{453314D4-E7DA-4981-ABCE-9F1F3F8565C9}" type="presParOf" srcId="{3CABAD49-750E-43A2-B337-6517DA0FE35E}" destId="{146AF252-FA0D-4EE3-98B5-205CAD95972C}" srcOrd="0" destOrd="0" presId="urn:microsoft.com/office/officeart/2005/8/layout/hierarchy1"/>
    <dgm:cxn modelId="{FFF640B0-F0A9-421D-939C-3B5B2E96EC89}" type="presParOf" srcId="{146AF252-FA0D-4EE3-98B5-205CAD95972C}" destId="{F29DC138-8D2E-4BFE-AFBE-691AF647BAED}" srcOrd="0" destOrd="0" presId="urn:microsoft.com/office/officeart/2005/8/layout/hierarchy1"/>
    <dgm:cxn modelId="{CA579108-CA74-494F-B033-3A3962E3E929}" type="presParOf" srcId="{146AF252-FA0D-4EE3-98B5-205CAD95972C}" destId="{FA62CA6C-BE66-4CC8-AA05-4EDD51C3ED4E}" srcOrd="1" destOrd="0" presId="urn:microsoft.com/office/officeart/2005/8/layout/hierarchy1"/>
    <dgm:cxn modelId="{33A67279-B3E4-4A82-B9D2-1B84A5F32BD0}" type="presParOf" srcId="{3CABAD49-750E-43A2-B337-6517DA0FE35E}" destId="{FBD06139-EA17-4702-A93B-9D8F62315F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E641710-4D49-4DC0-B868-C91BC461057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677A324-0CBB-45B1-B79A-D9161E786B42}">
      <dgm:prSet/>
      <dgm:spPr/>
      <dgm:t>
        <a:bodyPr/>
        <a:lstStyle/>
        <a:p>
          <a:r>
            <a:rPr lang="pt-BR"/>
            <a:t>Devem ser submissas e obedecer aos maridos ou mestres espirituais.</a:t>
          </a:r>
          <a:endParaRPr lang="en-US"/>
        </a:p>
      </dgm:t>
    </dgm:pt>
    <dgm:pt modelId="{AAB33A93-3917-481B-948A-05393D622D0D}" type="parTrans" cxnId="{71DD0DBC-1CE9-4470-868B-6C30F8B6CFC1}">
      <dgm:prSet/>
      <dgm:spPr/>
      <dgm:t>
        <a:bodyPr/>
        <a:lstStyle/>
        <a:p>
          <a:endParaRPr lang="en-US"/>
        </a:p>
      </dgm:t>
    </dgm:pt>
    <dgm:pt modelId="{C1FAFEE5-291C-43AD-A5EF-5A23750A2FF7}" type="sibTrans" cxnId="{71DD0DBC-1CE9-4470-868B-6C30F8B6CFC1}">
      <dgm:prSet/>
      <dgm:spPr/>
      <dgm:t>
        <a:bodyPr/>
        <a:lstStyle/>
        <a:p>
          <a:endParaRPr lang="en-US"/>
        </a:p>
      </dgm:t>
    </dgm:pt>
    <dgm:pt modelId="{7F7CDD08-53B9-40E0-8808-1326C86DD6A8}">
      <dgm:prSet/>
      <dgm:spPr/>
      <dgm:t>
        <a:bodyPr/>
        <a:lstStyle/>
        <a:p>
          <a:r>
            <a:rPr lang="pt-BR"/>
            <a:t>Algumas vivem como monjas.</a:t>
          </a:r>
          <a:endParaRPr lang="en-US"/>
        </a:p>
      </dgm:t>
    </dgm:pt>
    <dgm:pt modelId="{09DCC9E5-6EE3-47EF-BC09-008ED06F610F}" type="parTrans" cxnId="{CE0F5FBD-D961-4A29-911E-2247FCBF12B0}">
      <dgm:prSet/>
      <dgm:spPr/>
      <dgm:t>
        <a:bodyPr/>
        <a:lstStyle/>
        <a:p>
          <a:endParaRPr lang="en-US"/>
        </a:p>
      </dgm:t>
    </dgm:pt>
    <dgm:pt modelId="{4090D1ED-27E3-464D-B8C7-65748E31C567}" type="sibTrans" cxnId="{CE0F5FBD-D961-4A29-911E-2247FCBF12B0}">
      <dgm:prSet/>
      <dgm:spPr/>
      <dgm:t>
        <a:bodyPr/>
        <a:lstStyle/>
        <a:p>
          <a:endParaRPr lang="en-US"/>
        </a:p>
      </dgm:t>
    </dgm:pt>
    <dgm:pt modelId="{56C1BBD5-2483-4F17-99DB-EFD69CC2064B}">
      <dgm:prSet/>
      <dgm:spPr/>
      <dgm:t>
        <a:bodyPr/>
        <a:lstStyle/>
        <a:p>
          <a:r>
            <a:rPr lang="pt-BR"/>
            <a:t>Têm papel secundário no culto e na doutrina (restrições nas lideranças religiosas).</a:t>
          </a:r>
          <a:endParaRPr lang="en-US"/>
        </a:p>
      </dgm:t>
    </dgm:pt>
    <dgm:pt modelId="{31514D2F-560B-4CA1-8120-A8FB3B107F48}" type="parTrans" cxnId="{6429501B-FC9D-4B9C-A9B0-11F6DB314596}">
      <dgm:prSet/>
      <dgm:spPr/>
      <dgm:t>
        <a:bodyPr/>
        <a:lstStyle/>
        <a:p>
          <a:endParaRPr lang="en-US"/>
        </a:p>
      </dgm:t>
    </dgm:pt>
    <dgm:pt modelId="{F3261BD7-496C-476F-A8EC-CA3AED0F3DAB}" type="sibTrans" cxnId="{6429501B-FC9D-4B9C-A9B0-11F6DB314596}">
      <dgm:prSet/>
      <dgm:spPr/>
      <dgm:t>
        <a:bodyPr/>
        <a:lstStyle/>
        <a:p>
          <a:endParaRPr lang="en-US"/>
        </a:p>
      </dgm:t>
    </dgm:pt>
    <dgm:pt modelId="{F2790737-A722-463A-BF18-3416937AAA90}">
      <dgm:prSet/>
      <dgm:spPr/>
      <dgm:t>
        <a:bodyPr/>
        <a:lstStyle/>
        <a:p>
          <a:r>
            <a:rPr lang="pt-BR"/>
            <a:t>❗A Bíblia ensina o valor igual do homem e da mulher perante Deus (Gálatas 3:28).</a:t>
          </a:r>
          <a:endParaRPr lang="en-US"/>
        </a:p>
      </dgm:t>
    </dgm:pt>
    <dgm:pt modelId="{3EF2A024-DA88-4D6E-986D-ACF81BB9EE51}" type="parTrans" cxnId="{97C281AB-DDAA-4359-B3EE-88F848F51969}">
      <dgm:prSet/>
      <dgm:spPr/>
      <dgm:t>
        <a:bodyPr/>
        <a:lstStyle/>
        <a:p>
          <a:endParaRPr lang="en-US"/>
        </a:p>
      </dgm:t>
    </dgm:pt>
    <dgm:pt modelId="{EA08162A-AFAF-4AFF-A1B3-AE41D204B093}" type="sibTrans" cxnId="{97C281AB-DDAA-4359-B3EE-88F848F51969}">
      <dgm:prSet/>
      <dgm:spPr/>
      <dgm:t>
        <a:bodyPr/>
        <a:lstStyle/>
        <a:p>
          <a:endParaRPr lang="en-US"/>
        </a:p>
      </dgm:t>
    </dgm:pt>
    <dgm:pt modelId="{B2F5A1E8-9DA6-40BC-B01B-5FD37EF80D5D}" type="pres">
      <dgm:prSet presAssocID="{4E641710-4D49-4DC0-B868-C91BC4610575}" presName="linear" presStyleCnt="0">
        <dgm:presLayoutVars>
          <dgm:animLvl val="lvl"/>
          <dgm:resizeHandles val="exact"/>
        </dgm:presLayoutVars>
      </dgm:prSet>
      <dgm:spPr/>
    </dgm:pt>
    <dgm:pt modelId="{8D3DCB50-C20A-4E9B-BFE9-71C3E352D38D}" type="pres">
      <dgm:prSet presAssocID="{F677A324-0CBB-45B1-B79A-D9161E786B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E30EAB-4465-4203-8A8B-05BD9E63A39E}" type="pres">
      <dgm:prSet presAssocID="{C1FAFEE5-291C-43AD-A5EF-5A23750A2FF7}" presName="spacer" presStyleCnt="0"/>
      <dgm:spPr/>
    </dgm:pt>
    <dgm:pt modelId="{241941A3-4BAA-4AE5-A96B-1EDC63CBD4A0}" type="pres">
      <dgm:prSet presAssocID="{7F7CDD08-53B9-40E0-8808-1326C86DD6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C98F17-126D-4408-A38D-571851A0BB4D}" type="pres">
      <dgm:prSet presAssocID="{4090D1ED-27E3-464D-B8C7-65748E31C567}" presName="spacer" presStyleCnt="0"/>
      <dgm:spPr/>
    </dgm:pt>
    <dgm:pt modelId="{A0BF38AC-8DB5-44CB-B3BE-A8CE249DA0CD}" type="pres">
      <dgm:prSet presAssocID="{56C1BBD5-2483-4F17-99DB-EFD69CC206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1D121D-C800-4F89-9B1A-EA934231410B}" type="pres">
      <dgm:prSet presAssocID="{F3261BD7-496C-476F-A8EC-CA3AED0F3DAB}" presName="spacer" presStyleCnt="0"/>
      <dgm:spPr/>
    </dgm:pt>
    <dgm:pt modelId="{FB52C73B-7D70-45BB-B32B-62BAB4D6FAA5}" type="pres">
      <dgm:prSet presAssocID="{F2790737-A722-463A-BF18-3416937AAA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29501B-FC9D-4B9C-A9B0-11F6DB314596}" srcId="{4E641710-4D49-4DC0-B868-C91BC4610575}" destId="{56C1BBD5-2483-4F17-99DB-EFD69CC2064B}" srcOrd="2" destOrd="0" parTransId="{31514D2F-560B-4CA1-8120-A8FB3B107F48}" sibTransId="{F3261BD7-496C-476F-A8EC-CA3AED0F3DAB}"/>
    <dgm:cxn modelId="{04582132-EE0D-4EDF-A7E5-2D464E648C55}" type="presOf" srcId="{4E641710-4D49-4DC0-B868-C91BC4610575}" destId="{B2F5A1E8-9DA6-40BC-B01B-5FD37EF80D5D}" srcOrd="0" destOrd="0" presId="urn:microsoft.com/office/officeart/2005/8/layout/vList2"/>
    <dgm:cxn modelId="{BF4AFD32-EBFA-482A-A321-591DEB273629}" type="presOf" srcId="{F677A324-0CBB-45B1-B79A-D9161E786B42}" destId="{8D3DCB50-C20A-4E9B-BFE9-71C3E352D38D}" srcOrd="0" destOrd="0" presId="urn:microsoft.com/office/officeart/2005/8/layout/vList2"/>
    <dgm:cxn modelId="{9CFE2744-FF5F-4970-AE66-096E3918DA34}" type="presOf" srcId="{56C1BBD5-2483-4F17-99DB-EFD69CC2064B}" destId="{A0BF38AC-8DB5-44CB-B3BE-A8CE249DA0CD}" srcOrd="0" destOrd="0" presId="urn:microsoft.com/office/officeart/2005/8/layout/vList2"/>
    <dgm:cxn modelId="{15903944-4756-44CB-9C06-BD75AB2AF59E}" type="presOf" srcId="{F2790737-A722-463A-BF18-3416937AAA90}" destId="{FB52C73B-7D70-45BB-B32B-62BAB4D6FAA5}" srcOrd="0" destOrd="0" presId="urn:microsoft.com/office/officeart/2005/8/layout/vList2"/>
    <dgm:cxn modelId="{D9883565-F2A4-428F-B663-5D5AE757C39D}" type="presOf" srcId="{7F7CDD08-53B9-40E0-8808-1326C86DD6A8}" destId="{241941A3-4BAA-4AE5-A96B-1EDC63CBD4A0}" srcOrd="0" destOrd="0" presId="urn:microsoft.com/office/officeart/2005/8/layout/vList2"/>
    <dgm:cxn modelId="{97C281AB-DDAA-4359-B3EE-88F848F51969}" srcId="{4E641710-4D49-4DC0-B868-C91BC4610575}" destId="{F2790737-A722-463A-BF18-3416937AAA90}" srcOrd="3" destOrd="0" parTransId="{3EF2A024-DA88-4D6E-986D-ACF81BB9EE51}" sibTransId="{EA08162A-AFAF-4AFF-A1B3-AE41D204B093}"/>
    <dgm:cxn modelId="{71DD0DBC-1CE9-4470-868B-6C30F8B6CFC1}" srcId="{4E641710-4D49-4DC0-B868-C91BC4610575}" destId="{F677A324-0CBB-45B1-B79A-D9161E786B42}" srcOrd="0" destOrd="0" parTransId="{AAB33A93-3917-481B-948A-05393D622D0D}" sibTransId="{C1FAFEE5-291C-43AD-A5EF-5A23750A2FF7}"/>
    <dgm:cxn modelId="{CE0F5FBD-D961-4A29-911E-2247FCBF12B0}" srcId="{4E641710-4D49-4DC0-B868-C91BC4610575}" destId="{7F7CDD08-53B9-40E0-8808-1326C86DD6A8}" srcOrd="1" destOrd="0" parTransId="{09DCC9E5-6EE3-47EF-BC09-008ED06F610F}" sibTransId="{4090D1ED-27E3-464D-B8C7-65748E31C567}"/>
    <dgm:cxn modelId="{60CCC553-6BC3-4228-800E-40C71C83DA63}" type="presParOf" srcId="{B2F5A1E8-9DA6-40BC-B01B-5FD37EF80D5D}" destId="{8D3DCB50-C20A-4E9B-BFE9-71C3E352D38D}" srcOrd="0" destOrd="0" presId="urn:microsoft.com/office/officeart/2005/8/layout/vList2"/>
    <dgm:cxn modelId="{735007B7-E83B-4B64-B11E-3C9AB8052569}" type="presParOf" srcId="{B2F5A1E8-9DA6-40BC-B01B-5FD37EF80D5D}" destId="{13E30EAB-4465-4203-8A8B-05BD9E63A39E}" srcOrd="1" destOrd="0" presId="urn:microsoft.com/office/officeart/2005/8/layout/vList2"/>
    <dgm:cxn modelId="{72981CA0-9336-4901-B36C-CFDD1E86635D}" type="presParOf" srcId="{B2F5A1E8-9DA6-40BC-B01B-5FD37EF80D5D}" destId="{241941A3-4BAA-4AE5-A96B-1EDC63CBD4A0}" srcOrd="2" destOrd="0" presId="urn:microsoft.com/office/officeart/2005/8/layout/vList2"/>
    <dgm:cxn modelId="{A605786D-2C74-4F55-9885-C0F967BFE082}" type="presParOf" srcId="{B2F5A1E8-9DA6-40BC-B01B-5FD37EF80D5D}" destId="{A1C98F17-126D-4408-A38D-571851A0BB4D}" srcOrd="3" destOrd="0" presId="urn:microsoft.com/office/officeart/2005/8/layout/vList2"/>
    <dgm:cxn modelId="{4B80EA5F-748F-4F00-8130-4AA3A422E2CF}" type="presParOf" srcId="{B2F5A1E8-9DA6-40BC-B01B-5FD37EF80D5D}" destId="{A0BF38AC-8DB5-44CB-B3BE-A8CE249DA0CD}" srcOrd="4" destOrd="0" presId="urn:microsoft.com/office/officeart/2005/8/layout/vList2"/>
    <dgm:cxn modelId="{B050D360-D7AE-466C-A35B-B77F86020BEE}" type="presParOf" srcId="{B2F5A1E8-9DA6-40BC-B01B-5FD37EF80D5D}" destId="{151D121D-C800-4F89-9B1A-EA934231410B}" srcOrd="5" destOrd="0" presId="urn:microsoft.com/office/officeart/2005/8/layout/vList2"/>
    <dgm:cxn modelId="{570D1D18-3FD4-48BE-97BF-0DBE9A3F1699}" type="presParOf" srcId="{B2F5A1E8-9DA6-40BC-B01B-5FD37EF80D5D}" destId="{FB52C73B-7D70-45BB-B32B-62BAB4D6FA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1C651BE-35DC-41B2-8EEA-2D446E6CE2A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4B16D7-6CF9-4A6A-A49F-D333F31E2E0E}">
      <dgm:prSet/>
      <dgm:spPr/>
      <dgm:t>
        <a:bodyPr/>
        <a:lstStyle/>
        <a:p>
          <a:r>
            <a:rPr lang="pt-BR" b="1"/>
            <a:t>Abster-se de sexo ilícito</a:t>
          </a:r>
          <a:endParaRPr lang="en-US"/>
        </a:p>
      </dgm:t>
    </dgm:pt>
    <dgm:pt modelId="{6B12DAFE-2191-4350-A769-A68CAD92D85C}" type="parTrans" cxnId="{07EC9B22-2651-44E1-A0A2-498FE85078CC}">
      <dgm:prSet/>
      <dgm:spPr/>
      <dgm:t>
        <a:bodyPr/>
        <a:lstStyle/>
        <a:p>
          <a:endParaRPr lang="en-US"/>
        </a:p>
      </dgm:t>
    </dgm:pt>
    <dgm:pt modelId="{89620C6F-F3C2-4FC1-A94D-AEA54A0BD882}" type="sibTrans" cxnId="{07EC9B22-2651-44E1-A0A2-498FE85078CC}">
      <dgm:prSet/>
      <dgm:spPr/>
      <dgm:t>
        <a:bodyPr/>
        <a:lstStyle/>
        <a:p>
          <a:endParaRPr lang="en-US"/>
        </a:p>
      </dgm:t>
    </dgm:pt>
    <dgm:pt modelId="{62877256-9C0A-4763-9B05-F3D1CB142F7C}">
      <dgm:prSet/>
      <dgm:spPr/>
      <dgm:t>
        <a:bodyPr/>
        <a:lstStyle/>
        <a:p>
          <a:r>
            <a:rPr lang="pt-BR" b="1"/>
            <a:t>Não comer carne, peixe ou ovos</a:t>
          </a:r>
          <a:endParaRPr lang="en-US"/>
        </a:p>
      </dgm:t>
    </dgm:pt>
    <dgm:pt modelId="{245D2950-D970-4065-BF9D-B09D77380125}" type="parTrans" cxnId="{C2DDB3B4-4177-4F92-B504-2502B1B736D8}">
      <dgm:prSet/>
      <dgm:spPr/>
      <dgm:t>
        <a:bodyPr/>
        <a:lstStyle/>
        <a:p>
          <a:endParaRPr lang="en-US"/>
        </a:p>
      </dgm:t>
    </dgm:pt>
    <dgm:pt modelId="{877D2484-D78C-47C0-965F-79C8586B0FC9}" type="sibTrans" cxnId="{C2DDB3B4-4177-4F92-B504-2502B1B736D8}">
      <dgm:prSet/>
      <dgm:spPr/>
      <dgm:t>
        <a:bodyPr/>
        <a:lstStyle/>
        <a:p>
          <a:endParaRPr lang="en-US"/>
        </a:p>
      </dgm:t>
    </dgm:pt>
    <dgm:pt modelId="{8E8F917E-6799-475A-9A30-DEF784A69ACF}">
      <dgm:prSet/>
      <dgm:spPr/>
      <dgm:t>
        <a:bodyPr/>
        <a:lstStyle/>
        <a:p>
          <a:r>
            <a:rPr lang="pt-BR" b="1"/>
            <a:t>Não consumir drogas, álcool ou estimulantes</a:t>
          </a:r>
          <a:endParaRPr lang="en-US"/>
        </a:p>
      </dgm:t>
    </dgm:pt>
    <dgm:pt modelId="{87A74D7E-09AC-47FD-AF5B-0A820F1C7128}" type="parTrans" cxnId="{E4919471-C1C9-4DBA-8D54-08A6A4B8DF5F}">
      <dgm:prSet/>
      <dgm:spPr/>
      <dgm:t>
        <a:bodyPr/>
        <a:lstStyle/>
        <a:p>
          <a:endParaRPr lang="en-US"/>
        </a:p>
      </dgm:t>
    </dgm:pt>
    <dgm:pt modelId="{42A5DCCB-71C1-48B1-B601-A1D28D7A3FA3}" type="sibTrans" cxnId="{E4919471-C1C9-4DBA-8D54-08A6A4B8DF5F}">
      <dgm:prSet/>
      <dgm:spPr/>
      <dgm:t>
        <a:bodyPr/>
        <a:lstStyle/>
        <a:p>
          <a:endParaRPr lang="en-US"/>
        </a:p>
      </dgm:t>
    </dgm:pt>
    <dgm:pt modelId="{607E404B-4964-4138-99F1-CAA5B26821BF}">
      <dgm:prSet/>
      <dgm:spPr/>
      <dgm:t>
        <a:bodyPr/>
        <a:lstStyle/>
        <a:p>
          <a:r>
            <a:rPr lang="pt-BR" b="1"/>
            <a:t>Evitar jogos de azar</a:t>
          </a:r>
          <a:endParaRPr lang="en-US"/>
        </a:p>
      </dgm:t>
    </dgm:pt>
    <dgm:pt modelId="{CBD1BDA7-1657-464D-B456-56A563A8D33E}" type="parTrans" cxnId="{FF7F561C-2CD0-44C3-A237-144EE25E9246}">
      <dgm:prSet/>
      <dgm:spPr/>
      <dgm:t>
        <a:bodyPr/>
        <a:lstStyle/>
        <a:p>
          <a:endParaRPr lang="en-US"/>
        </a:p>
      </dgm:t>
    </dgm:pt>
    <dgm:pt modelId="{DB324184-0A0B-44ED-BB0F-6DCC0AF9A991}" type="sibTrans" cxnId="{FF7F561C-2CD0-44C3-A237-144EE25E9246}">
      <dgm:prSet/>
      <dgm:spPr/>
      <dgm:t>
        <a:bodyPr/>
        <a:lstStyle/>
        <a:p>
          <a:endParaRPr lang="en-US"/>
        </a:p>
      </dgm:t>
    </dgm:pt>
    <dgm:pt modelId="{87D35332-5356-4E58-8322-DF650363EC2E}">
      <dgm:prSet/>
      <dgm:spPr/>
      <dgm:t>
        <a:bodyPr/>
        <a:lstStyle/>
        <a:p>
          <a:r>
            <a:rPr lang="pt-BR"/>
            <a:t>Além disso, há o voto de cantar o mantra </a:t>
          </a:r>
          <a:r>
            <a:rPr lang="pt-BR" b="1"/>
            <a:t>Hare Krishna</a:t>
          </a:r>
          <a:r>
            <a:rPr lang="pt-BR"/>
            <a:t> 16 voltas no rosário diariamente (aproximadamente 1.728 vezes por dia).</a:t>
          </a:r>
          <a:endParaRPr lang="en-US"/>
        </a:p>
      </dgm:t>
    </dgm:pt>
    <dgm:pt modelId="{76580BFE-BCA7-4666-AE01-F115F95A1A8A}" type="parTrans" cxnId="{EB446207-AE49-4531-B794-3DC1E702A8FB}">
      <dgm:prSet/>
      <dgm:spPr/>
      <dgm:t>
        <a:bodyPr/>
        <a:lstStyle/>
        <a:p>
          <a:endParaRPr lang="en-US"/>
        </a:p>
      </dgm:t>
    </dgm:pt>
    <dgm:pt modelId="{09C2B8D2-3AD6-46FD-BED4-A0B92E03B564}" type="sibTrans" cxnId="{EB446207-AE49-4531-B794-3DC1E702A8FB}">
      <dgm:prSet/>
      <dgm:spPr/>
      <dgm:t>
        <a:bodyPr/>
        <a:lstStyle/>
        <a:p>
          <a:endParaRPr lang="en-US"/>
        </a:p>
      </dgm:t>
    </dgm:pt>
    <dgm:pt modelId="{588A58D1-9733-482A-B08A-AB846E4393B9}" type="pres">
      <dgm:prSet presAssocID="{91C651BE-35DC-41B2-8EEA-2D446E6CE2A3}" presName="vert0" presStyleCnt="0">
        <dgm:presLayoutVars>
          <dgm:dir/>
          <dgm:animOne val="branch"/>
          <dgm:animLvl val="lvl"/>
        </dgm:presLayoutVars>
      </dgm:prSet>
      <dgm:spPr/>
    </dgm:pt>
    <dgm:pt modelId="{1B785C33-DAE0-433A-9248-C23EB6E7AC19}" type="pres">
      <dgm:prSet presAssocID="{D14B16D7-6CF9-4A6A-A49F-D333F31E2E0E}" presName="thickLine" presStyleLbl="alignNode1" presStyleIdx="0" presStyleCnt="5"/>
      <dgm:spPr/>
    </dgm:pt>
    <dgm:pt modelId="{BF2B127E-E751-4571-AB70-7C6365B17FA5}" type="pres">
      <dgm:prSet presAssocID="{D14B16D7-6CF9-4A6A-A49F-D333F31E2E0E}" presName="horz1" presStyleCnt="0"/>
      <dgm:spPr/>
    </dgm:pt>
    <dgm:pt modelId="{55A471B4-D654-4CA5-9EFC-3F05AF039B8F}" type="pres">
      <dgm:prSet presAssocID="{D14B16D7-6CF9-4A6A-A49F-D333F31E2E0E}" presName="tx1" presStyleLbl="revTx" presStyleIdx="0" presStyleCnt="5"/>
      <dgm:spPr/>
    </dgm:pt>
    <dgm:pt modelId="{1827E8ED-7A5F-4690-B240-4E0C00EEE3AB}" type="pres">
      <dgm:prSet presAssocID="{D14B16D7-6CF9-4A6A-A49F-D333F31E2E0E}" presName="vert1" presStyleCnt="0"/>
      <dgm:spPr/>
    </dgm:pt>
    <dgm:pt modelId="{9D74BB33-0459-4106-A12E-DAB8F73D8D35}" type="pres">
      <dgm:prSet presAssocID="{62877256-9C0A-4763-9B05-F3D1CB142F7C}" presName="thickLine" presStyleLbl="alignNode1" presStyleIdx="1" presStyleCnt="5"/>
      <dgm:spPr/>
    </dgm:pt>
    <dgm:pt modelId="{18E7551D-9780-4667-9C66-C6C79B9A300B}" type="pres">
      <dgm:prSet presAssocID="{62877256-9C0A-4763-9B05-F3D1CB142F7C}" presName="horz1" presStyleCnt="0"/>
      <dgm:spPr/>
    </dgm:pt>
    <dgm:pt modelId="{61311008-DAB5-4649-93D7-1284FD6635F0}" type="pres">
      <dgm:prSet presAssocID="{62877256-9C0A-4763-9B05-F3D1CB142F7C}" presName="tx1" presStyleLbl="revTx" presStyleIdx="1" presStyleCnt="5"/>
      <dgm:spPr/>
    </dgm:pt>
    <dgm:pt modelId="{715A8FD9-18CA-424C-B03C-BDA135516730}" type="pres">
      <dgm:prSet presAssocID="{62877256-9C0A-4763-9B05-F3D1CB142F7C}" presName="vert1" presStyleCnt="0"/>
      <dgm:spPr/>
    </dgm:pt>
    <dgm:pt modelId="{91C66D4D-D3DD-4EF5-841D-DF8D4B254489}" type="pres">
      <dgm:prSet presAssocID="{8E8F917E-6799-475A-9A30-DEF784A69ACF}" presName="thickLine" presStyleLbl="alignNode1" presStyleIdx="2" presStyleCnt="5"/>
      <dgm:spPr/>
    </dgm:pt>
    <dgm:pt modelId="{01312CB0-8147-4628-B19F-48F8D0E5B6F6}" type="pres">
      <dgm:prSet presAssocID="{8E8F917E-6799-475A-9A30-DEF784A69ACF}" presName="horz1" presStyleCnt="0"/>
      <dgm:spPr/>
    </dgm:pt>
    <dgm:pt modelId="{676E77C5-D3AF-4BA9-94A0-B23D2A88D048}" type="pres">
      <dgm:prSet presAssocID="{8E8F917E-6799-475A-9A30-DEF784A69ACF}" presName="tx1" presStyleLbl="revTx" presStyleIdx="2" presStyleCnt="5"/>
      <dgm:spPr/>
    </dgm:pt>
    <dgm:pt modelId="{8807547C-392D-4B40-B109-5B84AFBB0168}" type="pres">
      <dgm:prSet presAssocID="{8E8F917E-6799-475A-9A30-DEF784A69ACF}" presName="vert1" presStyleCnt="0"/>
      <dgm:spPr/>
    </dgm:pt>
    <dgm:pt modelId="{1EAB2A5C-EDF0-4515-A9E8-55D5165E04E1}" type="pres">
      <dgm:prSet presAssocID="{607E404B-4964-4138-99F1-CAA5B26821BF}" presName="thickLine" presStyleLbl="alignNode1" presStyleIdx="3" presStyleCnt="5"/>
      <dgm:spPr/>
    </dgm:pt>
    <dgm:pt modelId="{B1E6DBFF-17E8-456C-8370-A73AD559237B}" type="pres">
      <dgm:prSet presAssocID="{607E404B-4964-4138-99F1-CAA5B26821BF}" presName="horz1" presStyleCnt="0"/>
      <dgm:spPr/>
    </dgm:pt>
    <dgm:pt modelId="{020D0D4D-1304-4AFE-B74D-6B21BFF16F78}" type="pres">
      <dgm:prSet presAssocID="{607E404B-4964-4138-99F1-CAA5B26821BF}" presName="tx1" presStyleLbl="revTx" presStyleIdx="3" presStyleCnt="5"/>
      <dgm:spPr/>
    </dgm:pt>
    <dgm:pt modelId="{9344C73B-0042-48DE-94C2-D85571FFA52A}" type="pres">
      <dgm:prSet presAssocID="{607E404B-4964-4138-99F1-CAA5B26821BF}" presName="vert1" presStyleCnt="0"/>
      <dgm:spPr/>
    </dgm:pt>
    <dgm:pt modelId="{6259037A-A8D6-49A4-AF1D-A09CD952FCF4}" type="pres">
      <dgm:prSet presAssocID="{87D35332-5356-4E58-8322-DF650363EC2E}" presName="thickLine" presStyleLbl="alignNode1" presStyleIdx="4" presStyleCnt="5"/>
      <dgm:spPr/>
    </dgm:pt>
    <dgm:pt modelId="{1FBD1CC7-8B78-49DC-8229-A3DABB21B1B9}" type="pres">
      <dgm:prSet presAssocID="{87D35332-5356-4E58-8322-DF650363EC2E}" presName="horz1" presStyleCnt="0"/>
      <dgm:spPr/>
    </dgm:pt>
    <dgm:pt modelId="{57EEEB70-E036-40ED-83D7-4CA369AD872F}" type="pres">
      <dgm:prSet presAssocID="{87D35332-5356-4E58-8322-DF650363EC2E}" presName="tx1" presStyleLbl="revTx" presStyleIdx="4" presStyleCnt="5"/>
      <dgm:spPr/>
    </dgm:pt>
    <dgm:pt modelId="{79FFF630-8D3A-441C-97F5-1326735D21F1}" type="pres">
      <dgm:prSet presAssocID="{87D35332-5356-4E58-8322-DF650363EC2E}" presName="vert1" presStyleCnt="0"/>
      <dgm:spPr/>
    </dgm:pt>
  </dgm:ptLst>
  <dgm:cxnLst>
    <dgm:cxn modelId="{EB446207-AE49-4531-B794-3DC1E702A8FB}" srcId="{91C651BE-35DC-41B2-8EEA-2D446E6CE2A3}" destId="{87D35332-5356-4E58-8322-DF650363EC2E}" srcOrd="4" destOrd="0" parTransId="{76580BFE-BCA7-4666-AE01-F115F95A1A8A}" sibTransId="{09C2B8D2-3AD6-46FD-BED4-A0B92E03B564}"/>
    <dgm:cxn modelId="{FF7F561C-2CD0-44C3-A237-144EE25E9246}" srcId="{91C651BE-35DC-41B2-8EEA-2D446E6CE2A3}" destId="{607E404B-4964-4138-99F1-CAA5B26821BF}" srcOrd="3" destOrd="0" parTransId="{CBD1BDA7-1657-464D-B456-56A563A8D33E}" sibTransId="{DB324184-0A0B-44ED-BB0F-6DCC0AF9A991}"/>
    <dgm:cxn modelId="{07EC9B22-2651-44E1-A0A2-498FE85078CC}" srcId="{91C651BE-35DC-41B2-8EEA-2D446E6CE2A3}" destId="{D14B16D7-6CF9-4A6A-A49F-D333F31E2E0E}" srcOrd="0" destOrd="0" parTransId="{6B12DAFE-2191-4350-A769-A68CAD92D85C}" sibTransId="{89620C6F-F3C2-4FC1-A94D-AEA54A0BD882}"/>
    <dgm:cxn modelId="{95FEC663-8874-440F-9567-B5EE01D9F681}" type="presOf" srcId="{62877256-9C0A-4763-9B05-F3D1CB142F7C}" destId="{61311008-DAB5-4649-93D7-1284FD6635F0}" srcOrd="0" destOrd="0" presId="urn:microsoft.com/office/officeart/2008/layout/LinedList"/>
    <dgm:cxn modelId="{E4919471-C1C9-4DBA-8D54-08A6A4B8DF5F}" srcId="{91C651BE-35DC-41B2-8EEA-2D446E6CE2A3}" destId="{8E8F917E-6799-475A-9A30-DEF784A69ACF}" srcOrd="2" destOrd="0" parTransId="{87A74D7E-09AC-47FD-AF5B-0A820F1C7128}" sibTransId="{42A5DCCB-71C1-48B1-B601-A1D28D7A3FA3}"/>
    <dgm:cxn modelId="{715A1485-5A4B-46D0-A0B7-BC640A75385E}" type="presOf" srcId="{91C651BE-35DC-41B2-8EEA-2D446E6CE2A3}" destId="{588A58D1-9733-482A-B08A-AB846E4393B9}" srcOrd="0" destOrd="0" presId="urn:microsoft.com/office/officeart/2008/layout/LinedList"/>
    <dgm:cxn modelId="{5734198F-B043-49AE-BDAB-A830201AEF1C}" type="presOf" srcId="{607E404B-4964-4138-99F1-CAA5B26821BF}" destId="{020D0D4D-1304-4AFE-B74D-6B21BFF16F78}" srcOrd="0" destOrd="0" presId="urn:microsoft.com/office/officeart/2008/layout/LinedList"/>
    <dgm:cxn modelId="{C2DDB3B4-4177-4F92-B504-2502B1B736D8}" srcId="{91C651BE-35DC-41B2-8EEA-2D446E6CE2A3}" destId="{62877256-9C0A-4763-9B05-F3D1CB142F7C}" srcOrd="1" destOrd="0" parTransId="{245D2950-D970-4065-BF9D-B09D77380125}" sibTransId="{877D2484-D78C-47C0-965F-79C8586B0FC9}"/>
    <dgm:cxn modelId="{3C2E77BA-5E26-4D7E-A1CC-EEED67EB1381}" type="presOf" srcId="{D14B16D7-6CF9-4A6A-A49F-D333F31E2E0E}" destId="{55A471B4-D654-4CA5-9EFC-3F05AF039B8F}" srcOrd="0" destOrd="0" presId="urn:microsoft.com/office/officeart/2008/layout/LinedList"/>
    <dgm:cxn modelId="{F3DF09CD-91BB-4A57-B7AC-067CC12514B6}" type="presOf" srcId="{8E8F917E-6799-475A-9A30-DEF784A69ACF}" destId="{676E77C5-D3AF-4BA9-94A0-B23D2A88D048}" srcOrd="0" destOrd="0" presId="urn:microsoft.com/office/officeart/2008/layout/LinedList"/>
    <dgm:cxn modelId="{77CD05EA-4C64-4F05-A470-226085DFFAF7}" type="presOf" srcId="{87D35332-5356-4E58-8322-DF650363EC2E}" destId="{57EEEB70-E036-40ED-83D7-4CA369AD872F}" srcOrd="0" destOrd="0" presId="urn:microsoft.com/office/officeart/2008/layout/LinedList"/>
    <dgm:cxn modelId="{D4900BBB-61BE-49D2-9289-691278B97DAB}" type="presParOf" srcId="{588A58D1-9733-482A-B08A-AB846E4393B9}" destId="{1B785C33-DAE0-433A-9248-C23EB6E7AC19}" srcOrd="0" destOrd="0" presId="urn:microsoft.com/office/officeart/2008/layout/LinedList"/>
    <dgm:cxn modelId="{B58D1298-AA5C-44C1-982C-8E7132B9BFC5}" type="presParOf" srcId="{588A58D1-9733-482A-B08A-AB846E4393B9}" destId="{BF2B127E-E751-4571-AB70-7C6365B17FA5}" srcOrd="1" destOrd="0" presId="urn:microsoft.com/office/officeart/2008/layout/LinedList"/>
    <dgm:cxn modelId="{835FE812-E185-4E99-8631-A9564202AD13}" type="presParOf" srcId="{BF2B127E-E751-4571-AB70-7C6365B17FA5}" destId="{55A471B4-D654-4CA5-9EFC-3F05AF039B8F}" srcOrd="0" destOrd="0" presId="urn:microsoft.com/office/officeart/2008/layout/LinedList"/>
    <dgm:cxn modelId="{E1734E4B-C153-4BA2-9EF6-505751FC541F}" type="presParOf" srcId="{BF2B127E-E751-4571-AB70-7C6365B17FA5}" destId="{1827E8ED-7A5F-4690-B240-4E0C00EEE3AB}" srcOrd="1" destOrd="0" presId="urn:microsoft.com/office/officeart/2008/layout/LinedList"/>
    <dgm:cxn modelId="{3FE57B18-32D2-4976-9853-116122B77336}" type="presParOf" srcId="{588A58D1-9733-482A-B08A-AB846E4393B9}" destId="{9D74BB33-0459-4106-A12E-DAB8F73D8D35}" srcOrd="2" destOrd="0" presId="urn:microsoft.com/office/officeart/2008/layout/LinedList"/>
    <dgm:cxn modelId="{B6846FFB-51DE-457C-AA4A-B9B59FD436E3}" type="presParOf" srcId="{588A58D1-9733-482A-B08A-AB846E4393B9}" destId="{18E7551D-9780-4667-9C66-C6C79B9A300B}" srcOrd="3" destOrd="0" presId="urn:microsoft.com/office/officeart/2008/layout/LinedList"/>
    <dgm:cxn modelId="{263AD0DD-43B4-4668-A19F-F6331E041A48}" type="presParOf" srcId="{18E7551D-9780-4667-9C66-C6C79B9A300B}" destId="{61311008-DAB5-4649-93D7-1284FD6635F0}" srcOrd="0" destOrd="0" presId="urn:microsoft.com/office/officeart/2008/layout/LinedList"/>
    <dgm:cxn modelId="{699C75B2-C286-41C6-A88F-E5AB1E603A5F}" type="presParOf" srcId="{18E7551D-9780-4667-9C66-C6C79B9A300B}" destId="{715A8FD9-18CA-424C-B03C-BDA135516730}" srcOrd="1" destOrd="0" presId="urn:microsoft.com/office/officeart/2008/layout/LinedList"/>
    <dgm:cxn modelId="{01C17A79-C09D-4715-A4F7-6DBF9C236462}" type="presParOf" srcId="{588A58D1-9733-482A-B08A-AB846E4393B9}" destId="{91C66D4D-D3DD-4EF5-841D-DF8D4B254489}" srcOrd="4" destOrd="0" presId="urn:microsoft.com/office/officeart/2008/layout/LinedList"/>
    <dgm:cxn modelId="{20DA2A7B-A16E-414C-918E-6256E93E9C67}" type="presParOf" srcId="{588A58D1-9733-482A-B08A-AB846E4393B9}" destId="{01312CB0-8147-4628-B19F-48F8D0E5B6F6}" srcOrd="5" destOrd="0" presId="urn:microsoft.com/office/officeart/2008/layout/LinedList"/>
    <dgm:cxn modelId="{75F3D0F6-A12D-4119-A79B-F22BE8667CD4}" type="presParOf" srcId="{01312CB0-8147-4628-B19F-48F8D0E5B6F6}" destId="{676E77C5-D3AF-4BA9-94A0-B23D2A88D048}" srcOrd="0" destOrd="0" presId="urn:microsoft.com/office/officeart/2008/layout/LinedList"/>
    <dgm:cxn modelId="{613EDDBD-584C-4D9C-8520-90CA1EF8887B}" type="presParOf" srcId="{01312CB0-8147-4628-B19F-48F8D0E5B6F6}" destId="{8807547C-392D-4B40-B109-5B84AFBB0168}" srcOrd="1" destOrd="0" presId="urn:microsoft.com/office/officeart/2008/layout/LinedList"/>
    <dgm:cxn modelId="{BE43D74E-739E-45BE-AC16-3EC79F62AA81}" type="presParOf" srcId="{588A58D1-9733-482A-B08A-AB846E4393B9}" destId="{1EAB2A5C-EDF0-4515-A9E8-55D5165E04E1}" srcOrd="6" destOrd="0" presId="urn:microsoft.com/office/officeart/2008/layout/LinedList"/>
    <dgm:cxn modelId="{B2FF21F6-A0D4-4840-B7B2-0F4522BADAB2}" type="presParOf" srcId="{588A58D1-9733-482A-B08A-AB846E4393B9}" destId="{B1E6DBFF-17E8-456C-8370-A73AD559237B}" srcOrd="7" destOrd="0" presId="urn:microsoft.com/office/officeart/2008/layout/LinedList"/>
    <dgm:cxn modelId="{01A711B4-7312-4207-9DCB-FC9FD691DB49}" type="presParOf" srcId="{B1E6DBFF-17E8-456C-8370-A73AD559237B}" destId="{020D0D4D-1304-4AFE-B74D-6B21BFF16F78}" srcOrd="0" destOrd="0" presId="urn:microsoft.com/office/officeart/2008/layout/LinedList"/>
    <dgm:cxn modelId="{3A67B1B3-D79D-4F28-B566-ACE493013064}" type="presParOf" srcId="{B1E6DBFF-17E8-456C-8370-A73AD559237B}" destId="{9344C73B-0042-48DE-94C2-D85571FFA52A}" srcOrd="1" destOrd="0" presId="urn:microsoft.com/office/officeart/2008/layout/LinedList"/>
    <dgm:cxn modelId="{7D9C5211-617C-4111-9FE2-3B058BFCFAC7}" type="presParOf" srcId="{588A58D1-9733-482A-B08A-AB846E4393B9}" destId="{6259037A-A8D6-49A4-AF1D-A09CD952FCF4}" srcOrd="8" destOrd="0" presId="urn:microsoft.com/office/officeart/2008/layout/LinedList"/>
    <dgm:cxn modelId="{61890E73-ACEE-4543-A496-E4A41E551C67}" type="presParOf" srcId="{588A58D1-9733-482A-B08A-AB846E4393B9}" destId="{1FBD1CC7-8B78-49DC-8229-A3DABB21B1B9}" srcOrd="9" destOrd="0" presId="urn:microsoft.com/office/officeart/2008/layout/LinedList"/>
    <dgm:cxn modelId="{DC8EA556-D79B-49F6-8BDB-CE4C184FA095}" type="presParOf" srcId="{1FBD1CC7-8B78-49DC-8229-A3DABB21B1B9}" destId="{57EEEB70-E036-40ED-83D7-4CA369AD872F}" srcOrd="0" destOrd="0" presId="urn:microsoft.com/office/officeart/2008/layout/LinedList"/>
    <dgm:cxn modelId="{54B46A36-0F2F-48B1-9995-F22865F7B16D}" type="presParOf" srcId="{1FBD1CC7-8B78-49DC-8229-A3DABB21B1B9}" destId="{79FFF630-8D3A-441C-97F5-1326735D21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8F658A5-81B3-4B8C-AF49-DBDC0A7ECD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581180-B2DD-4851-A215-B29F46069A4B}">
      <dgm:prSet/>
      <dgm:spPr/>
      <dgm:t>
        <a:bodyPr/>
        <a:lstStyle/>
        <a:p>
          <a:r>
            <a:rPr lang="pt-BR"/>
            <a:t>Estão presentes em mais de </a:t>
          </a:r>
          <a:r>
            <a:rPr lang="pt-BR" b="1"/>
            <a:t>100 países</a:t>
          </a:r>
          <a:r>
            <a:rPr lang="pt-BR"/>
            <a:t>.</a:t>
          </a:r>
          <a:endParaRPr lang="en-US"/>
        </a:p>
      </dgm:t>
    </dgm:pt>
    <dgm:pt modelId="{3916C43A-6DB9-407E-9066-152D139DCFCB}" type="parTrans" cxnId="{D4078C97-AF4E-4F7E-BB48-3819F1ED25E2}">
      <dgm:prSet/>
      <dgm:spPr/>
      <dgm:t>
        <a:bodyPr/>
        <a:lstStyle/>
        <a:p>
          <a:endParaRPr lang="en-US"/>
        </a:p>
      </dgm:t>
    </dgm:pt>
    <dgm:pt modelId="{3105C700-1EA4-473C-9951-93682F514B18}" type="sibTrans" cxnId="{D4078C97-AF4E-4F7E-BB48-3819F1ED25E2}">
      <dgm:prSet/>
      <dgm:spPr/>
      <dgm:t>
        <a:bodyPr/>
        <a:lstStyle/>
        <a:p>
          <a:endParaRPr lang="en-US"/>
        </a:p>
      </dgm:t>
    </dgm:pt>
    <dgm:pt modelId="{958BF906-588B-4B36-A7D0-06EBD54C900E}">
      <dgm:prSet/>
      <dgm:spPr/>
      <dgm:t>
        <a:bodyPr/>
        <a:lstStyle/>
        <a:p>
          <a:r>
            <a:rPr lang="pt-BR"/>
            <a:t>Usam vestes alaranjadas ou brancas, cabeças raspadas com um tufo atrás (símbolo de rendição a Krishna).</a:t>
          </a:r>
          <a:endParaRPr lang="en-US"/>
        </a:p>
      </dgm:t>
    </dgm:pt>
    <dgm:pt modelId="{67E9DB83-98C5-4275-904B-FF62D1B6B52A}" type="parTrans" cxnId="{BD943AE0-D65A-4421-86EA-A589BFCBF7E0}">
      <dgm:prSet/>
      <dgm:spPr/>
      <dgm:t>
        <a:bodyPr/>
        <a:lstStyle/>
        <a:p>
          <a:endParaRPr lang="en-US"/>
        </a:p>
      </dgm:t>
    </dgm:pt>
    <dgm:pt modelId="{AFB9A05A-15BB-484D-BEE8-3E10CCA63A8F}" type="sibTrans" cxnId="{BD943AE0-D65A-4421-86EA-A589BFCBF7E0}">
      <dgm:prSet/>
      <dgm:spPr/>
      <dgm:t>
        <a:bodyPr/>
        <a:lstStyle/>
        <a:p>
          <a:endParaRPr lang="en-US"/>
        </a:p>
      </dgm:t>
    </dgm:pt>
    <dgm:pt modelId="{2B4F1D2D-CB70-40F8-A85C-6E148AA45F92}">
      <dgm:prSet/>
      <dgm:spPr/>
      <dgm:t>
        <a:bodyPr/>
        <a:lstStyle/>
        <a:p>
          <a:r>
            <a:rPr lang="pt-BR"/>
            <a:t>Vendem livros e incensos nas ruas como meio de evangelismo.</a:t>
          </a:r>
          <a:endParaRPr lang="en-US"/>
        </a:p>
      </dgm:t>
    </dgm:pt>
    <dgm:pt modelId="{88EC417F-1468-41CE-8E25-257F0A8B75D0}" type="parTrans" cxnId="{22A80524-871B-4956-93AB-415BEAD97A5C}">
      <dgm:prSet/>
      <dgm:spPr/>
      <dgm:t>
        <a:bodyPr/>
        <a:lstStyle/>
        <a:p>
          <a:endParaRPr lang="en-US"/>
        </a:p>
      </dgm:t>
    </dgm:pt>
    <dgm:pt modelId="{C79342E6-EF71-404A-AC1B-15474CDF513E}" type="sibTrans" cxnId="{22A80524-871B-4956-93AB-415BEAD97A5C}">
      <dgm:prSet/>
      <dgm:spPr/>
      <dgm:t>
        <a:bodyPr/>
        <a:lstStyle/>
        <a:p>
          <a:endParaRPr lang="en-US"/>
        </a:p>
      </dgm:t>
    </dgm:pt>
    <dgm:pt modelId="{3EAAC884-07C4-497B-A4CC-645610A32F8C}">
      <dgm:prSet/>
      <dgm:spPr/>
      <dgm:t>
        <a:bodyPr/>
        <a:lstStyle/>
        <a:p>
          <a:r>
            <a:rPr lang="pt-BR"/>
            <a:t>Acreditam que Krishna vive em Goloka Vrindavana (um planeta espiritual).</a:t>
          </a:r>
          <a:endParaRPr lang="en-US"/>
        </a:p>
      </dgm:t>
    </dgm:pt>
    <dgm:pt modelId="{92A8BC1B-B62F-4D52-A564-546E9017A8FC}" type="parTrans" cxnId="{2E3A6DC2-9129-4426-876E-8324E5E9B497}">
      <dgm:prSet/>
      <dgm:spPr/>
      <dgm:t>
        <a:bodyPr/>
        <a:lstStyle/>
        <a:p>
          <a:endParaRPr lang="en-US"/>
        </a:p>
      </dgm:t>
    </dgm:pt>
    <dgm:pt modelId="{B4093ABD-6078-44C5-92E4-5C729F5BF71B}" type="sibTrans" cxnId="{2E3A6DC2-9129-4426-876E-8324E5E9B497}">
      <dgm:prSet/>
      <dgm:spPr/>
      <dgm:t>
        <a:bodyPr/>
        <a:lstStyle/>
        <a:p>
          <a:endParaRPr lang="en-US"/>
        </a:p>
      </dgm:t>
    </dgm:pt>
    <dgm:pt modelId="{D2166E71-6323-4E92-8CD8-FEA14AF35282}">
      <dgm:prSet/>
      <dgm:spPr/>
      <dgm:t>
        <a:bodyPr/>
        <a:lstStyle/>
        <a:p>
          <a:r>
            <a:rPr lang="pt-BR"/>
            <a:t>Seus templos são decorados com estátuas de deuses hindus e rituais de oferendas com alimentos (prasadam).</a:t>
          </a:r>
          <a:endParaRPr lang="en-US"/>
        </a:p>
      </dgm:t>
    </dgm:pt>
    <dgm:pt modelId="{5BF1FE83-A1B3-4EF3-B1CF-A03DD66F8D4E}" type="parTrans" cxnId="{A64481FC-D565-4E63-A936-B4C7BDC3C21D}">
      <dgm:prSet/>
      <dgm:spPr/>
      <dgm:t>
        <a:bodyPr/>
        <a:lstStyle/>
        <a:p>
          <a:endParaRPr lang="en-US"/>
        </a:p>
      </dgm:t>
    </dgm:pt>
    <dgm:pt modelId="{7834DD4D-A892-48A1-BABC-65D5B619A1CF}" type="sibTrans" cxnId="{A64481FC-D565-4E63-A936-B4C7BDC3C21D}">
      <dgm:prSet/>
      <dgm:spPr/>
      <dgm:t>
        <a:bodyPr/>
        <a:lstStyle/>
        <a:p>
          <a:endParaRPr lang="en-US"/>
        </a:p>
      </dgm:t>
    </dgm:pt>
    <dgm:pt modelId="{2024B5B4-A96B-4044-95BF-DC68990DD410}" type="pres">
      <dgm:prSet presAssocID="{08F658A5-81B3-4B8C-AF49-DBDC0A7ECD2D}" presName="linear" presStyleCnt="0">
        <dgm:presLayoutVars>
          <dgm:animLvl val="lvl"/>
          <dgm:resizeHandles val="exact"/>
        </dgm:presLayoutVars>
      </dgm:prSet>
      <dgm:spPr/>
    </dgm:pt>
    <dgm:pt modelId="{DD17A559-A898-854B-B264-03546A3B12A7}" type="pres">
      <dgm:prSet presAssocID="{3F581180-B2DD-4851-A215-B29F46069A4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217B4FE-AF64-4146-A7F5-9B0D55C7FB8E}" type="pres">
      <dgm:prSet presAssocID="{3105C700-1EA4-473C-9951-93682F514B18}" presName="spacer" presStyleCnt="0"/>
      <dgm:spPr/>
    </dgm:pt>
    <dgm:pt modelId="{18964021-D0CA-0D4A-B40F-819F85984B71}" type="pres">
      <dgm:prSet presAssocID="{958BF906-588B-4B36-A7D0-06EBD54C90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331D3B-FAA5-C847-881C-2CBA505F53E1}" type="pres">
      <dgm:prSet presAssocID="{AFB9A05A-15BB-484D-BEE8-3E10CCA63A8F}" presName="spacer" presStyleCnt="0"/>
      <dgm:spPr/>
    </dgm:pt>
    <dgm:pt modelId="{E1C9CA77-F373-A74B-86E7-B0EEE8785679}" type="pres">
      <dgm:prSet presAssocID="{2B4F1D2D-CB70-40F8-A85C-6E148AA45F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834C41-6CE2-5E49-8D72-AB7138A438AB}" type="pres">
      <dgm:prSet presAssocID="{C79342E6-EF71-404A-AC1B-15474CDF513E}" presName="spacer" presStyleCnt="0"/>
      <dgm:spPr/>
    </dgm:pt>
    <dgm:pt modelId="{C918C70D-5F0E-794A-BFD7-AE396E4244D8}" type="pres">
      <dgm:prSet presAssocID="{3EAAC884-07C4-497B-A4CC-645610A32F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9D9B4A-CDD5-374C-89DA-3FB0998E6672}" type="pres">
      <dgm:prSet presAssocID="{B4093ABD-6078-44C5-92E4-5C729F5BF71B}" presName="spacer" presStyleCnt="0"/>
      <dgm:spPr/>
    </dgm:pt>
    <dgm:pt modelId="{FFDC7502-F4D1-3645-9B65-DB0D46E72361}" type="pres">
      <dgm:prSet presAssocID="{D2166E71-6323-4E92-8CD8-FEA14AF352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2A80524-871B-4956-93AB-415BEAD97A5C}" srcId="{08F658A5-81B3-4B8C-AF49-DBDC0A7ECD2D}" destId="{2B4F1D2D-CB70-40F8-A85C-6E148AA45F92}" srcOrd="2" destOrd="0" parTransId="{88EC417F-1468-41CE-8E25-257F0A8B75D0}" sibTransId="{C79342E6-EF71-404A-AC1B-15474CDF513E}"/>
    <dgm:cxn modelId="{88C55139-4265-5D47-B03C-5376CBC24A73}" type="presOf" srcId="{958BF906-588B-4B36-A7D0-06EBD54C900E}" destId="{18964021-D0CA-0D4A-B40F-819F85984B71}" srcOrd="0" destOrd="0" presId="urn:microsoft.com/office/officeart/2005/8/layout/vList2"/>
    <dgm:cxn modelId="{607C673C-8E61-294D-9882-42739DB060DA}" type="presOf" srcId="{2B4F1D2D-CB70-40F8-A85C-6E148AA45F92}" destId="{E1C9CA77-F373-A74B-86E7-B0EEE8785679}" srcOrd="0" destOrd="0" presId="urn:microsoft.com/office/officeart/2005/8/layout/vList2"/>
    <dgm:cxn modelId="{78DC4D79-8D97-5A42-A903-F565FCBB96E4}" type="presOf" srcId="{08F658A5-81B3-4B8C-AF49-DBDC0A7ECD2D}" destId="{2024B5B4-A96B-4044-95BF-DC68990DD410}" srcOrd="0" destOrd="0" presId="urn:microsoft.com/office/officeart/2005/8/layout/vList2"/>
    <dgm:cxn modelId="{D4078C97-AF4E-4F7E-BB48-3819F1ED25E2}" srcId="{08F658A5-81B3-4B8C-AF49-DBDC0A7ECD2D}" destId="{3F581180-B2DD-4851-A215-B29F46069A4B}" srcOrd="0" destOrd="0" parTransId="{3916C43A-6DB9-407E-9066-152D139DCFCB}" sibTransId="{3105C700-1EA4-473C-9951-93682F514B18}"/>
    <dgm:cxn modelId="{33E9FEB6-D384-7C45-A804-4474E3D6ACE8}" type="presOf" srcId="{D2166E71-6323-4E92-8CD8-FEA14AF35282}" destId="{FFDC7502-F4D1-3645-9B65-DB0D46E72361}" srcOrd="0" destOrd="0" presId="urn:microsoft.com/office/officeart/2005/8/layout/vList2"/>
    <dgm:cxn modelId="{2E3A6DC2-9129-4426-876E-8324E5E9B497}" srcId="{08F658A5-81B3-4B8C-AF49-DBDC0A7ECD2D}" destId="{3EAAC884-07C4-497B-A4CC-645610A32F8C}" srcOrd="3" destOrd="0" parTransId="{92A8BC1B-B62F-4D52-A564-546E9017A8FC}" sibTransId="{B4093ABD-6078-44C5-92E4-5C729F5BF71B}"/>
    <dgm:cxn modelId="{6D038CDA-BA92-6246-95A0-C1DAE0A47EC2}" type="presOf" srcId="{3F581180-B2DD-4851-A215-B29F46069A4B}" destId="{DD17A559-A898-854B-B264-03546A3B12A7}" srcOrd="0" destOrd="0" presId="urn:microsoft.com/office/officeart/2005/8/layout/vList2"/>
    <dgm:cxn modelId="{389DCCDB-36A7-7D4C-9AF3-18585267F122}" type="presOf" srcId="{3EAAC884-07C4-497B-A4CC-645610A32F8C}" destId="{C918C70D-5F0E-794A-BFD7-AE396E4244D8}" srcOrd="0" destOrd="0" presId="urn:microsoft.com/office/officeart/2005/8/layout/vList2"/>
    <dgm:cxn modelId="{BD943AE0-D65A-4421-86EA-A589BFCBF7E0}" srcId="{08F658A5-81B3-4B8C-AF49-DBDC0A7ECD2D}" destId="{958BF906-588B-4B36-A7D0-06EBD54C900E}" srcOrd="1" destOrd="0" parTransId="{67E9DB83-98C5-4275-904B-FF62D1B6B52A}" sibTransId="{AFB9A05A-15BB-484D-BEE8-3E10CCA63A8F}"/>
    <dgm:cxn modelId="{A64481FC-D565-4E63-A936-B4C7BDC3C21D}" srcId="{08F658A5-81B3-4B8C-AF49-DBDC0A7ECD2D}" destId="{D2166E71-6323-4E92-8CD8-FEA14AF35282}" srcOrd="4" destOrd="0" parTransId="{5BF1FE83-A1B3-4EF3-B1CF-A03DD66F8D4E}" sibTransId="{7834DD4D-A892-48A1-BABC-65D5B619A1CF}"/>
    <dgm:cxn modelId="{B2E660AE-ABF2-F44B-AF94-CCC8181A189D}" type="presParOf" srcId="{2024B5B4-A96B-4044-95BF-DC68990DD410}" destId="{DD17A559-A898-854B-B264-03546A3B12A7}" srcOrd="0" destOrd="0" presId="urn:microsoft.com/office/officeart/2005/8/layout/vList2"/>
    <dgm:cxn modelId="{66F9C2F8-F424-F049-AAB4-57E050AF08A2}" type="presParOf" srcId="{2024B5B4-A96B-4044-95BF-DC68990DD410}" destId="{1217B4FE-AF64-4146-A7F5-9B0D55C7FB8E}" srcOrd="1" destOrd="0" presId="urn:microsoft.com/office/officeart/2005/8/layout/vList2"/>
    <dgm:cxn modelId="{1574E922-582A-6549-A363-13AA33440308}" type="presParOf" srcId="{2024B5B4-A96B-4044-95BF-DC68990DD410}" destId="{18964021-D0CA-0D4A-B40F-819F85984B71}" srcOrd="2" destOrd="0" presId="urn:microsoft.com/office/officeart/2005/8/layout/vList2"/>
    <dgm:cxn modelId="{1B19BF29-A22D-0348-B185-5837520C66C5}" type="presParOf" srcId="{2024B5B4-A96B-4044-95BF-DC68990DD410}" destId="{90331D3B-FAA5-C847-881C-2CBA505F53E1}" srcOrd="3" destOrd="0" presId="urn:microsoft.com/office/officeart/2005/8/layout/vList2"/>
    <dgm:cxn modelId="{C055E13F-AEC8-C649-BE23-5624311071BD}" type="presParOf" srcId="{2024B5B4-A96B-4044-95BF-DC68990DD410}" destId="{E1C9CA77-F373-A74B-86E7-B0EEE8785679}" srcOrd="4" destOrd="0" presId="urn:microsoft.com/office/officeart/2005/8/layout/vList2"/>
    <dgm:cxn modelId="{74527606-F2A7-CD4E-BFFC-984160FB84F1}" type="presParOf" srcId="{2024B5B4-A96B-4044-95BF-DC68990DD410}" destId="{E7834C41-6CE2-5E49-8D72-AB7138A438AB}" srcOrd="5" destOrd="0" presId="urn:microsoft.com/office/officeart/2005/8/layout/vList2"/>
    <dgm:cxn modelId="{A291D64D-4FAE-4045-AA91-53D76DB2B136}" type="presParOf" srcId="{2024B5B4-A96B-4044-95BF-DC68990DD410}" destId="{C918C70D-5F0E-794A-BFD7-AE396E4244D8}" srcOrd="6" destOrd="0" presId="urn:microsoft.com/office/officeart/2005/8/layout/vList2"/>
    <dgm:cxn modelId="{03EB171E-4290-5E40-846F-38BA423A258D}" type="presParOf" srcId="{2024B5B4-A96B-4044-95BF-DC68990DD410}" destId="{459D9B4A-CDD5-374C-89DA-3FB0998E6672}" srcOrd="7" destOrd="0" presId="urn:microsoft.com/office/officeart/2005/8/layout/vList2"/>
    <dgm:cxn modelId="{9134254D-5868-0F4F-8B2A-2A0350CEF190}" type="presParOf" srcId="{2024B5B4-A96B-4044-95BF-DC68990DD410}" destId="{FFDC7502-F4D1-3645-9B65-DB0D46E723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4927DAF-CC6D-4683-9F54-BD07DEBC3E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AE8BDC-3FDB-472E-8A4D-4AD92ADE876B}">
      <dgm:prSet/>
      <dgm:spPr/>
      <dgm:t>
        <a:bodyPr/>
        <a:lstStyle/>
        <a:p>
          <a:r>
            <a:rPr lang="pt-BR"/>
            <a:t>Nome real: </a:t>
          </a:r>
          <a:r>
            <a:rPr lang="pt-BR" b="1"/>
            <a:t>Mirza Husayn Ali Nuri</a:t>
          </a:r>
          <a:endParaRPr lang="en-US"/>
        </a:p>
      </dgm:t>
    </dgm:pt>
    <dgm:pt modelId="{B0B9E423-9D9E-4700-8063-388528166642}" type="parTrans" cxnId="{1FFF0179-3ADF-46D3-9278-AFE8413CDE26}">
      <dgm:prSet/>
      <dgm:spPr/>
      <dgm:t>
        <a:bodyPr/>
        <a:lstStyle/>
        <a:p>
          <a:endParaRPr lang="en-US"/>
        </a:p>
      </dgm:t>
    </dgm:pt>
    <dgm:pt modelId="{2D852FBB-C12D-4B69-A615-96DAD7975BCC}" type="sibTrans" cxnId="{1FFF0179-3ADF-46D3-9278-AFE8413CDE26}">
      <dgm:prSet/>
      <dgm:spPr/>
      <dgm:t>
        <a:bodyPr/>
        <a:lstStyle/>
        <a:p>
          <a:endParaRPr lang="en-US"/>
        </a:p>
      </dgm:t>
    </dgm:pt>
    <dgm:pt modelId="{112706C3-F8CC-4468-945F-54946890D2DD}">
      <dgm:prSet/>
      <dgm:spPr/>
      <dgm:t>
        <a:bodyPr/>
        <a:lstStyle/>
        <a:p>
          <a:r>
            <a:rPr lang="pt-BR"/>
            <a:t>Título: </a:t>
          </a:r>
          <a:r>
            <a:rPr lang="pt-BR" b="1"/>
            <a:t>Bahá’u’lláh</a:t>
          </a:r>
          <a:r>
            <a:rPr lang="pt-BR"/>
            <a:t> ("Glória de Deus")</a:t>
          </a:r>
          <a:endParaRPr lang="en-US"/>
        </a:p>
      </dgm:t>
    </dgm:pt>
    <dgm:pt modelId="{C83B26F1-A12E-4E51-BD43-B560B73CE931}" type="parTrans" cxnId="{F3854B2D-93E4-44BA-A20C-A04823F1DA51}">
      <dgm:prSet/>
      <dgm:spPr/>
      <dgm:t>
        <a:bodyPr/>
        <a:lstStyle/>
        <a:p>
          <a:endParaRPr lang="en-US"/>
        </a:p>
      </dgm:t>
    </dgm:pt>
    <dgm:pt modelId="{80D10CFE-5619-48F2-B450-98C25F50CD91}" type="sibTrans" cxnId="{F3854B2D-93E4-44BA-A20C-A04823F1DA51}">
      <dgm:prSet/>
      <dgm:spPr/>
      <dgm:t>
        <a:bodyPr/>
        <a:lstStyle/>
        <a:p>
          <a:endParaRPr lang="en-US"/>
        </a:p>
      </dgm:t>
    </dgm:pt>
    <dgm:pt modelId="{200095A8-3CC4-47B9-9CFE-B4F31173581A}">
      <dgm:prSet/>
      <dgm:spPr/>
      <dgm:t>
        <a:bodyPr/>
        <a:lstStyle/>
        <a:p>
          <a:r>
            <a:rPr lang="pt-BR"/>
            <a:t>Autoproclamado: Último grande mensageiro divino na linha de Abraão, Moisés, Jesus, Maomé, Buda e Krishna.</a:t>
          </a:r>
          <a:endParaRPr lang="en-US"/>
        </a:p>
      </dgm:t>
    </dgm:pt>
    <dgm:pt modelId="{6B4E3BD4-5AD6-4A2E-9232-9EFF1CBC7B54}" type="parTrans" cxnId="{29D9884B-5A36-485A-B58C-65E33969C752}">
      <dgm:prSet/>
      <dgm:spPr/>
      <dgm:t>
        <a:bodyPr/>
        <a:lstStyle/>
        <a:p>
          <a:endParaRPr lang="en-US"/>
        </a:p>
      </dgm:t>
    </dgm:pt>
    <dgm:pt modelId="{9585AD6F-D452-49F4-AF4B-DFE4210C61D5}" type="sibTrans" cxnId="{29D9884B-5A36-485A-B58C-65E33969C752}">
      <dgm:prSet/>
      <dgm:spPr/>
      <dgm:t>
        <a:bodyPr/>
        <a:lstStyle/>
        <a:p>
          <a:endParaRPr lang="en-US"/>
        </a:p>
      </dgm:t>
    </dgm:pt>
    <dgm:pt modelId="{26EFD7BC-9E23-4B18-98CC-699654820595}">
      <dgm:prSet/>
      <dgm:spPr/>
      <dgm:t>
        <a:bodyPr/>
        <a:lstStyle/>
        <a:p>
          <a:r>
            <a:rPr lang="pt-BR"/>
            <a:t>Declarou-se sucessor espiritual do Báb.</a:t>
          </a:r>
          <a:endParaRPr lang="en-US"/>
        </a:p>
      </dgm:t>
    </dgm:pt>
    <dgm:pt modelId="{9F32C7D1-9580-49BE-BA04-63AE7725DBF4}" type="parTrans" cxnId="{809E2B18-EF81-44F2-806A-0739DF523FB7}">
      <dgm:prSet/>
      <dgm:spPr/>
      <dgm:t>
        <a:bodyPr/>
        <a:lstStyle/>
        <a:p>
          <a:endParaRPr lang="en-US"/>
        </a:p>
      </dgm:t>
    </dgm:pt>
    <dgm:pt modelId="{A09A6E8E-49A2-4BFF-A04B-5D920022FEEC}" type="sibTrans" cxnId="{809E2B18-EF81-44F2-806A-0739DF523FB7}">
      <dgm:prSet/>
      <dgm:spPr/>
      <dgm:t>
        <a:bodyPr/>
        <a:lstStyle/>
        <a:p>
          <a:endParaRPr lang="en-US"/>
        </a:p>
      </dgm:t>
    </dgm:pt>
    <dgm:pt modelId="{A29C4A58-D71E-42B9-87C0-7E9480C6BCDA}">
      <dgm:prSet/>
      <dgm:spPr/>
      <dgm:t>
        <a:bodyPr/>
        <a:lstStyle/>
        <a:p>
          <a:r>
            <a:rPr lang="pt-BR"/>
            <a:t>Escreveu diversas obras, como o </a:t>
          </a:r>
          <a:r>
            <a:rPr lang="pt-BR" i="1"/>
            <a:t>Kitáb-i-Aqdas</a:t>
          </a:r>
          <a:r>
            <a:rPr lang="pt-BR"/>
            <a:t> e o </a:t>
          </a:r>
          <a:r>
            <a:rPr lang="pt-BR" i="1"/>
            <a:t>Kitáb-i-Íqán</a:t>
          </a:r>
          <a:r>
            <a:rPr lang="pt-BR"/>
            <a:t>.</a:t>
          </a:r>
          <a:endParaRPr lang="en-US"/>
        </a:p>
      </dgm:t>
    </dgm:pt>
    <dgm:pt modelId="{73EFB636-C103-4FDB-904F-5B412B01C9FA}" type="parTrans" cxnId="{2B7EDA1F-4EE1-4371-89D2-472DD172A5F4}">
      <dgm:prSet/>
      <dgm:spPr/>
      <dgm:t>
        <a:bodyPr/>
        <a:lstStyle/>
        <a:p>
          <a:endParaRPr lang="en-US"/>
        </a:p>
      </dgm:t>
    </dgm:pt>
    <dgm:pt modelId="{F9C8C4ED-AF2F-4523-9D92-51A433B15054}" type="sibTrans" cxnId="{2B7EDA1F-4EE1-4371-89D2-472DD172A5F4}">
      <dgm:prSet/>
      <dgm:spPr/>
      <dgm:t>
        <a:bodyPr/>
        <a:lstStyle/>
        <a:p>
          <a:endParaRPr lang="en-US"/>
        </a:p>
      </dgm:t>
    </dgm:pt>
    <dgm:pt modelId="{E02642DE-3938-5940-BE92-3CA06B7AB08F}" type="pres">
      <dgm:prSet presAssocID="{D4927DAF-CC6D-4683-9F54-BD07DEBC3EB9}" presName="vert0" presStyleCnt="0">
        <dgm:presLayoutVars>
          <dgm:dir/>
          <dgm:animOne val="branch"/>
          <dgm:animLvl val="lvl"/>
        </dgm:presLayoutVars>
      </dgm:prSet>
      <dgm:spPr/>
    </dgm:pt>
    <dgm:pt modelId="{DF0AA9B8-C66E-B04D-9C2C-09C51F5E57A2}" type="pres">
      <dgm:prSet presAssocID="{9DAE8BDC-3FDB-472E-8A4D-4AD92ADE876B}" presName="thickLine" presStyleLbl="alignNode1" presStyleIdx="0" presStyleCnt="5"/>
      <dgm:spPr/>
    </dgm:pt>
    <dgm:pt modelId="{0EC2F58D-FFA6-7749-8762-8115C5F78931}" type="pres">
      <dgm:prSet presAssocID="{9DAE8BDC-3FDB-472E-8A4D-4AD92ADE876B}" presName="horz1" presStyleCnt="0"/>
      <dgm:spPr/>
    </dgm:pt>
    <dgm:pt modelId="{4D126CE1-22B7-0842-8E09-270235FA7F40}" type="pres">
      <dgm:prSet presAssocID="{9DAE8BDC-3FDB-472E-8A4D-4AD92ADE876B}" presName="tx1" presStyleLbl="revTx" presStyleIdx="0" presStyleCnt="5"/>
      <dgm:spPr/>
    </dgm:pt>
    <dgm:pt modelId="{4F4C7AE7-B5C4-154A-AC56-760D3506D020}" type="pres">
      <dgm:prSet presAssocID="{9DAE8BDC-3FDB-472E-8A4D-4AD92ADE876B}" presName="vert1" presStyleCnt="0"/>
      <dgm:spPr/>
    </dgm:pt>
    <dgm:pt modelId="{590B3657-5F2D-8E4B-B1D0-E1DBD8290E3B}" type="pres">
      <dgm:prSet presAssocID="{112706C3-F8CC-4468-945F-54946890D2DD}" presName="thickLine" presStyleLbl="alignNode1" presStyleIdx="1" presStyleCnt="5"/>
      <dgm:spPr/>
    </dgm:pt>
    <dgm:pt modelId="{00A9BFB2-410B-5445-9150-BA17042B64D3}" type="pres">
      <dgm:prSet presAssocID="{112706C3-F8CC-4468-945F-54946890D2DD}" presName="horz1" presStyleCnt="0"/>
      <dgm:spPr/>
    </dgm:pt>
    <dgm:pt modelId="{0388FFA7-0F9C-9B4B-8453-68C0CAD22906}" type="pres">
      <dgm:prSet presAssocID="{112706C3-F8CC-4468-945F-54946890D2DD}" presName="tx1" presStyleLbl="revTx" presStyleIdx="1" presStyleCnt="5"/>
      <dgm:spPr/>
    </dgm:pt>
    <dgm:pt modelId="{BC88810A-0337-E744-8CF8-C89656F7E702}" type="pres">
      <dgm:prSet presAssocID="{112706C3-F8CC-4468-945F-54946890D2DD}" presName="vert1" presStyleCnt="0"/>
      <dgm:spPr/>
    </dgm:pt>
    <dgm:pt modelId="{A9A93EC1-5338-B148-9FBB-C57652213F0F}" type="pres">
      <dgm:prSet presAssocID="{200095A8-3CC4-47B9-9CFE-B4F31173581A}" presName="thickLine" presStyleLbl="alignNode1" presStyleIdx="2" presStyleCnt="5"/>
      <dgm:spPr/>
    </dgm:pt>
    <dgm:pt modelId="{CA133EFA-4BA0-FE41-A7C6-96C7A668FD9A}" type="pres">
      <dgm:prSet presAssocID="{200095A8-3CC4-47B9-9CFE-B4F31173581A}" presName="horz1" presStyleCnt="0"/>
      <dgm:spPr/>
    </dgm:pt>
    <dgm:pt modelId="{2093BA9E-016C-5241-8A55-25DF7B01E903}" type="pres">
      <dgm:prSet presAssocID="{200095A8-3CC4-47B9-9CFE-B4F31173581A}" presName="tx1" presStyleLbl="revTx" presStyleIdx="2" presStyleCnt="5"/>
      <dgm:spPr/>
    </dgm:pt>
    <dgm:pt modelId="{E71FE347-D307-5040-BF58-7862EEBF3D56}" type="pres">
      <dgm:prSet presAssocID="{200095A8-3CC4-47B9-9CFE-B4F31173581A}" presName="vert1" presStyleCnt="0"/>
      <dgm:spPr/>
    </dgm:pt>
    <dgm:pt modelId="{86BEC8A4-29D3-964F-9B28-A61863767259}" type="pres">
      <dgm:prSet presAssocID="{26EFD7BC-9E23-4B18-98CC-699654820595}" presName="thickLine" presStyleLbl="alignNode1" presStyleIdx="3" presStyleCnt="5"/>
      <dgm:spPr/>
    </dgm:pt>
    <dgm:pt modelId="{69148766-0AE7-3D4B-B923-8B328D86B918}" type="pres">
      <dgm:prSet presAssocID="{26EFD7BC-9E23-4B18-98CC-699654820595}" presName="horz1" presStyleCnt="0"/>
      <dgm:spPr/>
    </dgm:pt>
    <dgm:pt modelId="{41C147DF-0785-8641-B573-8A105C737730}" type="pres">
      <dgm:prSet presAssocID="{26EFD7BC-9E23-4B18-98CC-699654820595}" presName="tx1" presStyleLbl="revTx" presStyleIdx="3" presStyleCnt="5"/>
      <dgm:spPr/>
    </dgm:pt>
    <dgm:pt modelId="{4DA97ADF-943C-F54E-BBFA-2FC035AE5875}" type="pres">
      <dgm:prSet presAssocID="{26EFD7BC-9E23-4B18-98CC-699654820595}" presName="vert1" presStyleCnt="0"/>
      <dgm:spPr/>
    </dgm:pt>
    <dgm:pt modelId="{B1C285B2-A191-B24C-B5D8-EE47044B3E89}" type="pres">
      <dgm:prSet presAssocID="{A29C4A58-D71E-42B9-87C0-7E9480C6BCDA}" presName="thickLine" presStyleLbl="alignNode1" presStyleIdx="4" presStyleCnt="5"/>
      <dgm:spPr/>
    </dgm:pt>
    <dgm:pt modelId="{EAEEB6FD-A131-9A42-89B6-28DAB1240C63}" type="pres">
      <dgm:prSet presAssocID="{A29C4A58-D71E-42B9-87C0-7E9480C6BCDA}" presName="horz1" presStyleCnt="0"/>
      <dgm:spPr/>
    </dgm:pt>
    <dgm:pt modelId="{09A272AA-7328-8449-9E12-F13B66117990}" type="pres">
      <dgm:prSet presAssocID="{A29C4A58-D71E-42B9-87C0-7E9480C6BCDA}" presName="tx1" presStyleLbl="revTx" presStyleIdx="4" presStyleCnt="5"/>
      <dgm:spPr/>
    </dgm:pt>
    <dgm:pt modelId="{9889F00B-7599-A648-ADA7-4EEAC0EA20E4}" type="pres">
      <dgm:prSet presAssocID="{A29C4A58-D71E-42B9-87C0-7E9480C6BCDA}" presName="vert1" presStyleCnt="0"/>
      <dgm:spPr/>
    </dgm:pt>
  </dgm:ptLst>
  <dgm:cxnLst>
    <dgm:cxn modelId="{3C4BC414-9D82-D745-A14F-11AC244CC116}" type="presOf" srcId="{D4927DAF-CC6D-4683-9F54-BD07DEBC3EB9}" destId="{E02642DE-3938-5940-BE92-3CA06B7AB08F}" srcOrd="0" destOrd="0" presId="urn:microsoft.com/office/officeart/2008/layout/LinedList"/>
    <dgm:cxn modelId="{809E2B18-EF81-44F2-806A-0739DF523FB7}" srcId="{D4927DAF-CC6D-4683-9F54-BD07DEBC3EB9}" destId="{26EFD7BC-9E23-4B18-98CC-699654820595}" srcOrd="3" destOrd="0" parTransId="{9F32C7D1-9580-49BE-BA04-63AE7725DBF4}" sibTransId="{A09A6E8E-49A2-4BFF-A04B-5D920022FEEC}"/>
    <dgm:cxn modelId="{2B7EDA1F-4EE1-4371-89D2-472DD172A5F4}" srcId="{D4927DAF-CC6D-4683-9F54-BD07DEBC3EB9}" destId="{A29C4A58-D71E-42B9-87C0-7E9480C6BCDA}" srcOrd="4" destOrd="0" parTransId="{73EFB636-C103-4FDB-904F-5B412B01C9FA}" sibTransId="{F9C8C4ED-AF2F-4523-9D92-51A433B15054}"/>
    <dgm:cxn modelId="{F3854B2D-93E4-44BA-A20C-A04823F1DA51}" srcId="{D4927DAF-CC6D-4683-9F54-BD07DEBC3EB9}" destId="{112706C3-F8CC-4468-945F-54946890D2DD}" srcOrd="1" destOrd="0" parTransId="{C83B26F1-A12E-4E51-BD43-B560B73CE931}" sibTransId="{80D10CFE-5619-48F2-B450-98C25F50CD91}"/>
    <dgm:cxn modelId="{F1F5FF66-E7EE-5444-BBB0-CC94C0629293}" type="presOf" srcId="{200095A8-3CC4-47B9-9CFE-B4F31173581A}" destId="{2093BA9E-016C-5241-8A55-25DF7B01E903}" srcOrd="0" destOrd="0" presId="urn:microsoft.com/office/officeart/2008/layout/LinedList"/>
    <dgm:cxn modelId="{29D9884B-5A36-485A-B58C-65E33969C752}" srcId="{D4927DAF-CC6D-4683-9F54-BD07DEBC3EB9}" destId="{200095A8-3CC4-47B9-9CFE-B4F31173581A}" srcOrd="2" destOrd="0" parTransId="{6B4E3BD4-5AD6-4A2E-9232-9EFF1CBC7B54}" sibTransId="{9585AD6F-D452-49F4-AF4B-DFE4210C61D5}"/>
    <dgm:cxn modelId="{1FFF0179-3ADF-46D3-9278-AFE8413CDE26}" srcId="{D4927DAF-CC6D-4683-9F54-BD07DEBC3EB9}" destId="{9DAE8BDC-3FDB-472E-8A4D-4AD92ADE876B}" srcOrd="0" destOrd="0" parTransId="{B0B9E423-9D9E-4700-8063-388528166642}" sibTransId="{2D852FBB-C12D-4B69-A615-96DAD7975BCC}"/>
    <dgm:cxn modelId="{9D973479-A221-FE47-845D-18263C5335CE}" type="presOf" srcId="{9DAE8BDC-3FDB-472E-8A4D-4AD92ADE876B}" destId="{4D126CE1-22B7-0842-8E09-270235FA7F40}" srcOrd="0" destOrd="0" presId="urn:microsoft.com/office/officeart/2008/layout/LinedList"/>
    <dgm:cxn modelId="{F8E386B2-2059-9141-B52A-5CB740E13F71}" type="presOf" srcId="{A29C4A58-D71E-42B9-87C0-7E9480C6BCDA}" destId="{09A272AA-7328-8449-9E12-F13B66117990}" srcOrd="0" destOrd="0" presId="urn:microsoft.com/office/officeart/2008/layout/LinedList"/>
    <dgm:cxn modelId="{5BD16ACC-5986-DB40-B7AC-A4811185610F}" type="presOf" srcId="{112706C3-F8CC-4468-945F-54946890D2DD}" destId="{0388FFA7-0F9C-9B4B-8453-68C0CAD22906}" srcOrd="0" destOrd="0" presId="urn:microsoft.com/office/officeart/2008/layout/LinedList"/>
    <dgm:cxn modelId="{6DBC46D1-AC1C-9E4F-A204-F3E84C0E8EF0}" type="presOf" srcId="{26EFD7BC-9E23-4B18-98CC-699654820595}" destId="{41C147DF-0785-8641-B573-8A105C737730}" srcOrd="0" destOrd="0" presId="urn:microsoft.com/office/officeart/2008/layout/LinedList"/>
    <dgm:cxn modelId="{9EBB953E-D25E-6A41-8BBB-F2D65B26EE46}" type="presParOf" srcId="{E02642DE-3938-5940-BE92-3CA06B7AB08F}" destId="{DF0AA9B8-C66E-B04D-9C2C-09C51F5E57A2}" srcOrd="0" destOrd="0" presId="urn:microsoft.com/office/officeart/2008/layout/LinedList"/>
    <dgm:cxn modelId="{38FC1A59-A475-2848-B12E-8209674463D0}" type="presParOf" srcId="{E02642DE-3938-5940-BE92-3CA06B7AB08F}" destId="{0EC2F58D-FFA6-7749-8762-8115C5F78931}" srcOrd="1" destOrd="0" presId="urn:microsoft.com/office/officeart/2008/layout/LinedList"/>
    <dgm:cxn modelId="{E5C62BE3-0426-3043-8F90-9C30F9B431E7}" type="presParOf" srcId="{0EC2F58D-FFA6-7749-8762-8115C5F78931}" destId="{4D126CE1-22B7-0842-8E09-270235FA7F40}" srcOrd="0" destOrd="0" presId="urn:microsoft.com/office/officeart/2008/layout/LinedList"/>
    <dgm:cxn modelId="{0141C339-A509-314D-81F5-F11852D67C61}" type="presParOf" srcId="{0EC2F58D-FFA6-7749-8762-8115C5F78931}" destId="{4F4C7AE7-B5C4-154A-AC56-760D3506D020}" srcOrd="1" destOrd="0" presId="urn:microsoft.com/office/officeart/2008/layout/LinedList"/>
    <dgm:cxn modelId="{195B9C08-FC89-434E-BC98-81C3A3C4DA10}" type="presParOf" srcId="{E02642DE-3938-5940-BE92-3CA06B7AB08F}" destId="{590B3657-5F2D-8E4B-B1D0-E1DBD8290E3B}" srcOrd="2" destOrd="0" presId="urn:microsoft.com/office/officeart/2008/layout/LinedList"/>
    <dgm:cxn modelId="{AD91FE10-8445-4F4B-AA40-F04DCB2DB4E0}" type="presParOf" srcId="{E02642DE-3938-5940-BE92-3CA06B7AB08F}" destId="{00A9BFB2-410B-5445-9150-BA17042B64D3}" srcOrd="3" destOrd="0" presId="urn:microsoft.com/office/officeart/2008/layout/LinedList"/>
    <dgm:cxn modelId="{B202C7E3-CE47-E04D-8BBA-EA3DBE32C9C7}" type="presParOf" srcId="{00A9BFB2-410B-5445-9150-BA17042B64D3}" destId="{0388FFA7-0F9C-9B4B-8453-68C0CAD22906}" srcOrd="0" destOrd="0" presId="urn:microsoft.com/office/officeart/2008/layout/LinedList"/>
    <dgm:cxn modelId="{3CC89E03-A317-8B4F-9D97-0D65A306CAD3}" type="presParOf" srcId="{00A9BFB2-410B-5445-9150-BA17042B64D3}" destId="{BC88810A-0337-E744-8CF8-C89656F7E702}" srcOrd="1" destOrd="0" presId="urn:microsoft.com/office/officeart/2008/layout/LinedList"/>
    <dgm:cxn modelId="{859EBC83-E207-4740-9A3C-C8FCA58CF3B4}" type="presParOf" srcId="{E02642DE-3938-5940-BE92-3CA06B7AB08F}" destId="{A9A93EC1-5338-B148-9FBB-C57652213F0F}" srcOrd="4" destOrd="0" presId="urn:microsoft.com/office/officeart/2008/layout/LinedList"/>
    <dgm:cxn modelId="{7E8041B1-B49C-A340-BBE1-44936D323B79}" type="presParOf" srcId="{E02642DE-3938-5940-BE92-3CA06B7AB08F}" destId="{CA133EFA-4BA0-FE41-A7C6-96C7A668FD9A}" srcOrd="5" destOrd="0" presId="urn:microsoft.com/office/officeart/2008/layout/LinedList"/>
    <dgm:cxn modelId="{8A532F9D-92FA-2D43-9153-196C0D889904}" type="presParOf" srcId="{CA133EFA-4BA0-FE41-A7C6-96C7A668FD9A}" destId="{2093BA9E-016C-5241-8A55-25DF7B01E903}" srcOrd="0" destOrd="0" presId="urn:microsoft.com/office/officeart/2008/layout/LinedList"/>
    <dgm:cxn modelId="{4FCF015D-B40B-714A-9E1A-A18E134BA78F}" type="presParOf" srcId="{CA133EFA-4BA0-FE41-A7C6-96C7A668FD9A}" destId="{E71FE347-D307-5040-BF58-7862EEBF3D56}" srcOrd="1" destOrd="0" presId="urn:microsoft.com/office/officeart/2008/layout/LinedList"/>
    <dgm:cxn modelId="{35778B76-197A-B943-9084-EBF2E37532C3}" type="presParOf" srcId="{E02642DE-3938-5940-BE92-3CA06B7AB08F}" destId="{86BEC8A4-29D3-964F-9B28-A61863767259}" srcOrd="6" destOrd="0" presId="urn:microsoft.com/office/officeart/2008/layout/LinedList"/>
    <dgm:cxn modelId="{7328A056-380F-5143-9970-73154D10BAF0}" type="presParOf" srcId="{E02642DE-3938-5940-BE92-3CA06B7AB08F}" destId="{69148766-0AE7-3D4B-B923-8B328D86B918}" srcOrd="7" destOrd="0" presId="urn:microsoft.com/office/officeart/2008/layout/LinedList"/>
    <dgm:cxn modelId="{0DB167E7-DB67-914E-8C75-06CF73E05BA8}" type="presParOf" srcId="{69148766-0AE7-3D4B-B923-8B328D86B918}" destId="{41C147DF-0785-8641-B573-8A105C737730}" srcOrd="0" destOrd="0" presId="urn:microsoft.com/office/officeart/2008/layout/LinedList"/>
    <dgm:cxn modelId="{0EB11E9A-1FB5-854C-A1DA-B1E3F41BA79E}" type="presParOf" srcId="{69148766-0AE7-3D4B-B923-8B328D86B918}" destId="{4DA97ADF-943C-F54E-BBFA-2FC035AE5875}" srcOrd="1" destOrd="0" presId="urn:microsoft.com/office/officeart/2008/layout/LinedList"/>
    <dgm:cxn modelId="{39877C24-0C68-AF48-8C6B-8E563167A03B}" type="presParOf" srcId="{E02642DE-3938-5940-BE92-3CA06B7AB08F}" destId="{B1C285B2-A191-B24C-B5D8-EE47044B3E89}" srcOrd="8" destOrd="0" presId="urn:microsoft.com/office/officeart/2008/layout/LinedList"/>
    <dgm:cxn modelId="{CADAA3C7-6643-9B4E-BBA0-1464286015E4}" type="presParOf" srcId="{E02642DE-3938-5940-BE92-3CA06B7AB08F}" destId="{EAEEB6FD-A131-9A42-89B6-28DAB1240C63}" srcOrd="9" destOrd="0" presId="urn:microsoft.com/office/officeart/2008/layout/LinedList"/>
    <dgm:cxn modelId="{B38C458D-F9FE-9849-BF55-6C8E8852B910}" type="presParOf" srcId="{EAEEB6FD-A131-9A42-89B6-28DAB1240C63}" destId="{09A272AA-7328-8449-9E12-F13B66117990}" srcOrd="0" destOrd="0" presId="urn:microsoft.com/office/officeart/2008/layout/LinedList"/>
    <dgm:cxn modelId="{6DB03394-CADE-3244-BBC0-D0CA7AC514D7}" type="presParOf" srcId="{EAEEB6FD-A131-9A42-89B6-28DAB1240C63}" destId="{9889F00B-7599-A648-ADA7-4EEAC0EA20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DB5D1E2-DB74-4D04-86AC-D58D4C9A97B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E499C6-692C-42E4-B735-FDBE31CC1E1D}">
      <dgm:prSet/>
      <dgm:spPr/>
      <dgm:t>
        <a:bodyPr/>
        <a:lstStyle/>
        <a:p>
          <a:r>
            <a:rPr lang="pt-BR"/>
            <a:t>Báb” significa </a:t>
          </a:r>
          <a:r>
            <a:rPr lang="pt-BR" b="1"/>
            <a:t>“porta”</a:t>
          </a:r>
          <a:r>
            <a:rPr lang="pt-BR"/>
            <a:t> em árabe.</a:t>
          </a:r>
          <a:endParaRPr lang="en-US"/>
        </a:p>
      </dgm:t>
    </dgm:pt>
    <dgm:pt modelId="{10E617A6-21AA-4E64-881B-548C85E0E936}" type="parTrans" cxnId="{3432FDCC-2DC0-44C4-A93A-D56D8686F18F}">
      <dgm:prSet/>
      <dgm:spPr/>
      <dgm:t>
        <a:bodyPr/>
        <a:lstStyle/>
        <a:p>
          <a:endParaRPr lang="en-US"/>
        </a:p>
      </dgm:t>
    </dgm:pt>
    <dgm:pt modelId="{506C1E5E-BD20-44CF-9A48-DC931D12DD49}" type="sibTrans" cxnId="{3432FDCC-2DC0-44C4-A93A-D56D8686F18F}">
      <dgm:prSet/>
      <dgm:spPr/>
      <dgm:t>
        <a:bodyPr/>
        <a:lstStyle/>
        <a:p>
          <a:endParaRPr lang="en-US"/>
        </a:p>
      </dgm:t>
    </dgm:pt>
    <dgm:pt modelId="{A238B307-EAC5-432A-BDD7-945AA8D6910B}">
      <dgm:prSet/>
      <dgm:spPr/>
      <dgm:t>
        <a:bodyPr/>
        <a:lstStyle/>
        <a:p>
          <a:r>
            <a:rPr lang="pt-BR"/>
            <a:t>Fundador do Babismo: </a:t>
          </a:r>
          <a:r>
            <a:rPr lang="pt-BR" b="1"/>
            <a:t>Siyyid `Ali Muhammad Shirazi</a:t>
          </a:r>
          <a:r>
            <a:rPr lang="pt-BR"/>
            <a:t> (conhecido como “O Báb”)</a:t>
          </a:r>
          <a:endParaRPr lang="en-US"/>
        </a:p>
      </dgm:t>
    </dgm:pt>
    <dgm:pt modelId="{0B1EC90F-A289-4C6C-B501-50C866D1D555}" type="parTrans" cxnId="{80880B58-5E96-40FB-9D06-A43DF1B9F084}">
      <dgm:prSet/>
      <dgm:spPr/>
      <dgm:t>
        <a:bodyPr/>
        <a:lstStyle/>
        <a:p>
          <a:endParaRPr lang="en-US"/>
        </a:p>
      </dgm:t>
    </dgm:pt>
    <dgm:pt modelId="{23035629-25DF-4747-8467-20826EE07C41}" type="sibTrans" cxnId="{80880B58-5E96-40FB-9D06-A43DF1B9F084}">
      <dgm:prSet/>
      <dgm:spPr/>
      <dgm:t>
        <a:bodyPr/>
        <a:lstStyle/>
        <a:p>
          <a:endParaRPr lang="en-US"/>
        </a:p>
      </dgm:t>
    </dgm:pt>
    <dgm:pt modelId="{F3B29561-8101-4FF8-A136-973F71377EEE}">
      <dgm:prSet/>
      <dgm:spPr/>
      <dgm:t>
        <a:bodyPr/>
        <a:lstStyle/>
        <a:p>
          <a:r>
            <a:rPr lang="pt-BR"/>
            <a:t>Ele alegava ser o precursor de uma nova revelação divina, semelhante a João Batista.</a:t>
          </a:r>
          <a:endParaRPr lang="en-US"/>
        </a:p>
      </dgm:t>
    </dgm:pt>
    <dgm:pt modelId="{EBD14A9B-D918-421F-829F-EBC6303DBFAC}" type="parTrans" cxnId="{EFD7197D-044D-4EC6-B75D-A13A82BA45A7}">
      <dgm:prSet/>
      <dgm:spPr/>
      <dgm:t>
        <a:bodyPr/>
        <a:lstStyle/>
        <a:p>
          <a:endParaRPr lang="en-US"/>
        </a:p>
      </dgm:t>
    </dgm:pt>
    <dgm:pt modelId="{BD4F0A75-2AE6-4327-B060-5B5B1ADDDE1C}" type="sibTrans" cxnId="{EFD7197D-044D-4EC6-B75D-A13A82BA45A7}">
      <dgm:prSet/>
      <dgm:spPr/>
      <dgm:t>
        <a:bodyPr/>
        <a:lstStyle/>
        <a:p>
          <a:endParaRPr lang="en-US"/>
        </a:p>
      </dgm:t>
    </dgm:pt>
    <dgm:pt modelId="{2A18A966-000D-4A70-A0A1-634AE9ECB9BD}">
      <dgm:prSet/>
      <dgm:spPr/>
      <dgm:t>
        <a:bodyPr/>
        <a:lstStyle/>
        <a:p>
          <a:r>
            <a:rPr lang="pt-BR"/>
            <a:t>Foi executado em 1850 pelas autoridades persas por heresia islâmica.</a:t>
          </a:r>
          <a:endParaRPr lang="en-US"/>
        </a:p>
      </dgm:t>
    </dgm:pt>
    <dgm:pt modelId="{D9A756C1-40F5-43FD-972E-C5978FEF8881}" type="parTrans" cxnId="{3B988921-BACC-46DA-8FCD-172FEF94F6D0}">
      <dgm:prSet/>
      <dgm:spPr/>
      <dgm:t>
        <a:bodyPr/>
        <a:lstStyle/>
        <a:p>
          <a:endParaRPr lang="en-US"/>
        </a:p>
      </dgm:t>
    </dgm:pt>
    <dgm:pt modelId="{D08A41CC-31CA-47C4-9FBA-3CECE3FFAF67}" type="sibTrans" cxnId="{3B988921-BACC-46DA-8FCD-172FEF94F6D0}">
      <dgm:prSet/>
      <dgm:spPr/>
      <dgm:t>
        <a:bodyPr/>
        <a:lstStyle/>
        <a:p>
          <a:endParaRPr lang="en-US"/>
        </a:p>
      </dgm:t>
    </dgm:pt>
    <dgm:pt modelId="{6D71D7BF-E187-4710-B188-ECE8C0F8035E}">
      <dgm:prSet/>
      <dgm:spPr/>
      <dgm:t>
        <a:bodyPr/>
        <a:lstStyle/>
        <a:p>
          <a:r>
            <a:rPr lang="pt-BR" b="1"/>
            <a:t>Erro doutrinário:</a:t>
          </a:r>
          <a:r>
            <a:rPr lang="pt-BR"/>
            <a:t> O Báb é tratado como profeta, contradizendo Hebreus 1:1-2, que afirma que Deus falou “nestes últimos dias pelo Filho”.</a:t>
          </a:r>
          <a:endParaRPr lang="en-US"/>
        </a:p>
      </dgm:t>
    </dgm:pt>
    <dgm:pt modelId="{46A3717D-88BA-4CC2-B1D6-956D8CB60D90}" type="parTrans" cxnId="{52DFE533-27F1-4699-9221-6460A0C97C2F}">
      <dgm:prSet/>
      <dgm:spPr/>
      <dgm:t>
        <a:bodyPr/>
        <a:lstStyle/>
        <a:p>
          <a:endParaRPr lang="en-US"/>
        </a:p>
      </dgm:t>
    </dgm:pt>
    <dgm:pt modelId="{707B6544-2BA1-4A66-BD40-EAAC43994A31}" type="sibTrans" cxnId="{52DFE533-27F1-4699-9221-6460A0C97C2F}">
      <dgm:prSet/>
      <dgm:spPr/>
      <dgm:t>
        <a:bodyPr/>
        <a:lstStyle/>
        <a:p>
          <a:endParaRPr lang="en-US"/>
        </a:p>
      </dgm:t>
    </dgm:pt>
    <dgm:pt modelId="{72DAAABB-D12B-BE4C-AE39-C4FEF6A4A505}" type="pres">
      <dgm:prSet presAssocID="{ADB5D1E2-DB74-4D04-86AC-D58D4C9A97BB}" presName="diagram" presStyleCnt="0">
        <dgm:presLayoutVars>
          <dgm:dir/>
          <dgm:resizeHandles val="exact"/>
        </dgm:presLayoutVars>
      </dgm:prSet>
      <dgm:spPr/>
    </dgm:pt>
    <dgm:pt modelId="{65DC66A6-B546-F84D-A667-E1E26CEACBB8}" type="pres">
      <dgm:prSet presAssocID="{7EE499C6-692C-42E4-B735-FDBE31CC1E1D}" presName="node" presStyleLbl="node1" presStyleIdx="0" presStyleCnt="5">
        <dgm:presLayoutVars>
          <dgm:bulletEnabled val="1"/>
        </dgm:presLayoutVars>
      </dgm:prSet>
      <dgm:spPr/>
    </dgm:pt>
    <dgm:pt modelId="{957E14DC-A880-8948-B405-7A043BA3C0C3}" type="pres">
      <dgm:prSet presAssocID="{506C1E5E-BD20-44CF-9A48-DC931D12DD49}" presName="sibTrans" presStyleCnt="0"/>
      <dgm:spPr/>
    </dgm:pt>
    <dgm:pt modelId="{790BDFEA-7772-594C-8EF6-4E3F27BA6B36}" type="pres">
      <dgm:prSet presAssocID="{A238B307-EAC5-432A-BDD7-945AA8D6910B}" presName="node" presStyleLbl="node1" presStyleIdx="1" presStyleCnt="5">
        <dgm:presLayoutVars>
          <dgm:bulletEnabled val="1"/>
        </dgm:presLayoutVars>
      </dgm:prSet>
      <dgm:spPr/>
    </dgm:pt>
    <dgm:pt modelId="{89A4AF1B-0B68-5241-9591-FF6D7026BB7F}" type="pres">
      <dgm:prSet presAssocID="{23035629-25DF-4747-8467-20826EE07C41}" presName="sibTrans" presStyleCnt="0"/>
      <dgm:spPr/>
    </dgm:pt>
    <dgm:pt modelId="{C3224CF4-F137-FE42-A6D8-53329AC83D11}" type="pres">
      <dgm:prSet presAssocID="{F3B29561-8101-4FF8-A136-973F71377EEE}" presName="node" presStyleLbl="node1" presStyleIdx="2" presStyleCnt="5">
        <dgm:presLayoutVars>
          <dgm:bulletEnabled val="1"/>
        </dgm:presLayoutVars>
      </dgm:prSet>
      <dgm:spPr/>
    </dgm:pt>
    <dgm:pt modelId="{CBAA2680-5802-6A44-A0F0-0106EB522A06}" type="pres">
      <dgm:prSet presAssocID="{BD4F0A75-2AE6-4327-B060-5B5B1ADDDE1C}" presName="sibTrans" presStyleCnt="0"/>
      <dgm:spPr/>
    </dgm:pt>
    <dgm:pt modelId="{D5C198B5-1D99-B041-896B-6856ADD639C3}" type="pres">
      <dgm:prSet presAssocID="{2A18A966-000D-4A70-A0A1-634AE9ECB9BD}" presName="node" presStyleLbl="node1" presStyleIdx="3" presStyleCnt="5">
        <dgm:presLayoutVars>
          <dgm:bulletEnabled val="1"/>
        </dgm:presLayoutVars>
      </dgm:prSet>
      <dgm:spPr/>
    </dgm:pt>
    <dgm:pt modelId="{550E887D-7D70-A44C-8F0D-EF16EAE9BCD4}" type="pres">
      <dgm:prSet presAssocID="{D08A41CC-31CA-47C4-9FBA-3CECE3FFAF67}" presName="sibTrans" presStyleCnt="0"/>
      <dgm:spPr/>
    </dgm:pt>
    <dgm:pt modelId="{E9CB14A1-B6C7-D344-BA85-FFE30648209C}" type="pres">
      <dgm:prSet presAssocID="{6D71D7BF-E187-4710-B188-ECE8C0F8035E}" presName="node" presStyleLbl="node1" presStyleIdx="4" presStyleCnt="5">
        <dgm:presLayoutVars>
          <dgm:bulletEnabled val="1"/>
        </dgm:presLayoutVars>
      </dgm:prSet>
      <dgm:spPr/>
    </dgm:pt>
  </dgm:ptLst>
  <dgm:cxnLst>
    <dgm:cxn modelId="{90157D12-0FE4-3949-A2D0-C893ECFD3AF6}" type="presOf" srcId="{F3B29561-8101-4FF8-A136-973F71377EEE}" destId="{C3224CF4-F137-FE42-A6D8-53329AC83D11}" srcOrd="0" destOrd="0" presId="urn:microsoft.com/office/officeart/2005/8/layout/default"/>
    <dgm:cxn modelId="{3B988921-BACC-46DA-8FCD-172FEF94F6D0}" srcId="{ADB5D1E2-DB74-4D04-86AC-D58D4C9A97BB}" destId="{2A18A966-000D-4A70-A0A1-634AE9ECB9BD}" srcOrd="3" destOrd="0" parTransId="{D9A756C1-40F5-43FD-972E-C5978FEF8881}" sibTransId="{D08A41CC-31CA-47C4-9FBA-3CECE3FFAF67}"/>
    <dgm:cxn modelId="{F1D4C92C-D8BD-E04B-BD3D-7F52B4793999}" type="presOf" srcId="{6D71D7BF-E187-4710-B188-ECE8C0F8035E}" destId="{E9CB14A1-B6C7-D344-BA85-FFE30648209C}" srcOrd="0" destOrd="0" presId="urn:microsoft.com/office/officeart/2005/8/layout/default"/>
    <dgm:cxn modelId="{52DFE533-27F1-4699-9221-6460A0C97C2F}" srcId="{ADB5D1E2-DB74-4D04-86AC-D58D4C9A97BB}" destId="{6D71D7BF-E187-4710-B188-ECE8C0F8035E}" srcOrd="4" destOrd="0" parTransId="{46A3717D-88BA-4CC2-B1D6-956D8CB60D90}" sibTransId="{707B6544-2BA1-4A66-BD40-EAAC43994A31}"/>
    <dgm:cxn modelId="{4B10EF3D-A5E4-6443-8024-01034443FC2F}" type="presOf" srcId="{ADB5D1E2-DB74-4D04-86AC-D58D4C9A97BB}" destId="{72DAAABB-D12B-BE4C-AE39-C4FEF6A4A505}" srcOrd="0" destOrd="0" presId="urn:microsoft.com/office/officeart/2005/8/layout/default"/>
    <dgm:cxn modelId="{1E868869-11D6-B34A-9D01-3CD13ADF40DE}" type="presOf" srcId="{2A18A966-000D-4A70-A0A1-634AE9ECB9BD}" destId="{D5C198B5-1D99-B041-896B-6856ADD639C3}" srcOrd="0" destOrd="0" presId="urn:microsoft.com/office/officeart/2005/8/layout/default"/>
    <dgm:cxn modelId="{80880B58-5E96-40FB-9D06-A43DF1B9F084}" srcId="{ADB5D1E2-DB74-4D04-86AC-D58D4C9A97BB}" destId="{A238B307-EAC5-432A-BDD7-945AA8D6910B}" srcOrd="1" destOrd="0" parTransId="{0B1EC90F-A289-4C6C-B501-50C866D1D555}" sibTransId="{23035629-25DF-4747-8467-20826EE07C41}"/>
    <dgm:cxn modelId="{EFD7197D-044D-4EC6-B75D-A13A82BA45A7}" srcId="{ADB5D1E2-DB74-4D04-86AC-D58D4C9A97BB}" destId="{F3B29561-8101-4FF8-A136-973F71377EEE}" srcOrd="2" destOrd="0" parTransId="{EBD14A9B-D918-421F-829F-EBC6303DBFAC}" sibTransId="{BD4F0A75-2AE6-4327-B060-5B5B1ADDDE1C}"/>
    <dgm:cxn modelId="{9F508A89-1CF5-A342-B9B5-786CE3B0CEB6}" type="presOf" srcId="{7EE499C6-692C-42E4-B735-FDBE31CC1E1D}" destId="{65DC66A6-B546-F84D-A667-E1E26CEACBB8}" srcOrd="0" destOrd="0" presId="urn:microsoft.com/office/officeart/2005/8/layout/default"/>
    <dgm:cxn modelId="{411C6CCC-F414-9442-8F1F-5E4F0E846434}" type="presOf" srcId="{A238B307-EAC5-432A-BDD7-945AA8D6910B}" destId="{790BDFEA-7772-594C-8EF6-4E3F27BA6B36}" srcOrd="0" destOrd="0" presId="urn:microsoft.com/office/officeart/2005/8/layout/default"/>
    <dgm:cxn modelId="{3432FDCC-2DC0-44C4-A93A-D56D8686F18F}" srcId="{ADB5D1E2-DB74-4D04-86AC-D58D4C9A97BB}" destId="{7EE499C6-692C-42E4-B735-FDBE31CC1E1D}" srcOrd="0" destOrd="0" parTransId="{10E617A6-21AA-4E64-881B-548C85E0E936}" sibTransId="{506C1E5E-BD20-44CF-9A48-DC931D12DD49}"/>
    <dgm:cxn modelId="{5D73C19D-8F4F-3B4E-A52F-31C5853DBF6F}" type="presParOf" srcId="{72DAAABB-D12B-BE4C-AE39-C4FEF6A4A505}" destId="{65DC66A6-B546-F84D-A667-E1E26CEACBB8}" srcOrd="0" destOrd="0" presId="urn:microsoft.com/office/officeart/2005/8/layout/default"/>
    <dgm:cxn modelId="{CA2CBABF-A7E4-2B4D-8E24-4941BBA1F154}" type="presParOf" srcId="{72DAAABB-D12B-BE4C-AE39-C4FEF6A4A505}" destId="{957E14DC-A880-8948-B405-7A043BA3C0C3}" srcOrd="1" destOrd="0" presId="urn:microsoft.com/office/officeart/2005/8/layout/default"/>
    <dgm:cxn modelId="{79597981-D81F-1946-8FB1-639CFC8A9F20}" type="presParOf" srcId="{72DAAABB-D12B-BE4C-AE39-C4FEF6A4A505}" destId="{790BDFEA-7772-594C-8EF6-4E3F27BA6B36}" srcOrd="2" destOrd="0" presId="urn:microsoft.com/office/officeart/2005/8/layout/default"/>
    <dgm:cxn modelId="{23A86B0B-4536-7846-B9D4-7FEA9773D824}" type="presParOf" srcId="{72DAAABB-D12B-BE4C-AE39-C4FEF6A4A505}" destId="{89A4AF1B-0B68-5241-9591-FF6D7026BB7F}" srcOrd="3" destOrd="0" presId="urn:microsoft.com/office/officeart/2005/8/layout/default"/>
    <dgm:cxn modelId="{1AE3C654-9EBC-9B47-B55F-F15B13995421}" type="presParOf" srcId="{72DAAABB-D12B-BE4C-AE39-C4FEF6A4A505}" destId="{C3224CF4-F137-FE42-A6D8-53329AC83D11}" srcOrd="4" destOrd="0" presId="urn:microsoft.com/office/officeart/2005/8/layout/default"/>
    <dgm:cxn modelId="{400B06C4-CE22-EF47-8557-8BE56741C7C4}" type="presParOf" srcId="{72DAAABB-D12B-BE4C-AE39-C4FEF6A4A505}" destId="{CBAA2680-5802-6A44-A0F0-0106EB522A06}" srcOrd="5" destOrd="0" presId="urn:microsoft.com/office/officeart/2005/8/layout/default"/>
    <dgm:cxn modelId="{90396B75-1E8D-B647-89C7-B99CC5F0EFE3}" type="presParOf" srcId="{72DAAABB-D12B-BE4C-AE39-C4FEF6A4A505}" destId="{D5C198B5-1D99-B041-896B-6856ADD639C3}" srcOrd="6" destOrd="0" presId="urn:microsoft.com/office/officeart/2005/8/layout/default"/>
    <dgm:cxn modelId="{E3795172-C271-2C4E-B7A1-A6EA60989B7E}" type="presParOf" srcId="{72DAAABB-D12B-BE4C-AE39-C4FEF6A4A505}" destId="{550E887D-7D70-A44C-8F0D-EF16EAE9BCD4}" srcOrd="7" destOrd="0" presId="urn:microsoft.com/office/officeart/2005/8/layout/default"/>
    <dgm:cxn modelId="{AB052ED7-A081-C547-A462-B563CDFCFDC2}" type="presParOf" srcId="{72DAAABB-D12B-BE4C-AE39-C4FEF6A4A505}" destId="{E9CB14A1-B6C7-D344-BA85-FFE30648209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92051C6-C81D-4CB2-9999-45AEDD10F51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D7EA39-9ACD-49C0-BD14-9BBB5BCEA03A}">
      <dgm:prSet/>
      <dgm:spPr/>
      <dgm:t>
        <a:bodyPr/>
        <a:lstStyle/>
        <a:p>
          <a:r>
            <a:rPr lang="pt-BR"/>
            <a:t>Monoteísmo relativista: Um Deus único, mas revelado progressivamente através de vários mensageiros.</a:t>
          </a:r>
          <a:endParaRPr lang="en-US"/>
        </a:p>
      </dgm:t>
    </dgm:pt>
    <dgm:pt modelId="{1055D771-96F5-41F7-A80D-5B7F52EDCD88}" type="parTrans" cxnId="{ABF3B6F2-05C4-4219-9176-D2613F3B4B89}">
      <dgm:prSet/>
      <dgm:spPr/>
      <dgm:t>
        <a:bodyPr/>
        <a:lstStyle/>
        <a:p>
          <a:endParaRPr lang="en-US"/>
        </a:p>
      </dgm:t>
    </dgm:pt>
    <dgm:pt modelId="{CF172519-0236-4365-A73A-EC2D71D3CAA9}" type="sibTrans" cxnId="{ABF3B6F2-05C4-4219-9176-D2613F3B4B89}">
      <dgm:prSet/>
      <dgm:spPr/>
      <dgm:t>
        <a:bodyPr/>
        <a:lstStyle/>
        <a:p>
          <a:endParaRPr lang="en-US"/>
        </a:p>
      </dgm:t>
    </dgm:pt>
    <dgm:pt modelId="{76F2E93F-4AC5-4CC2-B63C-4C61C8E6BB58}">
      <dgm:prSet/>
      <dgm:spPr/>
      <dgm:t>
        <a:bodyPr/>
        <a:lstStyle/>
        <a:p>
          <a:r>
            <a:rPr lang="pt-BR"/>
            <a:t>Deus é considerado inatingível, incognoscível e impessoal.</a:t>
          </a:r>
          <a:endParaRPr lang="en-US"/>
        </a:p>
      </dgm:t>
    </dgm:pt>
    <dgm:pt modelId="{7F2AC448-AB7C-4510-8FE9-648528DBBF06}" type="parTrans" cxnId="{C968AD57-9202-4EAA-91B2-A023F84B0740}">
      <dgm:prSet/>
      <dgm:spPr/>
      <dgm:t>
        <a:bodyPr/>
        <a:lstStyle/>
        <a:p>
          <a:endParaRPr lang="en-US"/>
        </a:p>
      </dgm:t>
    </dgm:pt>
    <dgm:pt modelId="{D005BCA5-A3D9-4094-8A4F-E9E419B26E08}" type="sibTrans" cxnId="{C968AD57-9202-4EAA-91B2-A023F84B0740}">
      <dgm:prSet/>
      <dgm:spPr/>
      <dgm:t>
        <a:bodyPr/>
        <a:lstStyle/>
        <a:p>
          <a:endParaRPr lang="en-US"/>
        </a:p>
      </dgm:t>
    </dgm:pt>
    <dgm:pt modelId="{9BE01480-60A7-4B47-AD58-53089FB4F565}">
      <dgm:prSet/>
      <dgm:spPr/>
      <dgm:t>
        <a:bodyPr/>
        <a:lstStyle/>
        <a:p>
          <a:r>
            <a:rPr lang="pt-BR"/>
            <a:t>Revelações progressivas e múltiplas, através de "manifestações de Deus".</a:t>
          </a:r>
          <a:endParaRPr lang="en-US"/>
        </a:p>
      </dgm:t>
    </dgm:pt>
    <dgm:pt modelId="{4DD23BC0-947D-442C-AEAD-A3D6522AA795}" type="parTrans" cxnId="{33D3B69C-CA53-4412-ACDF-3706CF9032BF}">
      <dgm:prSet/>
      <dgm:spPr/>
      <dgm:t>
        <a:bodyPr/>
        <a:lstStyle/>
        <a:p>
          <a:endParaRPr lang="en-US"/>
        </a:p>
      </dgm:t>
    </dgm:pt>
    <dgm:pt modelId="{44F8F46A-45A4-46F0-BDF3-6C57DE5CD112}" type="sibTrans" cxnId="{33D3B69C-CA53-4412-ACDF-3706CF9032BF}">
      <dgm:prSet/>
      <dgm:spPr/>
      <dgm:t>
        <a:bodyPr/>
        <a:lstStyle/>
        <a:p>
          <a:endParaRPr lang="en-US"/>
        </a:p>
      </dgm:t>
    </dgm:pt>
    <dgm:pt modelId="{1A83E84B-BFAE-4F02-B5B3-D0EF21B8B937}">
      <dgm:prSet/>
      <dgm:spPr/>
      <dgm:t>
        <a:bodyPr/>
        <a:lstStyle/>
        <a:p>
          <a:r>
            <a:rPr lang="pt-BR" b="1"/>
            <a:t>Erro teológico:</a:t>
          </a:r>
          <a:r>
            <a:rPr lang="pt-BR"/>
            <a:t> Deus é descrito como incognoscível, negando o relacionamento pessoal ensinado em toda a Escritura (Salmos 145:18; João 17:3).</a:t>
          </a:r>
          <a:endParaRPr lang="en-US"/>
        </a:p>
      </dgm:t>
    </dgm:pt>
    <dgm:pt modelId="{C7ADBD45-1D34-43EB-AC84-39DBE0443FBD}" type="parTrans" cxnId="{11D973D0-BF2F-495E-9A57-01C6BD83A9E0}">
      <dgm:prSet/>
      <dgm:spPr/>
      <dgm:t>
        <a:bodyPr/>
        <a:lstStyle/>
        <a:p>
          <a:endParaRPr lang="en-US"/>
        </a:p>
      </dgm:t>
    </dgm:pt>
    <dgm:pt modelId="{FA50B983-EEA9-4090-AFD7-1F2DBE6211FA}" type="sibTrans" cxnId="{11D973D0-BF2F-495E-9A57-01C6BD83A9E0}">
      <dgm:prSet/>
      <dgm:spPr/>
      <dgm:t>
        <a:bodyPr/>
        <a:lstStyle/>
        <a:p>
          <a:endParaRPr lang="en-US"/>
        </a:p>
      </dgm:t>
    </dgm:pt>
    <dgm:pt modelId="{29C97496-76C9-434D-A4E7-6568445E12CF}">
      <dgm:prSet/>
      <dgm:spPr/>
      <dgm:t>
        <a:bodyPr/>
        <a:lstStyle/>
        <a:p>
          <a:r>
            <a:rPr lang="pt-BR"/>
            <a:t>“Chegai-vos a Deus, e ele se chegará a vós.” (Tiago 4:8)</a:t>
          </a:r>
          <a:endParaRPr lang="en-US"/>
        </a:p>
      </dgm:t>
    </dgm:pt>
    <dgm:pt modelId="{2C49AE29-1CEB-4AB7-A6CF-66EE319CE29C}" type="parTrans" cxnId="{540E3B66-4CCD-43E8-ADD2-B059B75DEF72}">
      <dgm:prSet/>
      <dgm:spPr/>
      <dgm:t>
        <a:bodyPr/>
        <a:lstStyle/>
        <a:p>
          <a:endParaRPr lang="en-US"/>
        </a:p>
      </dgm:t>
    </dgm:pt>
    <dgm:pt modelId="{64C778B5-03FE-40F5-A3CD-8CA71159FB1C}" type="sibTrans" cxnId="{540E3B66-4CCD-43E8-ADD2-B059B75DEF72}">
      <dgm:prSet/>
      <dgm:spPr/>
      <dgm:t>
        <a:bodyPr/>
        <a:lstStyle/>
        <a:p>
          <a:endParaRPr lang="en-US"/>
        </a:p>
      </dgm:t>
    </dgm:pt>
    <dgm:pt modelId="{D4E492CE-AFC4-A640-A0A6-381DBB35F13C}" type="pres">
      <dgm:prSet presAssocID="{892051C6-C81D-4CB2-9999-45AEDD10F51A}" presName="Name0" presStyleCnt="0">
        <dgm:presLayoutVars>
          <dgm:dir/>
          <dgm:resizeHandles val="exact"/>
        </dgm:presLayoutVars>
      </dgm:prSet>
      <dgm:spPr/>
    </dgm:pt>
    <dgm:pt modelId="{43CC3BDA-9CEC-0348-B5D6-B19A5B72382C}" type="pres">
      <dgm:prSet presAssocID="{14D7EA39-9ACD-49C0-BD14-9BBB5BCEA03A}" presName="node" presStyleLbl="node1" presStyleIdx="0" presStyleCnt="5">
        <dgm:presLayoutVars>
          <dgm:bulletEnabled val="1"/>
        </dgm:presLayoutVars>
      </dgm:prSet>
      <dgm:spPr/>
    </dgm:pt>
    <dgm:pt modelId="{8A1637FB-20B9-BE4B-8532-0FF610966B87}" type="pres">
      <dgm:prSet presAssocID="{CF172519-0236-4365-A73A-EC2D71D3CAA9}" presName="sibTrans" presStyleLbl="sibTrans1D1" presStyleIdx="0" presStyleCnt="4"/>
      <dgm:spPr/>
    </dgm:pt>
    <dgm:pt modelId="{B7FFBC19-26BF-8042-BFA4-AB525A4EFD4D}" type="pres">
      <dgm:prSet presAssocID="{CF172519-0236-4365-A73A-EC2D71D3CAA9}" presName="connectorText" presStyleLbl="sibTrans1D1" presStyleIdx="0" presStyleCnt="4"/>
      <dgm:spPr/>
    </dgm:pt>
    <dgm:pt modelId="{DC2D02BB-FD4B-D14C-9F28-E29342063CD4}" type="pres">
      <dgm:prSet presAssocID="{76F2E93F-4AC5-4CC2-B63C-4C61C8E6BB58}" presName="node" presStyleLbl="node1" presStyleIdx="1" presStyleCnt="5">
        <dgm:presLayoutVars>
          <dgm:bulletEnabled val="1"/>
        </dgm:presLayoutVars>
      </dgm:prSet>
      <dgm:spPr/>
    </dgm:pt>
    <dgm:pt modelId="{08D3CFCB-D779-3E43-822B-E7EDED8E8AFC}" type="pres">
      <dgm:prSet presAssocID="{D005BCA5-A3D9-4094-8A4F-E9E419B26E08}" presName="sibTrans" presStyleLbl="sibTrans1D1" presStyleIdx="1" presStyleCnt="4"/>
      <dgm:spPr/>
    </dgm:pt>
    <dgm:pt modelId="{99B6C271-72BB-9441-8443-B17000FBFEA0}" type="pres">
      <dgm:prSet presAssocID="{D005BCA5-A3D9-4094-8A4F-E9E419B26E08}" presName="connectorText" presStyleLbl="sibTrans1D1" presStyleIdx="1" presStyleCnt="4"/>
      <dgm:spPr/>
    </dgm:pt>
    <dgm:pt modelId="{D81026CC-BDCE-F44B-81FB-2401966E2B02}" type="pres">
      <dgm:prSet presAssocID="{9BE01480-60A7-4B47-AD58-53089FB4F565}" presName="node" presStyleLbl="node1" presStyleIdx="2" presStyleCnt="5">
        <dgm:presLayoutVars>
          <dgm:bulletEnabled val="1"/>
        </dgm:presLayoutVars>
      </dgm:prSet>
      <dgm:spPr/>
    </dgm:pt>
    <dgm:pt modelId="{10CADFF4-8FD2-4440-B980-D5E7E96C773D}" type="pres">
      <dgm:prSet presAssocID="{44F8F46A-45A4-46F0-BDF3-6C57DE5CD112}" presName="sibTrans" presStyleLbl="sibTrans1D1" presStyleIdx="2" presStyleCnt="4"/>
      <dgm:spPr/>
    </dgm:pt>
    <dgm:pt modelId="{20C7D258-3B3E-8647-BCA0-6EE85F111D48}" type="pres">
      <dgm:prSet presAssocID="{44F8F46A-45A4-46F0-BDF3-6C57DE5CD112}" presName="connectorText" presStyleLbl="sibTrans1D1" presStyleIdx="2" presStyleCnt="4"/>
      <dgm:spPr/>
    </dgm:pt>
    <dgm:pt modelId="{AA44DF58-6CA6-5547-BB3D-5B034BA6B89B}" type="pres">
      <dgm:prSet presAssocID="{1A83E84B-BFAE-4F02-B5B3-D0EF21B8B937}" presName="node" presStyleLbl="node1" presStyleIdx="3" presStyleCnt="5">
        <dgm:presLayoutVars>
          <dgm:bulletEnabled val="1"/>
        </dgm:presLayoutVars>
      </dgm:prSet>
      <dgm:spPr/>
    </dgm:pt>
    <dgm:pt modelId="{DE4421E8-007B-AD47-8AE1-28DC5EDDD733}" type="pres">
      <dgm:prSet presAssocID="{FA50B983-EEA9-4090-AFD7-1F2DBE6211FA}" presName="sibTrans" presStyleLbl="sibTrans1D1" presStyleIdx="3" presStyleCnt="4"/>
      <dgm:spPr/>
    </dgm:pt>
    <dgm:pt modelId="{B082BCFB-80DC-5F41-A1A0-2F291D50EC90}" type="pres">
      <dgm:prSet presAssocID="{FA50B983-EEA9-4090-AFD7-1F2DBE6211FA}" presName="connectorText" presStyleLbl="sibTrans1D1" presStyleIdx="3" presStyleCnt="4"/>
      <dgm:spPr/>
    </dgm:pt>
    <dgm:pt modelId="{A9BD356C-646F-B641-8D0F-F02FF7ACE805}" type="pres">
      <dgm:prSet presAssocID="{29C97496-76C9-434D-A4E7-6568445E12CF}" presName="node" presStyleLbl="node1" presStyleIdx="4" presStyleCnt="5">
        <dgm:presLayoutVars>
          <dgm:bulletEnabled val="1"/>
        </dgm:presLayoutVars>
      </dgm:prSet>
      <dgm:spPr/>
    </dgm:pt>
  </dgm:ptLst>
  <dgm:cxnLst>
    <dgm:cxn modelId="{0447510B-8EF4-2745-AFA6-F488738B0B35}" type="presOf" srcId="{76F2E93F-4AC5-4CC2-B63C-4C61C8E6BB58}" destId="{DC2D02BB-FD4B-D14C-9F28-E29342063CD4}" srcOrd="0" destOrd="0" presId="urn:microsoft.com/office/officeart/2016/7/layout/RepeatingBendingProcessNew"/>
    <dgm:cxn modelId="{D855F627-FB50-9F45-8A6B-D12E36052963}" type="presOf" srcId="{44F8F46A-45A4-46F0-BDF3-6C57DE5CD112}" destId="{10CADFF4-8FD2-4440-B980-D5E7E96C773D}" srcOrd="0" destOrd="0" presId="urn:microsoft.com/office/officeart/2016/7/layout/RepeatingBendingProcessNew"/>
    <dgm:cxn modelId="{4E4A0F5B-FB83-844D-AB8C-0C19F256C96C}" type="presOf" srcId="{9BE01480-60A7-4B47-AD58-53089FB4F565}" destId="{D81026CC-BDCE-F44B-81FB-2401966E2B02}" srcOrd="0" destOrd="0" presId="urn:microsoft.com/office/officeart/2016/7/layout/RepeatingBendingProcessNew"/>
    <dgm:cxn modelId="{540E3B66-4CCD-43E8-ADD2-B059B75DEF72}" srcId="{892051C6-C81D-4CB2-9999-45AEDD10F51A}" destId="{29C97496-76C9-434D-A4E7-6568445E12CF}" srcOrd="4" destOrd="0" parTransId="{2C49AE29-1CEB-4AB7-A6CF-66EE319CE29C}" sibTransId="{64C778B5-03FE-40F5-A3CD-8CA71159FB1C}"/>
    <dgm:cxn modelId="{C968AD57-9202-4EAA-91B2-A023F84B0740}" srcId="{892051C6-C81D-4CB2-9999-45AEDD10F51A}" destId="{76F2E93F-4AC5-4CC2-B63C-4C61C8E6BB58}" srcOrd="1" destOrd="0" parTransId="{7F2AC448-AB7C-4510-8FE9-648528DBBF06}" sibTransId="{D005BCA5-A3D9-4094-8A4F-E9E419B26E08}"/>
    <dgm:cxn modelId="{050A007A-0CDA-324C-93F7-03836D1E9E7D}" type="presOf" srcId="{892051C6-C81D-4CB2-9999-45AEDD10F51A}" destId="{D4E492CE-AFC4-A640-A0A6-381DBB35F13C}" srcOrd="0" destOrd="0" presId="urn:microsoft.com/office/officeart/2016/7/layout/RepeatingBendingProcessNew"/>
    <dgm:cxn modelId="{5E4C2F7E-0935-8A47-AEA6-6C027F2272FF}" type="presOf" srcId="{14D7EA39-9ACD-49C0-BD14-9BBB5BCEA03A}" destId="{43CC3BDA-9CEC-0348-B5D6-B19A5B72382C}" srcOrd="0" destOrd="0" presId="urn:microsoft.com/office/officeart/2016/7/layout/RepeatingBendingProcessNew"/>
    <dgm:cxn modelId="{4167DA97-BDCA-934E-8301-59AB6DCE8FC7}" type="presOf" srcId="{CF172519-0236-4365-A73A-EC2D71D3CAA9}" destId="{8A1637FB-20B9-BE4B-8532-0FF610966B87}" srcOrd="0" destOrd="0" presId="urn:microsoft.com/office/officeart/2016/7/layout/RepeatingBendingProcessNew"/>
    <dgm:cxn modelId="{33D3B69C-CA53-4412-ACDF-3706CF9032BF}" srcId="{892051C6-C81D-4CB2-9999-45AEDD10F51A}" destId="{9BE01480-60A7-4B47-AD58-53089FB4F565}" srcOrd="2" destOrd="0" parTransId="{4DD23BC0-947D-442C-AEAD-A3D6522AA795}" sibTransId="{44F8F46A-45A4-46F0-BDF3-6C57DE5CD112}"/>
    <dgm:cxn modelId="{2ACABCA9-5250-9D47-B8F9-9F6C8A1CD05E}" type="presOf" srcId="{FA50B983-EEA9-4090-AFD7-1F2DBE6211FA}" destId="{B082BCFB-80DC-5F41-A1A0-2F291D50EC90}" srcOrd="1" destOrd="0" presId="urn:microsoft.com/office/officeart/2016/7/layout/RepeatingBendingProcessNew"/>
    <dgm:cxn modelId="{BB821EB3-391E-744D-897B-14D77F10FAFA}" type="presOf" srcId="{D005BCA5-A3D9-4094-8A4F-E9E419B26E08}" destId="{99B6C271-72BB-9441-8443-B17000FBFEA0}" srcOrd="1" destOrd="0" presId="urn:microsoft.com/office/officeart/2016/7/layout/RepeatingBendingProcessNew"/>
    <dgm:cxn modelId="{11D973D0-BF2F-495E-9A57-01C6BD83A9E0}" srcId="{892051C6-C81D-4CB2-9999-45AEDD10F51A}" destId="{1A83E84B-BFAE-4F02-B5B3-D0EF21B8B937}" srcOrd="3" destOrd="0" parTransId="{C7ADBD45-1D34-43EB-AC84-39DBE0443FBD}" sibTransId="{FA50B983-EEA9-4090-AFD7-1F2DBE6211FA}"/>
    <dgm:cxn modelId="{9FF1B8D4-EA30-1344-8021-813F34541659}" type="presOf" srcId="{CF172519-0236-4365-A73A-EC2D71D3CAA9}" destId="{B7FFBC19-26BF-8042-BFA4-AB525A4EFD4D}" srcOrd="1" destOrd="0" presId="urn:microsoft.com/office/officeart/2016/7/layout/RepeatingBendingProcessNew"/>
    <dgm:cxn modelId="{DF001ADA-A477-AA44-B31C-3E5BC3F65D07}" type="presOf" srcId="{1A83E84B-BFAE-4F02-B5B3-D0EF21B8B937}" destId="{AA44DF58-6CA6-5547-BB3D-5B034BA6B89B}" srcOrd="0" destOrd="0" presId="urn:microsoft.com/office/officeart/2016/7/layout/RepeatingBendingProcessNew"/>
    <dgm:cxn modelId="{666CFDDC-BC54-144E-B288-05D29300C031}" type="presOf" srcId="{D005BCA5-A3D9-4094-8A4F-E9E419B26E08}" destId="{08D3CFCB-D779-3E43-822B-E7EDED8E8AFC}" srcOrd="0" destOrd="0" presId="urn:microsoft.com/office/officeart/2016/7/layout/RepeatingBendingProcessNew"/>
    <dgm:cxn modelId="{6E8C86DE-33BF-CD49-99A9-058DB641D4C8}" type="presOf" srcId="{44F8F46A-45A4-46F0-BDF3-6C57DE5CD112}" destId="{20C7D258-3B3E-8647-BCA0-6EE85F111D48}" srcOrd="1" destOrd="0" presId="urn:microsoft.com/office/officeart/2016/7/layout/RepeatingBendingProcessNew"/>
    <dgm:cxn modelId="{2361C2E7-B1A5-1643-8C2C-9DE9DD792A0A}" type="presOf" srcId="{FA50B983-EEA9-4090-AFD7-1F2DBE6211FA}" destId="{DE4421E8-007B-AD47-8AE1-28DC5EDDD733}" srcOrd="0" destOrd="0" presId="urn:microsoft.com/office/officeart/2016/7/layout/RepeatingBendingProcessNew"/>
    <dgm:cxn modelId="{ABF3B6F2-05C4-4219-9176-D2613F3B4B89}" srcId="{892051C6-C81D-4CB2-9999-45AEDD10F51A}" destId="{14D7EA39-9ACD-49C0-BD14-9BBB5BCEA03A}" srcOrd="0" destOrd="0" parTransId="{1055D771-96F5-41F7-A80D-5B7F52EDCD88}" sibTransId="{CF172519-0236-4365-A73A-EC2D71D3CAA9}"/>
    <dgm:cxn modelId="{4DC825F7-BBA3-8D4D-8707-3541A1B9320F}" type="presOf" srcId="{29C97496-76C9-434D-A4E7-6568445E12CF}" destId="{A9BD356C-646F-B641-8D0F-F02FF7ACE805}" srcOrd="0" destOrd="0" presId="urn:microsoft.com/office/officeart/2016/7/layout/RepeatingBendingProcessNew"/>
    <dgm:cxn modelId="{320FCF91-F5F2-9E4C-A448-E154CDB41814}" type="presParOf" srcId="{D4E492CE-AFC4-A640-A0A6-381DBB35F13C}" destId="{43CC3BDA-9CEC-0348-B5D6-B19A5B72382C}" srcOrd="0" destOrd="0" presId="urn:microsoft.com/office/officeart/2016/7/layout/RepeatingBendingProcessNew"/>
    <dgm:cxn modelId="{A8F4C91C-7947-8348-A6A9-AF1868BFCE14}" type="presParOf" srcId="{D4E492CE-AFC4-A640-A0A6-381DBB35F13C}" destId="{8A1637FB-20B9-BE4B-8532-0FF610966B87}" srcOrd="1" destOrd="0" presId="urn:microsoft.com/office/officeart/2016/7/layout/RepeatingBendingProcessNew"/>
    <dgm:cxn modelId="{AD49E5B9-0038-BC47-AF21-E6605C15C963}" type="presParOf" srcId="{8A1637FB-20B9-BE4B-8532-0FF610966B87}" destId="{B7FFBC19-26BF-8042-BFA4-AB525A4EFD4D}" srcOrd="0" destOrd="0" presId="urn:microsoft.com/office/officeart/2016/7/layout/RepeatingBendingProcessNew"/>
    <dgm:cxn modelId="{AE32E774-8B80-6649-8A1A-31CE2BA7368B}" type="presParOf" srcId="{D4E492CE-AFC4-A640-A0A6-381DBB35F13C}" destId="{DC2D02BB-FD4B-D14C-9F28-E29342063CD4}" srcOrd="2" destOrd="0" presId="urn:microsoft.com/office/officeart/2016/7/layout/RepeatingBendingProcessNew"/>
    <dgm:cxn modelId="{CF849BAD-8A42-7744-A0AD-9B7384D7B985}" type="presParOf" srcId="{D4E492CE-AFC4-A640-A0A6-381DBB35F13C}" destId="{08D3CFCB-D779-3E43-822B-E7EDED8E8AFC}" srcOrd="3" destOrd="0" presId="urn:microsoft.com/office/officeart/2016/7/layout/RepeatingBendingProcessNew"/>
    <dgm:cxn modelId="{F578EE3A-B96D-764D-BB68-4F0978472D11}" type="presParOf" srcId="{08D3CFCB-D779-3E43-822B-E7EDED8E8AFC}" destId="{99B6C271-72BB-9441-8443-B17000FBFEA0}" srcOrd="0" destOrd="0" presId="urn:microsoft.com/office/officeart/2016/7/layout/RepeatingBendingProcessNew"/>
    <dgm:cxn modelId="{BD4A41D0-FE4D-7C41-8650-E29D1D37ABAC}" type="presParOf" srcId="{D4E492CE-AFC4-A640-A0A6-381DBB35F13C}" destId="{D81026CC-BDCE-F44B-81FB-2401966E2B02}" srcOrd="4" destOrd="0" presId="urn:microsoft.com/office/officeart/2016/7/layout/RepeatingBendingProcessNew"/>
    <dgm:cxn modelId="{561ACE62-DAA6-5446-9B45-E4F15180158B}" type="presParOf" srcId="{D4E492CE-AFC4-A640-A0A6-381DBB35F13C}" destId="{10CADFF4-8FD2-4440-B980-D5E7E96C773D}" srcOrd="5" destOrd="0" presId="urn:microsoft.com/office/officeart/2016/7/layout/RepeatingBendingProcessNew"/>
    <dgm:cxn modelId="{7C179301-1BCF-414D-990B-37CAD87B2075}" type="presParOf" srcId="{10CADFF4-8FD2-4440-B980-D5E7E96C773D}" destId="{20C7D258-3B3E-8647-BCA0-6EE85F111D48}" srcOrd="0" destOrd="0" presId="urn:microsoft.com/office/officeart/2016/7/layout/RepeatingBendingProcessNew"/>
    <dgm:cxn modelId="{28AB51D9-F2DD-AA43-B504-EC4B6221A52E}" type="presParOf" srcId="{D4E492CE-AFC4-A640-A0A6-381DBB35F13C}" destId="{AA44DF58-6CA6-5547-BB3D-5B034BA6B89B}" srcOrd="6" destOrd="0" presId="urn:microsoft.com/office/officeart/2016/7/layout/RepeatingBendingProcessNew"/>
    <dgm:cxn modelId="{27447300-1D91-A14E-89B8-BBE29DAE1223}" type="presParOf" srcId="{D4E492CE-AFC4-A640-A0A6-381DBB35F13C}" destId="{DE4421E8-007B-AD47-8AE1-28DC5EDDD733}" srcOrd="7" destOrd="0" presId="urn:microsoft.com/office/officeart/2016/7/layout/RepeatingBendingProcessNew"/>
    <dgm:cxn modelId="{3FB33046-8F7C-4649-AB61-2309E5C2C878}" type="presParOf" srcId="{DE4421E8-007B-AD47-8AE1-28DC5EDDD733}" destId="{B082BCFB-80DC-5F41-A1A0-2F291D50EC90}" srcOrd="0" destOrd="0" presId="urn:microsoft.com/office/officeart/2016/7/layout/RepeatingBendingProcessNew"/>
    <dgm:cxn modelId="{C1AAE619-82E6-FB46-9F61-6B2167FAA027}" type="presParOf" srcId="{D4E492CE-AFC4-A640-A0A6-381DBB35F13C}" destId="{A9BD356C-646F-B641-8D0F-F02FF7ACE805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6FA36D-74BF-4C82-9829-026B2AB556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431DFB-16C5-4047-BCC2-A809E6232C8E}">
      <dgm:prSet/>
      <dgm:spPr/>
      <dgm:t>
        <a:bodyPr/>
        <a:lstStyle/>
        <a:p>
          <a:r>
            <a:rPr lang="pt-BR"/>
            <a:t>OMOTOKYO</a:t>
          </a:r>
          <a:endParaRPr lang="en-US"/>
        </a:p>
      </dgm:t>
    </dgm:pt>
    <dgm:pt modelId="{F0D639F6-175E-44E2-BECA-FBB0E75CBF22}" type="parTrans" cxnId="{0FCE9442-92BA-4AE6-B6CF-3CEDC2773D00}">
      <dgm:prSet/>
      <dgm:spPr/>
      <dgm:t>
        <a:bodyPr/>
        <a:lstStyle/>
        <a:p>
          <a:endParaRPr lang="en-US"/>
        </a:p>
      </dgm:t>
    </dgm:pt>
    <dgm:pt modelId="{A1329DAA-E724-4778-849B-FC48218CA412}" type="sibTrans" cxnId="{0FCE9442-92BA-4AE6-B6CF-3CEDC2773D00}">
      <dgm:prSet/>
      <dgm:spPr/>
      <dgm:t>
        <a:bodyPr/>
        <a:lstStyle/>
        <a:p>
          <a:endParaRPr lang="en-US"/>
        </a:p>
      </dgm:t>
    </dgm:pt>
    <dgm:pt modelId="{F5B618A8-66DA-4EC2-88BC-8BB060916B71}">
      <dgm:prSet/>
      <dgm:spPr/>
      <dgm:t>
        <a:bodyPr/>
        <a:lstStyle/>
        <a:p>
          <a:r>
            <a:rPr lang="pt-BR"/>
            <a:t>Fundada em 1892 por </a:t>
          </a:r>
          <a:r>
            <a:rPr lang="pt-BR" b="1"/>
            <a:t>Deguchi Nao</a:t>
          </a:r>
          <a:r>
            <a:rPr lang="pt-BR"/>
            <a:t>, uma mulher camponesa que afirmava receber revelações divinas.</a:t>
          </a:r>
          <a:endParaRPr lang="en-US"/>
        </a:p>
      </dgm:t>
    </dgm:pt>
    <dgm:pt modelId="{1678AAC1-A060-4C60-8DE9-495DC16FB59B}" type="parTrans" cxnId="{4B2E78E9-AE86-4677-B94C-84CA3AACD7C4}">
      <dgm:prSet/>
      <dgm:spPr/>
      <dgm:t>
        <a:bodyPr/>
        <a:lstStyle/>
        <a:p>
          <a:endParaRPr lang="en-US"/>
        </a:p>
      </dgm:t>
    </dgm:pt>
    <dgm:pt modelId="{770DB4B6-FAEA-4440-B8A9-B78F9E98877D}" type="sibTrans" cxnId="{4B2E78E9-AE86-4677-B94C-84CA3AACD7C4}">
      <dgm:prSet/>
      <dgm:spPr/>
      <dgm:t>
        <a:bodyPr/>
        <a:lstStyle/>
        <a:p>
          <a:endParaRPr lang="en-US"/>
        </a:p>
      </dgm:t>
    </dgm:pt>
    <dgm:pt modelId="{86293F01-9895-4616-B4FA-3E94B8F4E4F2}">
      <dgm:prSet/>
      <dgm:spPr/>
      <dgm:t>
        <a:bodyPr/>
        <a:lstStyle/>
        <a:p>
          <a:r>
            <a:rPr lang="pt-BR"/>
            <a:t>Mistura xintoísmo, apocaliptismo e nacionalismo japonês.</a:t>
          </a:r>
          <a:endParaRPr lang="en-US"/>
        </a:p>
      </dgm:t>
    </dgm:pt>
    <dgm:pt modelId="{52D7A0AC-77D5-4A7E-942D-926F6D730D60}" type="parTrans" cxnId="{7E866FFF-5670-4B46-BFE9-0481A8B30763}">
      <dgm:prSet/>
      <dgm:spPr/>
      <dgm:t>
        <a:bodyPr/>
        <a:lstStyle/>
        <a:p>
          <a:endParaRPr lang="en-US"/>
        </a:p>
      </dgm:t>
    </dgm:pt>
    <dgm:pt modelId="{29FD1254-AE95-4D42-8B1C-7730D343B513}" type="sibTrans" cxnId="{7E866FFF-5670-4B46-BFE9-0481A8B30763}">
      <dgm:prSet/>
      <dgm:spPr/>
      <dgm:t>
        <a:bodyPr/>
        <a:lstStyle/>
        <a:p>
          <a:endParaRPr lang="en-US"/>
        </a:p>
      </dgm:t>
    </dgm:pt>
    <dgm:pt modelId="{98B3ED27-EF47-4877-9514-4692977812A8}">
      <dgm:prSet/>
      <dgm:spPr/>
      <dgm:t>
        <a:bodyPr/>
        <a:lstStyle/>
        <a:p>
          <a:r>
            <a:rPr lang="pt-BR"/>
            <a:t>Influenciou Taniguchi com sua ideia de um </a:t>
          </a:r>
          <a:r>
            <a:rPr lang="pt-BR" i="1"/>
            <a:t>mundo ideal futuro</a:t>
          </a:r>
          <a:r>
            <a:rPr lang="pt-BR"/>
            <a:t>, regido por uma nova espiritualidade universal.</a:t>
          </a:r>
          <a:endParaRPr lang="en-US"/>
        </a:p>
      </dgm:t>
    </dgm:pt>
    <dgm:pt modelId="{F0A6115C-942E-4B83-9BBD-518E9B6018A8}" type="parTrans" cxnId="{78B1D265-B489-4A20-89AB-69111FCC900E}">
      <dgm:prSet/>
      <dgm:spPr/>
      <dgm:t>
        <a:bodyPr/>
        <a:lstStyle/>
        <a:p>
          <a:endParaRPr lang="en-US"/>
        </a:p>
      </dgm:t>
    </dgm:pt>
    <dgm:pt modelId="{647DA496-82C1-47FF-B1AC-8562D2BA1BB2}" type="sibTrans" cxnId="{78B1D265-B489-4A20-89AB-69111FCC900E}">
      <dgm:prSet/>
      <dgm:spPr/>
      <dgm:t>
        <a:bodyPr/>
        <a:lstStyle/>
        <a:p>
          <a:endParaRPr lang="en-US"/>
        </a:p>
      </dgm:t>
    </dgm:pt>
    <dgm:pt modelId="{DEC9CFD1-1D84-2B42-B98A-F025E5E38A05}" type="pres">
      <dgm:prSet presAssocID="{356FA36D-74BF-4C82-9829-026B2AB556AB}" presName="linear" presStyleCnt="0">
        <dgm:presLayoutVars>
          <dgm:animLvl val="lvl"/>
          <dgm:resizeHandles val="exact"/>
        </dgm:presLayoutVars>
      </dgm:prSet>
      <dgm:spPr/>
    </dgm:pt>
    <dgm:pt modelId="{FA2AA11E-4A0B-C044-A817-A1DABE5AE601}" type="pres">
      <dgm:prSet presAssocID="{C5431DFB-16C5-4047-BCC2-A809E6232C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BD3412-B878-154A-8CC5-92A14E004875}" type="pres">
      <dgm:prSet presAssocID="{A1329DAA-E724-4778-849B-FC48218CA412}" presName="spacer" presStyleCnt="0"/>
      <dgm:spPr/>
    </dgm:pt>
    <dgm:pt modelId="{B21369C1-F052-E345-A90C-8D163A1A2804}" type="pres">
      <dgm:prSet presAssocID="{F5B618A8-66DA-4EC2-88BC-8BB060916B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C41B8F-FDB2-6E4F-9017-8060F5E56B40}" type="pres">
      <dgm:prSet presAssocID="{770DB4B6-FAEA-4440-B8A9-B78F9E98877D}" presName="spacer" presStyleCnt="0"/>
      <dgm:spPr/>
    </dgm:pt>
    <dgm:pt modelId="{F492181A-5228-4D46-900E-B5BEDB1A5EE8}" type="pres">
      <dgm:prSet presAssocID="{86293F01-9895-4616-B4FA-3E94B8F4E4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5508F7-EA7C-CD42-807C-9D89C67684B8}" type="pres">
      <dgm:prSet presAssocID="{29FD1254-AE95-4D42-8B1C-7730D343B513}" presName="spacer" presStyleCnt="0"/>
      <dgm:spPr/>
    </dgm:pt>
    <dgm:pt modelId="{BA05FBEE-854D-8645-8122-9E126A3823D2}" type="pres">
      <dgm:prSet presAssocID="{98B3ED27-EF47-4877-9514-4692977812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9B3410-E58A-C248-9A3D-A0A6270BFECE}" type="presOf" srcId="{356FA36D-74BF-4C82-9829-026B2AB556AB}" destId="{DEC9CFD1-1D84-2B42-B98A-F025E5E38A05}" srcOrd="0" destOrd="0" presId="urn:microsoft.com/office/officeart/2005/8/layout/vList2"/>
    <dgm:cxn modelId="{0FCE9442-92BA-4AE6-B6CF-3CEDC2773D00}" srcId="{356FA36D-74BF-4C82-9829-026B2AB556AB}" destId="{C5431DFB-16C5-4047-BCC2-A809E6232C8E}" srcOrd="0" destOrd="0" parTransId="{F0D639F6-175E-44E2-BECA-FBB0E75CBF22}" sibTransId="{A1329DAA-E724-4778-849B-FC48218CA412}"/>
    <dgm:cxn modelId="{78B1D265-B489-4A20-89AB-69111FCC900E}" srcId="{356FA36D-74BF-4C82-9829-026B2AB556AB}" destId="{98B3ED27-EF47-4877-9514-4692977812A8}" srcOrd="3" destOrd="0" parTransId="{F0A6115C-942E-4B83-9BBD-518E9B6018A8}" sibTransId="{647DA496-82C1-47FF-B1AC-8562D2BA1BB2}"/>
    <dgm:cxn modelId="{DD26E57B-9760-CB4D-9A72-F48E87036C1D}" type="presOf" srcId="{F5B618A8-66DA-4EC2-88BC-8BB060916B71}" destId="{B21369C1-F052-E345-A90C-8D163A1A2804}" srcOrd="0" destOrd="0" presId="urn:microsoft.com/office/officeart/2005/8/layout/vList2"/>
    <dgm:cxn modelId="{55984F7E-519F-394A-87CA-6FDCDD1B56CB}" type="presOf" srcId="{C5431DFB-16C5-4047-BCC2-A809E6232C8E}" destId="{FA2AA11E-4A0B-C044-A817-A1DABE5AE601}" srcOrd="0" destOrd="0" presId="urn:microsoft.com/office/officeart/2005/8/layout/vList2"/>
    <dgm:cxn modelId="{0BC81EC2-9761-A04D-BCCF-C8996D3EB456}" type="presOf" srcId="{86293F01-9895-4616-B4FA-3E94B8F4E4F2}" destId="{F492181A-5228-4D46-900E-B5BEDB1A5EE8}" srcOrd="0" destOrd="0" presId="urn:microsoft.com/office/officeart/2005/8/layout/vList2"/>
    <dgm:cxn modelId="{4B2E78E9-AE86-4677-B94C-84CA3AACD7C4}" srcId="{356FA36D-74BF-4C82-9829-026B2AB556AB}" destId="{F5B618A8-66DA-4EC2-88BC-8BB060916B71}" srcOrd="1" destOrd="0" parTransId="{1678AAC1-A060-4C60-8DE9-495DC16FB59B}" sibTransId="{770DB4B6-FAEA-4440-B8A9-B78F9E98877D}"/>
    <dgm:cxn modelId="{BC24B2FB-F29D-C247-8D13-18632B0E480B}" type="presOf" srcId="{98B3ED27-EF47-4877-9514-4692977812A8}" destId="{BA05FBEE-854D-8645-8122-9E126A3823D2}" srcOrd="0" destOrd="0" presId="urn:microsoft.com/office/officeart/2005/8/layout/vList2"/>
    <dgm:cxn modelId="{7E866FFF-5670-4B46-BFE9-0481A8B30763}" srcId="{356FA36D-74BF-4C82-9829-026B2AB556AB}" destId="{86293F01-9895-4616-B4FA-3E94B8F4E4F2}" srcOrd="2" destOrd="0" parTransId="{52D7A0AC-77D5-4A7E-942D-926F6D730D60}" sibTransId="{29FD1254-AE95-4D42-8B1C-7730D343B513}"/>
    <dgm:cxn modelId="{E2AB3227-3D91-F342-9A6C-75B623F32910}" type="presParOf" srcId="{DEC9CFD1-1D84-2B42-B98A-F025E5E38A05}" destId="{FA2AA11E-4A0B-C044-A817-A1DABE5AE601}" srcOrd="0" destOrd="0" presId="urn:microsoft.com/office/officeart/2005/8/layout/vList2"/>
    <dgm:cxn modelId="{46F15726-8A1E-EB46-8017-421D4A3D3550}" type="presParOf" srcId="{DEC9CFD1-1D84-2B42-B98A-F025E5E38A05}" destId="{C9BD3412-B878-154A-8CC5-92A14E004875}" srcOrd="1" destOrd="0" presId="urn:microsoft.com/office/officeart/2005/8/layout/vList2"/>
    <dgm:cxn modelId="{28DEC4AE-6AF8-0244-BF1A-A926A2A73371}" type="presParOf" srcId="{DEC9CFD1-1D84-2B42-B98A-F025E5E38A05}" destId="{B21369C1-F052-E345-A90C-8D163A1A2804}" srcOrd="2" destOrd="0" presId="urn:microsoft.com/office/officeart/2005/8/layout/vList2"/>
    <dgm:cxn modelId="{CA5B394D-8A91-0E43-99BE-B23499710F2C}" type="presParOf" srcId="{DEC9CFD1-1D84-2B42-B98A-F025E5E38A05}" destId="{E2C41B8F-FDB2-6E4F-9017-8060F5E56B40}" srcOrd="3" destOrd="0" presId="urn:microsoft.com/office/officeart/2005/8/layout/vList2"/>
    <dgm:cxn modelId="{20124607-B934-8F44-9391-1A5F4C16BEC7}" type="presParOf" srcId="{DEC9CFD1-1D84-2B42-B98A-F025E5E38A05}" destId="{F492181A-5228-4D46-900E-B5BEDB1A5EE8}" srcOrd="4" destOrd="0" presId="urn:microsoft.com/office/officeart/2005/8/layout/vList2"/>
    <dgm:cxn modelId="{26252C06-208F-8745-B178-6A04582FBD79}" type="presParOf" srcId="{DEC9CFD1-1D84-2B42-B98A-F025E5E38A05}" destId="{8F5508F7-EA7C-CD42-807C-9D89C67684B8}" srcOrd="5" destOrd="0" presId="urn:microsoft.com/office/officeart/2005/8/layout/vList2"/>
    <dgm:cxn modelId="{0CFC2E76-C025-DD4F-9C8C-8460B1AC5D0C}" type="presParOf" srcId="{DEC9CFD1-1D84-2B42-B98A-F025E5E38A05}" destId="{BA05FBEE-854D-8645-8122-9E126A3823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C944045-7B14-4AF4-B163-77BBD2835A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08F61C-0094-4B98-8F68-35684483EF5B}">
      <dgm:prSet/>
      <dgm:spPr/>
      <dgm:t>
        <a:bodyPr/>
        <a:lstStyle/>
        <a:p>
          <a:r>
            <a:rPr lang="pt-BR"/>
            <a:t>Jesus é visto como </a:t>
          </a:r>
          <a:r>
            <a:rPr lang="pt-BR" b="1"/>
            <a:t>uma das muitas manifestações divinas</a:t>
          </a:r>
          <a:r>
            <a:rPr lang="pt-BR"/>
            <a:t> (assim como Buda, Krishna, Maomé, Moisés, etc.)</a:t>
          </a:r>
          <a:endParaRPr lang="en-US"/>
        </a:p>
      </dgm:t>
    </dgm:pt>
    <dgm:pt modelId="{1EA43BBD-5E9A-4456-B605-11F8980FC17D}" type="parTrans" cxnId="{6D03098D-16AD-44A7-ABD0-DA109A555ED9}">
      <dgm:prSet/>
      <dgm:spPr/>
      <dgm:t>
        <a:bodyPr/>
        <a:lstStyle/>
        <a:p>
          <a:endParaRPr lang="en-US"/>
        </a:p>
      </dgm:t>
    </dgm:pt>
    <dgm:pt modelId="{B34FF774-71B2-4493-9DDD-383F11E6FE3C}" type="sibTrans" cxnId="{6D03098D-16AD-44A7-ABD0-DA109A555ED9}">
      <dgm:prSet/>
      <dgm:spPr/>
      <dgm:t>
        <a:bodyPr/>
        <a:lstStyle/>
        <a:p>
          <a:endParaRPr lang="en-US"/>
        </a:p>
      </dgm:t>
    </dgm:pt>
    <dgm:pt modelId="{4E412175-2B1D-4C96-A2E6-92A2FD067C79}">
      <dgm:prSet/>
      <dgm:spPr/>
      <dgm:t>
        <a:bodyPr/>
        <a:lstStyle/>
        <a:p>
          <a:r>
            <a:rPr lang="pt-BR"/>
            <a:t>Negam a divindade plena de Cristo e a exclusividade de sua salvação.</a:t>
          </a:r>
          <a:endParaRPr lang="en-US"/>
        </a:p>
      </dgm:t>
    </dgm:pt>
    <dgm:pt modelId="{7CE171A1-98DB-491E-86D1-FBA2BA31C59E}" type="parTrans" cxnId="{5DEBCCE3-813A-49A4-844F-F22078E132AA}">
      <dgm:prSet/>
      <dgm:spPr/>
      <dgm:t>
        <a:bodyPr/>
        <a:lstStyle/>
        <a:p>
          <a:endParaRPr lang="en-US"/>
        </a:p>
      </dgm:t>
    </dgm:pt>
    <dgm:pt modelId="{B1F5A8A9-CBCB-4871-BA17-4DD9CEDA750C}" type="sibTrans" cxnId="{5DEBCCE3-813A-49A4-844F-F22078E132AA}">
      <dgm:prSet/>
      <dgm:spPr/>
      <dgm:t>
        <a:bodyPr/>
        <a:lstStyle/>
        <a:p>
          <a:endParaRPr lang="en-US"/>
        </a:p>
      </dgm:t>
    </dgm:pt>
    <dgm:pt modelId="{6C7530B1-DBA9-4E34-98A9-E7647CBE2F45}">
      <dgm:prSet/>
      <dgm:spPr/>
      <dgm:t>
        <a:bodyPr/>
        <a:lstStyle/>
        <a:p>
          <a:r>
            <a:rPr lang="pt-BR"/>
            <a:t>Rejeitam a ressurreição literal e o retorno físico de Jesus.</a:t>
          </a:r>
          <a:endParaRPr lang="en-US"/>
        </a:p>
      </dgm:t>
    </dgm:pt>
    <dgm:pt modelId="{9DDBBBA7-AAD7-4794-8BB6-0B98FB30B4F8}" type="parTrans" cxnId="{350B1CAF-FFD9-4C50-AD5D-D91FBFFD92FD}">
      <dgm:prSet/>
      <dgm:spPr/>
      <dgm:t>
        <a:bodyPr/>
        <a:lstStyle/>
        <a:p>
          <a:endParaRPr lang="en-US"/>
        </a:p>
      </dgm:t>
    </dgm:pt>
    <dgm:pt modelId="{54C52298-9356-4C18-A9C5-F85C7C97D028}" type="sibTrans" cxnId="{350B1CAF-FFD9-4C50-AD5D-D91FBFFD92FD}">
      <dgm:prSet/>
      <dgm:spPr/>
      <dgm:t>
        <a:bodyPr/>
        <a:lstStyle/>
        <a:p>
          <a:endParaRPr lang="en-US"/>
        </a:p>
      </dgm:t>
    </dgm:pt>
    <dgm:pt modelId="{F7975CFA-1265-4AD9-BAA9-A0D8C34C517D}">
      <dgm:prSet/>
      <dgm:spPr/>
      <dgm:t>
        <a:bodyPr/>
        <a:lstStyle/>
        <a:p>
          <a:r>
            <a:rPr lang="pt-BR"/>
            <a:t>Consideram sua revelação inferior à de Bahá’u’lláh (mais “evoluída”).</a:t>
          </a:r>
          <a:endParaRPr lang="en-US"/>
        </a:p>
      </dgm:t>
    </dgm:pt>
    <dgm:pt modelId="{9E476C7A-2630-453D-8E72-022E473B2D6F}" type="parTrans" cxnId="{F4A11A8B-1CF7-45F6-A4D4-1317243EA4A1}">
      <dgm:prSet/>
      <dgm:spPr/>
      <dgm:t>
        <a:bodyPr/>
        <a:lstStyle/>
        <a:p>
          <a:endParaRPr lang="en-US"/>
        </a:p>
      </dgm:t>
    </dgm:pt>
    <dgm:pt modelId="{86714ED3-4A8B-4681-8B38-C8A6BA28ECDF}" type="sibTrans" cxnId="{F4A11A8B-1CF7-45F6-A4D4-1317243EA4A1}">
      <dgm:prSet/>
      <dgm:spPr/>
      <dgm:t>
        <a:bodyPr/>
        <a:lstStyle/>
        <a:p>
          <a:endParaRPr lang="en-US"/>
        </a:p>
      </dgm:t>
    </dgm:pt>
    <dgm:pt modelId="{368A4895-A387-4FD8-AB09-730A203D78C6}">
      <dgm:prSet/>
      <dgm:spPr/>
      <dgm:t>
        <a:bodyPr/>
        <a:lstStyle/>
        <a:p>
          <a:r>
            <a:rPr lang="pt-BR"/>
            <a:t>Isso contradiz frontalmente João 14:6:</a:t>
          </a:r>
          <a:br>
            <a:rPr lang="pt-BR"/>
          </a:br>
          <a:r>
            <a:rPr lang="pt-BR"/>
            <a:t> “Eu sou o caminho, e a verdade e a vida. Ninguém vem ao Pai, senão por mim.”</a:t>
          </a:r>
          <a:endParaRPr lang="en-US"/>
        </a:p>
      </dgm:t>
    </dgm:pt>
    <dgm:pt modelId="{ED0E113A-018B-42AB-8CE2-DEF04D42CD68}" type="parTrans" cxnId="{D6E3E382-B64F-4CE4-9F65-BFF643B44A5D}">
      <dgm:prSet/>
      <dgm:spPr/>
      <dgm:t>
        <a:bodyPr/>
        <a:lstStyle/>
        <a:p>
          <a:endParaRPr lang="en-US"/>
        </a:p>
      </dgm:t>
    </dgm:pt>
    <dgm:pt modelId="{2558DFC7-ACF9-454E-AACE-B510121404F7}" type="sibTrans" cxnId="{D6E3E382-B64F-4CE4-9F65-BFF643B44A5D}">
      <dgm:prSet/>
      <dgm:spPr/>
      <dgm:t>
        <a:bodyPr/>
        <a:lstStyle/>
        <a:p>
          <a:endParaRPr lang="en-US"/>
        </a:p>
      </dgm:t>
    </dgm:pt>
    <dgm:pt modelId="{871B311F-70E6-44E4-83F8-C876BBBC34EC}">
      <dgm:prSet/>
      <dgm:spPr/>
      <dgm:t>
        <a:bodyPr/>
        <a:lstStyle/>
        <a:p>
          <a:r>
            <a:rPr lang="pt-BR" b="1"/>
            <a:t>Charles Spurgeon</a:t>
          </a:r>
          <a:r>
            <a:rPr lang="pt-BR"/>
            <a:t>: “Cristo é o centro da fé cristã; remova-O, e toda a estrutura desaba.”</a:t>
          </a:r>
          <a:endParaRPr lang="en-US"/>
        </a:p>
      </dgm:t>
    </dgm:pt>
    <dgm:pt modelId="{B97B619C-6AB1-459F-856B-B34F2AB1CFA6}" type="parTrans" cxnId="{E509B50D-952D-4E27-BB85-B81936537E1B}">
      <dgm:prSet/>
      <dgm:spPr/>
      <dgm:t>
        <a:bodyPr/>
        <a:lstStyle/>
        <a:p>
          <a:endParaRPr lang="en-US"/>
        </a:p>
      </dgm:t>
    </dgm:pt>
    <dgm:pt modelId="{2E8802D7-0CF2-4429-8166-49CB095E082E}" type="sibTrans" cxnId="{E509B50D-952D-4E27-BB85-B81936537E1B}">
      <dgm:prSet/>
      <dgm:spPr/>
      <dgm:t>
        <a:bodyPr/>
        <a:lstStyle/>
        <a:p>
          <a:endParaRPr lang="en-US"/>
        </a:p>
      </dgm:t>
    </dgm:pt>
    <dgm:pt modelId="{5B8EF97E-4620-C344-99C9-66F93B498F10}" type="pres">
      <dgm:prSet presAssocID="{3C944045-7B14-4AF4-B163-77BBD2835A9D}" presName="diagram" presStyleCnt="0">
        <dgm:presLayoutVars>
          <dgm:dir/>
          <dgm:resizeHandles val="exact"/>
        </dgm:presLayoutVars>
      </dgm:prSet>
      <dgm:spPr/>
    </dgm:pt>
    <dgm:pt modelId="{A91F2340-7566-534F-B2EE-173E10146125}" type="pres">
      <dgm:prSet presAssocID="{5108F61C-0094-4B98-8F68-35684483EF5B}" presName="node" presStyleLbl="node1" presStyleIdx="0" presStyleCnt="6">
        <dgm:presLayoutVars>
          <dgm:bulletEnabled val="1"/>
        </dgm:presLayoutVars>
      </dgm:prSet>
      <dgm:spPr/>
    </dgm:pt>
    <dgm:pt modelId="{B98A959D-D293-834C-A283-773C2E795EFC}" type="pres">
      <dgm:prSet presAssocID="{B34FF774-71B2-4493-9DDD-383F11E6FE3C}" presName="sibTrans" presStyleCnt="0"/>
      <dgm:spPr/>
    </dgm:pt>
    <dgm:pt modelId="{7D05625B-89F7-E84E-A629-83784D003CAF}" type="pres">
      <dgm:prSet presAssocID="{4E412175-2B1D-4C96-A2E6-92A2FD067C79}" presName="node" presStyleLbl="node1" presStyleIdx="1" presStyleCnt="6">
        <dgm:presLayoutVars>
          <dgm:bulletEnabled val="1"/>
        </dgm:presLayoutVars>
      </dgm:prSet>
      <dgm:spPr/>
    </dgm:pt>
    <dgm:pt modelId="{273FEA1E-AAA0-8D4A-B088-6CF61100EC40}" type="pres">
      <dgm:prSet presAssocID="{B1F5A8A9-CBCB-4871-BA17-4DD9CEDA750C}" presName="sibTrans" presStyleCnt="0"/>
      <dgm:spPr/>
    </dgm:pt>
    <dgm:pt modelId="{CE268880-4C65-0C4D-A0CF-A2C57AA693B2}" type="pres">
      <dgm:prSet presAssocID="{6C7530B1-DBA9-4E34-98A9-E7647CBE2F45}" presName="node" presStyleLbl="node1" presStyleIdx="2" presStyleCnt="6">
        <dgm:presLayoutVars>
          <dgm:bulletEnabled val="1"/>
        </dgm:presLayoutVars>
      </dgm:prSet>
      <dgm:spPr/>
    </dgm:pt>
    <dgm:pt modelId="{352FDD18-04E0-244B-8705-4F71BF116A5C}" type="pres">
      <dgm:prSet presAssocID="{54C52298-9356-4C18-A9C5-F85C7C97D028}" presName="sibTrans" presStyleCnt="0"/>
      <dgm:spPr/>
    </dgm:pt>
    <dgm:pt modelId="{6705D591-DEF7-C446-B212-AEABB87C42B1}" type="pres">
      <dgm:prSet presAssocID="{F7975CFA-1265-4AD9-BAA9-A0D8C34C517D}" presName="node" presStyleLbl="node1" presStyleIdx="3" presStyleCnt="6">
        <dgm:presLayoutVars>
          <dgm:bulletEnabled val="1"/>
        </dgm:presLayoutVars>
      </dgm:prSet>
      <dgm:spPr/>
    </dgm:pt>
    <dgm:pt modelId="{517CD3B8-0F50-CE4B-A285-278914B562E0}" type="pres">
      <dgm:prSet presAssocID="{86714ED3-4A8B-4681-8B38-C8A6BA28ECDF}" presName="sibTrans" presStyleCnt="0"/>
      <dgm:spPr/>
    </dgm:pt>
    <dgm:pt modelId="{8027DB1A-BBA1-B141-8B6A-30EADF6621E5}" type="pres">
      <dgm:prSet presAssocID="{368A4895-A387-4FD8-AB09-730A203D78C6}" presName="node" presStyleLbl="node1" presStyleIdx="4" presStyleCnt="6">
        <dgm:presLayoutVars>
          <dgm:bulletEnabled val="1"/>
        </dgm:presLayoutVars>
      </dgm:prSet>
      <dgm:spPr/>
    </dgm:pt>
    <dgm:pt modelId="{5FC310F6-BD43-E249-9392-B2176BDA4311}" type="pres">
      <dgm:prSet presAssocID="{2558DFC7-ACF9-454E-AACE-B510121404F7}" presName="sibTrans" presStyleCnt="0"/>
      <dgm:spPr/>
    </dgm:pt>
    <dgm:pt modelId="{98CC539F-DE44-7644-9306-A0EEE89217BE}" type="pres">
      <dgm:prSet presAssocID="{871B311F-70E6-44E4-83F8-C876BBBC34EC}" presName="node" presStyleLbl="node1" presStyleIdx="5" presStyleCnt="6">
        <dgm:presLayoutVars>
          <dgm:bulletEnabled val="1"/>
        </dgm:presLayoutVars>
      </dgm:prSet>
      <dgm:spPr/>
    </dgm:pt>
  </dgm:ptLst>
  <dgm:cxnLst>
    <dgm:cxn modelId="{E509B50D-952D-4E27-BB85-B81936537E1B}" srcId="{3C944045-7B14-4AF4-B163-77BBD2835A9D}" destId="{871B311F-70E6-44E4-83F8-C876BBBC34EC}" srcOrd="5" destOrd="0" parTransId="{B97B619C-6AB1-459F-856B-B34F2AB1CFA6}" sibTransId="{2E8802D7-0CF2-4429-8166-49CB095E082E}"/>
    <dgm:cxn modelId="{D6548136-1D0D-334F-9ACF-C98AA0AF2810}" type="presOf" srcId="{3C944045-7B14-4AF4-B163-77BBD2835A9D}" destId="{5B8EF97E-4620-C344-99C9-66F93B498F10}" srcOrd="0" destOrd="0" presId="urn:microsoft.com/office/officeart/2005/8/layout/default"/>
    <dgm:cxn modelId="{96FA8536-C3E9-A444-BE88-93FAB0A30340}" type="presOf" srcId="{5108F61C-0094-4B98-8F68-35684483EF5B}" destId="{A91F2340-7566-534F-B2EE-173E10146125}" srcOrd="0" destOrd="0" presId="urn:microsoft.com/office/officeart/2005/8/layout/default"/>
    <dgm:cxn modelId="{ED4DC76A-D793-AB4E-805D-E5319C539F2D}" type="presOf" srcId="{4E412175-2B1D-4C96-A2E6-92A2FD067C79}" destId="{7D05625B-89F7-E84E-A629-83784D003CAF}" srcOrd="0" destOrd="0" presId="urn:microsoft.com/office/officeart/2005/8/layout/default"/>
    <dgm:cxn modelId="{D6E3E382-B64F-4CE4-9F65-BFF643B44A5D}" srcId="{3C944045-7B14-4AF4-B163-77BBD2835A9D}" destId="{368A4895-A387-4FD8-AB09-730A203D78C6}" srcOrd="4" destOrd="0" parTransId="{ED0E113A-018B-42AB-8CE2-DEF04D42CD68}" sibTransId="{2558DFC7-ACF9-454E-AACE-B510121404F7}"/>
    <dgm:cxn modelId="{558B2085-5AD4-1941-9393-FC3F5A923D09}" type="presOf" srcId="{368A4895-A387-4FD8-AB09-730A203D78C6}" destId="{8027DB1A-BBA1-B141-8B6A-30EADF6621E5}" srcOrd="0" destOrd="0" presId="urn:microsoft.com/office/officeart/2005/8/layout/default"/>
    <dgm:cxn modelId="{F277698A-D575-4347-BA4C-08D8E72C3C0B}" type="presOf" srcId="{871B311F-70E6-44E4-83F8-C876BBBC34EC}" destId="{98CC539F-DE44-7644-9306-A0EEE89217BE}" srcOrd="0" destOrd="0" presId="urn:microsoft.com/office/officeart/2005/8/layout/default"/>
    <dgm:cxn modelId="{F4A11A8B-1CF7-45F6-A4D4-1317243EA4A1}" srcId="{3C944045-7B14-4AF4-B163-77BBD2835A9D}" destId="{F7975CFA-1265-4AD9-BAA9-A0D8C34C517D}" srcOrd="3" destOrd="0" parTransId="{9E476C7A-2630-453D-8E72-022E473B2D6F}" sibTransId="{86714ED3-4A8B-4681-8B38-C8A6BA28ECDF}"/>
    <dgm:cxn modelId="{6D03098D-16AD-44A7-ABD0-DA109A555ED9}" srcId="{3C944045-7B14-4AF4-B163-77BBD2835A9D}" destId="{5108F61C-0094-4B98-8F68-35684483EF5B}" srcOrd="0" destOrd="0" parTransId="{1EA43BBD-5E9A-4456-B605-11F8980FC17D}" sibTransId="{B34FF774-71B2-4493-9DDD-383F11E6FE3C}"/>
    <dgm:cxn modelId="{828DF199-D1F6-E842-B04B-B0489A80B1E7}" type="presOf" srcId="{F7975CFA-1265-4AD9-BAA9-A0D8C34C517D}" destId="{6705D591-DEF7-C446-B212-AEABB87C42B1}" srcOrd="0" destOrd="0" presId="urn:microsoft.com/office/officeart/2005/8/layout/default"/>
    <dgm:cxn modelId="{3FBE939A-7174-1448-8777-7E068D773090}" type="presOf" srcId="{6C7530B1-DBA9-4E34-98A9-E7647CBE2F45}" destId="{CE268880-4C65-0C4D-A0CF-A2C57AA693B2}" srcOrd="0" destOrd="0" presId="urn:microsoft.com/office/officeart/2005/8/layout/default"/>
    <dgm:cxn modelId="{350B1CAF-FFD9-4C50-AD5D-D91FBFFD92FD}" srcId="{3C944045-7B14-4AF4-B163-77BBD2835A9D}" destId="{6C7530B1-DBA9-4E34-98A9-E7647CBE2F45}" srcOrd="2" destOrd="0" parTransId="{9DDBBBA7-AAD7-4794-8BB6-0B98FB30B4F8}" sibTransId="{54C52298-9356-4C18-A9C5-F85C7C97D028}"/>
    <dgm:cxn modelId="{5DEBCCE3-813A-49A4-844F-F22078E132AA}" srcId="{3C944045-7B14-4AF4-B163-77BBD2835A9D}" destId="{4E412175-2B1D-4C96-A2E6-92A2FD067C79}" srcOrd="1" destOrd="0" parTransId="{7CE171A1-98DB-491E-86D1-FBA2BA31C59E}" sibTransId="{B1F5A8A9-CBCB-4871-BA17-4DD9CEDA750C}"/>
    <dgm:cxn modelId="{67D0BA64-0742-7E4A-B8F9-C84CBE985BA8}" type="presParOf" srcId="{5B8EF97E-4620-C344-99C9-66F93B498F10}" destId="{A91F2340-7566-534F-B2EE-173E10146125}" srcOrd="0" destOrd="0" presId="urn:microsoft.com/office/officeart/2005/8/layout/default"/>
    <dgm:cxn modelId="{3B6721D7-1641-0442-9BA5-25DFC90943E6}" type="presParOf" srcId="{5B8EF97E-4620-C344-99C9-66F93B498F10}" destId="{B98A959D-D293-834C-A283-773C2E795EFC}" srcOrd="1" destOrd="0" presId="urn:microsoft.com/office/officeart/2005/8/layout/default"/>
    <dgm:cxn modelId="{CFAF3846-B4F6-104D-B334-BACBD4C50E6F}" type="presParOf" srcId="{5B8EF97E-4620-C344-99C9-66F93B498F10}" destId="{7D05625B-89F7-E84E-A629-83784D003CAF}" srcOrd="2" destOrd="0" presId="urn:microsoft.com/office/officeart/2005/8/layout/default"/>
    <dgm:cxn modelId="{B54E5316-23C0-0B44-9624-B840703BAD0E}" type="presParOf" srcId="{5B8EF97E-4620-C344-99C9-66F93B498F10}" destId="{273FEA1E-AAA0-8D4A-B088-6CF61100EC40}" srcOrd="3" destOrd="0" presId="urn:microsoft.com/office/officeart/2005/8/layout/default"/>
    <dgm:cxn modelId="{1316A6D2-5A7A-C942-ADAB-912FABB9AA05}" type="presParOf" srcId="{5B8EF97E-4620-C344-99C9-66F93B498F10}" destId="{CE268880-4C65-0C4D-A0CF-A2C57AA693B2}" srcOrd="4" destOrd="0" presId="urn:microsoft.com/office/officeart/2005/8/layout/default"/>
    <dgm:cxn modelId="{CAA4E495-0607-494C-BB9D-1B031B097015}" type="presParOf" srcId="{5B8EF97E-4620-C344-99C9-66F93B498F10}" destId="{352FDD18-04E0-244B-8705-4F71BF116A5C}" srcOrd="5" destOrd="0" presId="urn:microsoft.com/office/officeart/2005/8/layout/default"/>
    <dgm:cxn modelId="{2D0F7335-792B-4C46-9059-E697AEE87EC1}" type="presParOf" srcId="{5B8EF97E-4620-C344-99C9-66F93B498F10}" destId="{6705D591-DEF7-C446-B212-AEABB87C42B1}" srcOrd="6" destOrd="0" presId="urn:microsoft.com/office/officeart/2005/8/layout/default"/>
    <dgm:cxn modelId="{FE80E16E-8D7F-EA45-BA44-4F323BCE91F3}" type="presParOf" srcId="{5B8EF97E-4620-C344-99C9-66F93B498F10}" destId="{517CD3B8-0F50-CE4B-A285-278914B562E0}" srcOrd="7" destOrd="0" presId="urn:microsoft.com/office/officeart/2005/8/layout/default"/>
    <dgm:cxn modelId="{4C7FF0BF-EAEF-C045-9687-54C92F21F62C}" type="presParOf" srcId="{5B8EF97E-4620-C344-99C9-66F93B498F10}" destId="{8027DB1A-BBA1-B141-8B6A-30EADF6621E5}" srcOrd="8" destOrd="0" presId="urn:microsoft.com/office/officeart/2005/8/layout/default"/>
    <dgm:cxn modelId="{C609D1FA-B41C-E24D-8168-1DF8680C0AED}" type="presParOf" srcId="{5B8EF97E-4620-C344-99C9-66F93B498F10}" destId="{5FC310F6-BD43-E249-9392-B2176BDA4311}" srcOrd="9" destOrd="0" presId="urn:microsoft.com/office/officeart/2005/8/layout/default"/>
    <dgm:cxn modelId="{57AE79A6-21D6-D64B-AB4E-58D104A2BD68}" type="presParOf" srcId="{5B8EF97E-4620-C344-99C9-66F93B498F10}" destId="{98CC539F-DE44-7644-9306-A0EEE89217B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750C2D6-C90D-41B4-B34B-58E5152F1AC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E2B0C3-D7F1-4F9F-8055-A4B89E29FFC7}">
      <dgm:prSet/>
      <dgm:spPr/>
      <dgm:t>
        <a:bodyPr/>
        <a:lstStyle/>
        <a:p>
          <a:r>
            <a:rPr lang="pt-BR"/>
            <a:t>a) </a:t>
          </a:r>
          <a:r>
            <a:rPr lang="pt-BR" b="1"/>
            <a:t>Unidade de todas as religiões</a:t>
          </a:r>
          <a:endParaRPr lang="en-US"/>
        </a:p>
      </dgm:t>
    </dgm:pt>
    <dgm:pt modelId="{E64694BE-8CBD-436E-B8E6-65F6178FFB0B}" type="parTrans" cxnId="{2A5D1156-62B5-4C8E-9405-CBF1A4DC1D7C}">
      <dgm:prSet/>
      <dgm:spPr/>
      <dgm:t>
        <a:bodyPr/>
        <a:lstStyle/>
        <a:p>
          <a:endParaRPr lang="en-US"/>
        </a:p>
      </dgm:t>
    </dgm:pt>
    <dgm:pt modelId="{E707590C-A5AD-44C3-BD73-55ECBAB13C5C}" type="sibTrans" cxnId="{2A5D1156-62B5-4C8E-9405-CBF1A4DC1D7C}">
      <dgm:prSet/>
      <dgm:spPr/>
      <dgm:t>
        <a:bodyPr/>
        <a:lstStyle/>
        <a:p>
          <a:endParaRPr lang="en-US"/>
        </a:p>
      </dgm:t>
    </dgm:pt>
    <dgm:pt modelId="{C96C87CE-4DDF-4350-AB5F-7CB28E4A6BA0}">
      <dgm:prSet/>
      <dgm:spPr/>
      <dgm:t>
        <a:bodyPr/>
        <a:lstStyle/>
        <a:p>
          <a:r>
            <a:rPr lang="pt-BR"/>
            <a:t>Todas são expressões válidas da verdade divina, reveladas progressivamente.</a:t>
          </a:r>
          <a:endParaRPr lang="en-US"/>
        </a:p>
      </dgm:t>
    </dgm:pt>
    <dgm:pt modelId="{C18B754E-628B-457A-ADBF-2B9BEF0C70A9}" type="parTrans" cxnId="{923BE667-BB7D-457A-97F4-4419BF2B629A}">
      <dgm:prSet/>
      <dgm:spPr/>
      <dgm:t>
        <a:bodyPr/>
        <a:lstStyle/>
        <a:p>
          <a:endParaRPr lang="en-US"/>
        </a:p>
      </dgm:t>
    </dgm:pt>
    <dgm:pt modelId="{2F312E70-3C97-4606-BE12-680292B8C04A}" type="sibTrans" cxnId="{923BE667-BB7D-457A-97F4-4419BF2B629A}">
      <dgm:prSet/>
      <dgm:spPr/>
      <dgm:t>
        <a:bodyPr/>
        <a:lstStyle/>
        <a:p>
          <a:endParaRPr lang="en-US"/>
        </a:p>
      </dgm:t>
    </dgm:pt>
    <dgm:pt modelId="{B4D1A203-CEA3-472B-938D-2CAD6079E7DE}">
      <dgm:prSet/>
      <dgm:spPr/>
      <dgm:t>
        <a:bodyPr/>
        <a:lstStyle/>
        <a:p>
          <a:r>
            <a:rPr lang="pt-BR"/>
            <a:t>Refutação: Gálatas 1:8 – “Ainda que nós ou um anjo do céu vos anuncie outro evangelho, além do que já vos pregamos, seja anátema.”</a:t>
          </a:r>
          <a:endParaRPr lang="en-US"/>
        </a:p>
      </dgm:t>
    </dgm:pt>
    <dgm:pt modelId="{4CD069EE-076A-4B5C-BC88-087AF3973F3A}" type="parTrans" cxnId="{2B778489-A869-4D19-B743-2086C151EE79}">
      <dgm:prSet/>
      <dgm:spPr/>
      <dgm:t>
        <a:bodyPr/>
        <a:lstStyle/>
        <a:p>
          <a:endParaRPr lang="en-US"/>
        </a:p>
      </dgm:t>
    </dgm:pt>
    <dgm:pt modelId="{EA3D402A-E866-4F1B-BCE0-77DF34605484}" type="sibTrans" cxnId="{2B778489-A869-4D19-B743-2086C151EE79}">
      <dgm:prSet/>
      <dgm:spPr/>
      <dgm:t>
        <a:bodyPr/>
        <a:lstStyle/>
        <a:p>
          <a:endParaRPr lang="en-US"/>
        </a:p>
      </dgm:t>
    </dgm:pt>
    <dgm:pt modelId="{99942D28-EAF4-40B8-895D-E3109C03A6EF}">
      <dgm:prSet/>
      <dgm:spPr/>
      <dgm:t>
        <a:bodyPr/>
        <a:lstStyle/>
        <a:p>
          <a:r>
            <a:rPr lang="pt-BR"/>
            <a:t>b) </a:t>
          </a:r>
          <a:r>
            <a:rPr lang="pt-BR" b="1"/>
            <a:t>Revelação progressiva</a:t>
          </a:r>
          <a:endParaRPr lang="en-US"/>
        </a:p>
      </dgm:t>
    </dgm:pt>
    <dgm:pt modelId="{47996473-0CE7-49E0-96DB-9C16ABC3D452}" type="parTrans" cxnId="{02E133D3-2DCC-4F39-9F56-18F383240224}">
      <dgm:prSet/>
      <dgm:spPr/>
      <dgm:t>
        <a:bodyPr/>
        <a:lstStyle/>
        <a:p>
          <a:endParaRPr lang="en-US"/>
        </a:p>
      </dgm:t>
    </dgm:pt>
    <dgm:pt modelId="{67ECD41F-1E8D-4772-886C-60E72D02AD97}" type="sibTrans" cxnId="{02E133D3-2DCC-4F39-9F56-18F383240224}">
      <dgm:prSet/>
      <dgm:spPr/>
      <dgm:t>
        <a:bodyPr/>
        <a:lstStyle/>
        <a:p>
          <a:endParaRPr lang="en-US"/>
        </a:p>
      </dgm:t>
    </dgm:pt>
    <dgm:pt modelId="{ED2898FE-9BEA-4327-8F6B-2C8E367C9C15}">
      <dgm:prSet/>
      <dgm:spPr/>
      <dgm:t>
        <a:bodyPr/>
        <a:lstStyle/>
        <a:p>
          <a:r>
            <a:rPr lang="pt-BR"/>
            <a:t>Deus revela verdades conforme o nível de evolução da humanidade.</a:t>
          </a:r>
          <a:endParaRPr lang="en-US"/>
        </a:p>
      </dgm:t>
    </dgm:pt>
    <dgm:pt modelId="{B208546D-6FC0-44B0-9CF7-8C6997F1108F}" type="parTrans" cxnId="{EFCCACE8-A6F6-4610-A6AF-02DD2AE8AA3C}">
      <dgm:prSet/>
      <dgm:spPr/>
      <dgm:t>
        <a:bodyPr/>
        <a:lstStyle/>
        <a:p>
          <a:endParaRPr lang="en-US"/>
        </a:p>
      </dgm:t>
    </dgm:pt>
    <dgm:pt modelId="{D539A660-D952-4285-9FE5-FD8628084C72}" type="sibTrans" cxnId="{EFCCACE8-A6F6-4610-A6AF-02DD2AE8AA3C}">
      <dgm:prSet/>
      <dgm:spPr/>
      <dgm:t>
        <a:bodyPr/>
        <a:lstStyle/>
        <a:p>
          <a:endParaRPr lang="en-US"/>
        </a:p>
      </dgm:t>
    </dgm:pt>
    <dgm:pt modelId="{4AD162F8-BE9C-D24F-95FE-52FC1B7686AA}" type="pres">
      <dgm:prSet presAssocID="{A750C2D6-C90D-41B4-B34B-58E5152F1ACD}" presName="vert0" presStyleCnt="0">
        <dgm:presLayoutVars>
          <dgm:dir/>
          <dgm:animOne val="branch"/>
          <dgm:animLvl val="lvl"/>
        </dgm:presLayoutVars>
      </dgm:prSet>
      <dgm:spPr/>
    </dgm:pt>
    <dgm:pt modelId="{48E62A27-DD67-6549-8B12-95F2E2BA482C}" type="pres">
      <dgm:prSet presAssocID="{65E2B0C3-D7F1-4F9F-8055-A4B89E29FFC7}" presName="thickLine" presStyleLbl="alignNode1" presStyleIdx="0" presStyleCnt="5"/>
      <dgm:spPr/>
    </dgm:pt>
    <dgm:pt modelId="{FF76DED0-5319-BD44-AECA-1ED36A941F1E}" type="pres">
      <dgm:prSet presAssocID="{65E2B0C3-D7F1-4F9F-8055-A4B89E29FFC7}" presName="horz1" presStyleCnt="0"/>
      <dgm:spPr/>
    </dgm:pt>
    <dgm:pt modelId="{423AF237-CA46-8E49-871C-E997A5181467}" type="pres">
      <dgm:prSet presAssocID="{65E2B0C3-D7F1-4F9F-8055-A4B89E29FFC7}" presName="tx1" presStyleLbl="revTx" presStyleIdx="0" presStyleCnt="5"/>
      <dgm:spPr/>
    </dgm:pt>
    <dgm:pt modelId="{FC7880E9-7E9D-0D40-92E2-EBB7BC4DF0C4}" type="pres">
      <dgm:prSet presAssocID="{65E2B0C3-D7F1-4F9F-8055-A4B89E29FFC7}" presName="vert1" presStyleCnt="0"/>
      <dgm:spPr/>
    </dgm:pt>
    <dgm:pt modelId="{3FDCA3E8-66E0-A947-B3BA-FDBF1FF3014D}" type="pres">
      <dgm:prSet presAssocID="{C96C87CE-4DDF-4350-AB5F-7CB28E4A6BA0}" presName="thickLine" presStyleLbl="alignNode1" presStyleIdx="1" presStyleCnt="5"/>
      <dgm:spPr/>
    </dgm:pt>
    <dgm:pt modelId="{77CBA3B6-CD2F-A64D-A56D-4244057DE97B}" type="pres">
      <dgm:prSet presAssocID="{C96C87CE-4DDF-4350-AB5F-7CB28E4A6BA0}" presName="horz1" presStyleCnt="0"/>
      <dgm:spPr/>
    </dgm:pt>
    <dgm:pt modelId="{2898C35C-5B21-394F-B4D7-E068FEC30DB3}" type="pres">
      <dgm:prSet presAssocID="{C96C87CE-4DDF-4350-AB5F-7CB28E4A6BA0}" presName="tx1" presStyleLbl="revTx" presStyleIdx="1" presStyleCnt="5"/>
      <dgm:spPr/>
    </dgm:pt>
    <dgm:pt modelId="{67D71E6A-F03A-974A-93C1-29231142A84E}" type="pres">
      <dgm:prSet presAssocID="{C96C87CE-4DDF-4350-AB5F-7CB28E4A6BA0}" presName="vert1" presStyleCnt="0"/>
      <dgm:spPr/>
    </dgm:pt>
    <dgm:pt modelId="{AED1DA7A-0E77-2242-B225-B8A4DCD00182}" type="pres">
      <dgm:prSet presAssocID="{B4D1A203-CEA3-472B-938D-2CAD6079E7DE}" presName="thickLine" presStyleLbl="alignNode1" presStyleIdx="2" presStyleCnt="5"/>
      <dgm:spPr/>
    </dgm:pt>
    <dgm:pt modelId="{35AA83D5-C656-B744-BE9E-4A1C53A96BBB}" type="pres">
      <dgm:prSet presAssocID="{B4D1A203-CEA3-472B-938D-2CAD6079E7DE}" presName="horz1" presStyleCnt="0"/>
      <dgm:spPr/>
    </dgm:pt>
    <dgm:pt modelId="{2D356F73-2037-B749-A023-D715345F3764}" type="pres">
      <dgm:prSet presAssocID="{B4D1A203-CEA3-472B-938D-2CAD6079E7DE}" presName="tx1" presStyleLbl="revTx" presStyleIdx="2" presStyleCnt="5"/>
      <dgm:spPr/>
    </dgm:pt>
    <dgm:pt modelId="{9C7F9A02-C99C-D745-A0B9-B8A974940C0B}" type="pres">
      <dgm:prSet presAssocID="{B4D1A203-CEA3-472B-938D-2CAD6079E7DE}" presName="vert1" presStyleCnt="0"/>
      <dgm:spPr/>
    </dgm:pt>
    <dgm:pt modelId="{1C6CAD40-F102-D440-B857-1FB410DE7587}" type="pres">
      <dgm:prSet presAssocID="{99942D28-EAF4-40B8-895D-E3109C03A6EF}" presName="thickLine" presStyleLbl="alignNode1" presStyleIdx="3" presStyleCnt="5"/>
      <dgm:spPr/>
    </dgm:pt>
    <dgm:pt modelId="{33B5744D-BA48-6B44-BEB7-72A267239504}" type="pres">
      <dgm:prSet presAssocID="{99942D28-EAF4-40B8-895D-E3109C03A6EF}" presName="horz1" presStyleCnt="0"/>
      <dgm:spPr/>
    </dgm:pt>
    <dgm:pt modelId="{5E945204-DB06-E94A-8F35-B966250AD664}" type="pres">
      <dgm:prSet presAssocID="{99942D28-EAF4-40B8-895D-E3109C03A6EF}" presName="tx1" presStyleLbl="revTx" presStyleIdx="3" presStyleCnt="5"/>
      <dgm:spPr/>
    </dgm:pt>
    <dgm:pt modelId="{84011671-2C9C-C647-9B28-82A06E393470}" type="pres">
      <dgm:prSet presAssocID="{99942D28-EAF4-40B8-895D-E3109C03A6EF}" presName="vert1" presStyleCnt="0"/>
      <dgm:spPr/>
    </dgm:pt>
    <dgm:pt modelId="{EBDED5F1-E7A1-934B-ABEB-52C4BB6201D2}" type="pres">
      <dgm:prSet presAssocID="{ED2898FE-9BEA-4327-8F6B-2C8E367C9C15}" presName="thickLine" presStyleLbl="alignNode1" presStyleIdx="4" presStyleCnt="5"/>
      <dgm:spPr/>
    </dgm:pt>
    <dgm:pt modelId="{172B53CA-390E-B745-AF11-D65F83B5340D}" type="pres">
      <dgm:prSet presAssocID="{ED2898FE-9BEA-4327-8F6B-2C8E367C9C15}" presName="horz1" presStyleCnt="0"/>
      <dgm:spPr/>
    </dgm:pt>
    <dgm:pt modelId="{1AAB6108-7143-7748-8C06-7718253969FF}" type="pres">
      <dgm:prSet presAssocID="{ED2898FE-9BEA-4327-8F6B-2C8E367C9C15}" presName="tx1" presStyleLbl="revTx" presStyleIdx="4" presStyleCnt="5"/>
      <dgm:spPr/>
    </dgm:pt>
    <dgm:pt modelId="{ED0CFF0E-466C-7D43-B596-EFA9758E0B1A}" type="pres">
      <dgm:prSet presAssocID="{ED2898FE-9BEA-4327-8F6B-2C8E367C9C15}" presName="vert1" presStyleCnt="0"/>
      <dgm:spPr/>
    </dgm:pt>
  </dgm:ptLst>
  <dgm:cxnLst>
    <dgm:cxn modelId="{85332403-8FAF-1049-A38A-CA43A0D71F54}" type="presOf" srcId="{ED2898FE-9BEA-4327-8F6B-2C8E367C9C15}" destId="{1AAB6108-7143-7748-8C06-7718253969FF}" srcOrd="0" destOrd="0" presId="urn:microsoft.com/office/officeart/2008/layout/LinedList"/>
    <dgm:cxn modelId="{00C40819-A7F7-3A46-9F7C-8348D5EA9F48}" type="presOf" srcId="{99942D28-EAF4-40B8-895D-E3109C03A6EF}" destId="{5E945204-DB06-E94A-8F35-B966250AD664}" srcOrd="0" destOrd="0" presId="urn:microsoft.com/office/officeart/2008/layout/LinedList"/>
    <dgm:cxn modelId="{7DDE2A62-6577-B44E-BBED-BD01AD65E0C6}" type="presOf" srcId="{A750C2D6-C90D-41B4-B34B-58E5152F1ACD}" destId="{4AD162F8-BE9C-D24F-95FE-52FC1B7686AA}" srcOrd="0" destOrd="0" presId="urn:microsoft.com/office/officeart/2008/layout/LinedList"/>
    <dgm:cxn modelId="{923BE667-BB7D-457A-97F4-4419BF2B629A}" srcId="{A750C2D6-C90D-41B4-B34B-58E5152F1ACD}" destId="{C96C87CE-4DDF-4350-AB5F-7CB28E4A6BA0}" srcOrd="1" destOrd="0" parTransId="{C18B754E-628B-457A-ADBF-2B9BEF0C70A9}" sibTransId="{2F312E70-3C97-4606-BE12-680292B8C04A}"/>
    <dgm:cxn modelId="{2A5D1156-62B5-4C8E-9405-CBF1A4DC1D7C}" srcId="{A750C2D6-C90D-41B4-B34B-58E5152F1ACD}" destId="{65E2B0C3-D7F1-4F9F-8055-A4B89E29FFC7}" srcOrd="0" destOrd="0" parTransId="{E64694BE-8CBD-436E-B8E6-65F6178FFB0B}" sibTransId="{E707590C-A5AD-44C3-BD73-55ECBAB13C5C}"/>
    <dgm:cxn modelId="{2B778489-A869-4D19-B743-2086C151EE79}" srcId="{A750C2D6-C90D-41B4-B34B-58E5152F1ACD}" destId="{B4D1A203-CEA3-472B-938D-2CAD6079E7DE}" srcOrd="2" destOrd="0" parTransId="{4CD069EE-076A-4B5C-BC88-087AF3973F3A}" sibTransId="{EA3D402A-E866-4F1B-BCE0-77DF34605484}"/>
    <dgm:cxn modelId="{25A992B5-646B-B94B-8D90-7D76C31E8896}" type="presOf" srcId="{B4D1A203-CEA3-472B-938D-2CAD6079E7DE}" destId="{2D356F73-2037-B749-A023-D715345F3764}" srcOrd="0" destOrd="0" presId="urn:microsoft.com/office/officeart/2008/layout/LinedList"/>
    <dgm:cxn modelId="{02E133D3-2DCC-4F39-9F56-18F383240224}" srcId="{A750C2D6-C90D-41B4-B34B-58E5152F1ACD}" destId="{99942D28-EAF4-40B8-895D-E3109C03A6EF}" srcOrd="3" destOrd="0" parTransId="{47996473-0CE7-49E0-96DB-9C16ABC3D452}" sibTransId="{67ECD41F-1E8D-4772-886C-60E72D02AD97}"/>
    <dgm:cxn modelId="{9B1FCADB-AAE5-084F-914D-C2CF4C60C0BC}" type="presOf" srcId="{C96C87CE-4DDF-4350-AB5F-7CB28E4A6BA0}" destId="{2898C35C-5B21-394F-B4D7-E068FEC30DB3}" srcOrd="0" destOrd="0" presId="urn:microsoft.com/office/officeart/2008/layout/LinedList"/>
    <dgm:cxn modelId="{EFCCACE8-A6F6-4610-A6AF-02DD2AE8AA3C}" srcId="{A750C2D6-C90D-41B4-B34B-58E5152F1ACD}" destId="{ED2898FE-9BEA-4327-8F6B-2C8E367C9C15}" srcOrd="4" destOrd="0" parTransId="{B208546D-6FC0-44B0-9CF7-8C6997F1108F}" sibTransId="{D539A660-D952-4285-9FE5-FD8628084C72}"/>
    <dgm:cxn modelId="{904634EB-6002-CA41-984D-A554BCC3E678}" type="presOf" srcId="{65E2B0C3-D7F1-4F9F-8055-A4B89E29FFC7}" destId="{423AF237-CA46-8E49-871C-E997A5181467}" srcOrd="0" destOrd="0" presId="urn:microsoft.com/office/officeart/2008/layout/LinedList"/>
    <dgm:cxn modelId="{EC310E33-1D00-4748-B468-9F157B979B29}" type="presParOf" srcId="{4AD162F8-BE9C-D24F-95FE-52FC1B7686AA}" destId="{48E62A27-DD67-6549-8B12-95F2E2BA482C}" srcOrd="0" destOrd="0" presId="urn:microsoft.com/office/officeart/2008/layout/LinedList"/>
    <dgm:cxn modelId="{C0B68A72-3B5F-194B-898C-5DC00189D580}" type="presParOf" srcId="{4AD162F8-BE9C-D24F-95FE-52FC1B7686AA}" destId="{FF76DED0-5319-BD44-AECA-1ED36A941F1E}" srcOrd="1" destOrd="0" presId="urn:microsoft.com/office/officeart/2008/layout/LinedList"/>
    <dgm:cxn modelId="{08A8964B-7E6B-BC49-91A7-54B11F625CB9}" type="presParOf" srcId="{FF76DED0-5319-BD44-AECA-1ED36A941F1E}" destId="{423AF237-CA46-8E49-871C-E997A5181467}" srcOrd="0" destOrd="0" presId="urn:microsoft.com/office/officeart/2008/layout/LinedList"/>
    <dgm:cxn modelId="{177B8E7F-EE4D-3340-A773-940FC2BC18E5}" type="presParOf" srcId="{FF76DED0-5319-BD44-AECA-1ED36A941F1E}" destId="{FC7880E9-7E9D-0D40-92E2-EBB7BC4DF0C4}" srcOrd="1" destOrd="0" presId="urn:microsoft.com/office/officeart/2008/layout/LinedList"/>
    <dgm:cxn modelId="{54853C59-AE21-0C44-8932-94668FE47DAB}" type="presParOf" srcId="{4AD162F8-BE9C-D24F-95FE-52FC1B7686AA}" destId="{3FDCA3E8-66E0-A947-B3BA-FDBF1FF3014D}" srcOrd="2" destOrd="0" presId="urn:microsoft.com/office/officeart/2008/layout/LinedList"/>
    <dgm:cxn modelId="{86330ACB-6531-894F-AE44-E859DB1D9708}" type="presParOf" srcId="{4AD162F8-BE9C-D24F-95FE-52FC1B7686AA}" destId="{77CBA3B6-CD2F-A64D-A56D-4244057DE97B}" srcOrd="3" destOrd="0" presId="urn:microsoft.com/office/officeart/2008/layout/LinedList"/>
    <dgm:cxn modelId="{A5D3C805-72F5-FD4A-90A4-AACA52B3C3A2}" type="presParOf" srcId="{77CBA3B6-CD2F-A64D-A56D-4244057DE97B}" destId="{2898C35C-5B21-394F-B4D7-E068FEC30DB3}" srcOrd="0" destOrd="0" presId="urn:microsoft.com/office/officeart/2008/layout/LinedList"/>
    <dgm:cxn modelId="{35867A37-8A75-5241-9472-E6A2865D0B55}" type="presParOf" srcId="{77CBA3B6-CD2F-A64D-A56D-4244057DE97B}" destId="{67D71E6A-F03A-974A-93C1-29231142A84E}" srcOrd="1" destOrd="0" presId="urn:microsoft.com/office/officeart/2008/layout/LinedList"/>
    <dgm:cxn modelId="{32238855-EC3D-6745-AFDB-7C99A6D3017E}" type="presParOf" srcId="{4AD162F8-BE9C-D24F-95FE-52FC1B7686AA}" destId="{AED1DA7A-0E77-2242-B225-B8A4DCD00182}" srcOrd="4" destOrd="0" presId="urn:microsoft.com/office/officeart/2008/layout/LinedList"/>
    <dgm:cxn modelId="{F7C780EC-3ABF-504D-A0B5-3FF91F59604A}" type="presParOf" srcId="{4AD162F8-BE9C-D24F-95FE-52FC1B7686AA}" destId="{35AA83D5-C656-B744-BE9E-4A1C53A96BBB}" srcOrd="5" destOrd="0" presId="urn:microsoft.com/office/officeart/2008/layout/LinedList"/>
    <dgm:cxn modelId="{E1939A37-2216-AE4D-B25F-1959746181BB}" type="presParOf" srcId="{35AA83D5-C656-B744-BE9E-4A1C53A96BBB}" destId="{2D356F73-2037-B749-A023-D715345F3764}" srcOrd="0" destOrd="0" presId="urn:microsoft.com/office/officeart/2008/layout/LinedList"/>
    <dgm:cxn modelId="{73DFCC72-6337-0149-B032-E9EAD9EC84DA}" type="presParOf" srcId="{35AA83D5-C656-B744-BE9E-4A1C53A96BBB}" destId="{9C7F9A02-C99C-D745-A0B9-B8A974940C0B}" srcOrd="1" destOrd="0" presId="urn:microsoft.com/office/officeart/2008/layout/LinedList"/>
    <dgm:cxn modelId="{57C901B6-5AF0-8645-8AE0-472CEBB2AB2D}" type="presParOf" srcId="{4AD162F8-BE9C-D24F-95FE-52FC1B7686AA}" destId="{1C6CAD40-F102-D440-B857-1FB410DE7587}" srcOrd="6" destOrd="0" presId="urn:microsoft.com/office/officeart/2008/layout/LinedList"/>
    <dgm:cxn modelId="{2E923CFB-6FE9-B145-823C-5AA5280C4C75}" type="presParOf" srcId="{4AD162F8-BE9C-D24F-95FE-52FC1B7686AA}" destId="{33B5744D-BA48-6B44-BEB7-72A267239504}" srcOrd="7" destOrd="0" presId="urn:microsoft.com/office/officeart/2008/layout/LinedList"/>
    <dgm:cxn modelId="{1ED07BB4-3F56-CC47-B192-DEAF8CDC19D9}" type="presParOf" srcId="{33B5744D-BA48-6B44-BEB7-72A267239504}" destId="{5E945204-DB06-E94A-8F35-B966250AD664}" srcOrd="0" destOrd="0" presId="urn:microsoft.com/office/officeart/2008/layout/LinedList"/>
    <dgm:cxn modelId="{91E3C311-744E-264E-AB0B-2E13BEE31091}" type="presParOf" srcId="{33B5744D-BA48-6B44-BEB7-72A267239504}" destId="{84011671-2C9C-C647-9B28-82A06E393470}" srcOrd="1" destOrd="0" presId="urn:microsoft.com/office/officeart/2008/layout/LinedList"/>
    <dgm:cxn modelId="{95209B77-3591-B441-B8CB-D3B1BE37FE62}" type="presParOf" srcId="{4AD162F8-BE9C-D24F-95FE-52FC1B7686AA}" destId="{EBDED5F1-E7A1-934B-ABEB-52C4BB6201D2}" srcOrd="8" destOrd="0" presId="urn:microsoft.com/office/officeart/2008/layout/LinedList"/>
    <dgm:cxn modelId="{9CC3BAEF-B57E-2147-8A4E-119967829231}" type="presParOf" srcId="{4AD162F8-BE9C-D24F-95FE-52FC1B7686AA}" destId="{172B53CA-390E-B745-AF11-D65F83B5340D}" srcOrd="9" destOrd="0" presId="urn:microsoft.com/office/officeart/2008/layout/LinedList"/>
    <dgm:cxn modelId="{427A2045-6E50-CD42-81A8-6D96A9DE33FF}" type="presParOf" srcId="{172B53CA-390E-B745-AF11-D65F83B5340D}" destId="{1AAB6108-7143-7748-8C06-7718253969FF}" srcOrd="0" destOrd="0" presId="urn:microsoft.com/office/officeart/2008/layout/LinedList"/>
    <dgm:cxn modelId="{A355442F-FB98-E241-8F75-CB049012AE67}" type="presParOf" srcId="{172B53CA-390E-B745-AF11-D65F83B5340D}" destId="{ED0CFF0E-466C-7D43-B596-EFA9758E0B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7A75AF0-948A-4C21-9476-3FD5F92306D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445F1C-8711-478A-A06F-1A1F93607B8C}">
      <dgm:prSet/>
      <dgm:spPr/>
      <dgm:t>
        <a:bodyPr/>
        <a:lstStyle/>
        <a:p>
          <a:r>
            <a:rPr lang="pt-BR"/>
            <a:t>c) </a:t>
          </a:r>
          <a:r>
            <a:rPr lang="pt-BR" b="1"/>
            <a:t>Unidade da humanidade</a:t>
          </a:r>
          <a:endParaRPr lang="en-US"/>
        </a:p>
      </dgm:t>
    </dgm:pt>
    <dgm:pt modelId="{325DCBD3-0F80-4B64-A697-9698F6A06B27}" type="parTrans" cxnId="{69A96985-BBBE-4046-8D0B-A7BA0D3DFADD}">
      <dgm:prSet/>
      <dgm:spPr/>
      <dgm:t>
        <a:bodyPr/>
        <a:lstStyle/>
        <a:p>
          <a:endParaRPr lang="en-US"/>
        </a:p>
      </dgm:t>
    </dgm:pt>
    <dgm:pt modelId="{5E46D1C6-A2B1-42D8-85C6-121DA610B7B9}" type="sibTrans" cxnId="{69A96985-BBBE-4046-8D0B-A7BA0D3DFADD}">
      <dgm:prSet/>
      <dgm:spPr/>
      <dgm:t>
        <a:bodyPr/>
        <a:lstStyle/>
        <a:p>
          <a:endParaRPr lang="en-US"/>
        </a:p>
      </dgm:t>
    </dgm:pt>
    <dgm:pt modelId="{AAA24987-0BAA-4E54-A03C-B5F614CC627E}">
      <dgm:prSet/>
      <dgm:spPr/>
      <dgm:t>
        <a:bodyPr/>
        <a:lstStyle/>
        <a:p>
          <a:r>
            <a:rPr lang="pt-BR"/>
            <a:t>Promovem a abolição das fronteiras, religiões exclusivistas e preconceitos raciais ou de classe.</a:t>
          </a:r>
          <a:endParaRPr lang="en-US"/>
        </a:p>
      </dgm:t>
    </dgm:pt>
    <dgm:pt modelId="{8283DB04-0A9A-461F-97B5-897D0ED0BACF}" type="parTrans" cxnId="{1B559EDA-654C-4B53-B577-1309A8BBE528}">
      <dgm:prSet/>
      <dgm:spPr/>
      <dgm:t>
        <a:bodyPr/>
        <a:lstStyle/>
        <a:p>
          <a:endParaRPr lang="en-US"/>
        </a:p>
      </dgm:t>
    </dgm:pt>
    <dgm:pt modelId="{7BD32D4D-F996-4375-A1D7-DB4A4C3DC11A}" type="sibTrans" cxnId="{1B559EDA-654C-4B53-B577-1309A8BBE528}">
      <dgm:prSet/>
      <dgm:spPr/>
      <dgm:t>
        <a:bodyPr/>
        <a:lstStyle/>
        <a:p>
          <a:endParaRPr lang="en-US"/>
        </a:p>
      </dgm:t>
    </dgm:pt>
    <dgm:pt modelId="{6B9EDDF9-CC43-4F06-B968-9D8E7DD61EA9}">
      <dgm:prSet/>
      <dgm:spPr/>
      <dgm:t>
        <a:bodyPr/>
        <a:lstStyle/>
        <a:p>
          <a:r>
            <a:rPr lang="pt-BR"/>
            <a:t>d) </a:t>
          </a:r>
          <a:r>
            <a:rPr lang="pt-BR" b="1"/>
            <a:t>Igualdade entre homens e mulheres</a:t>
          </a:r>
          <a:endParaRPr lang="en-US"/>
        </a:p>
      </dgm:t>
    </dgm:pt>
    <dgm:pt modelId="{18E62FF6-E81F-4231-A0F4-3F9E1075C54F}" type="parTrans" cxnId="{D4F20CD1-548C-475B-BF16-7E8C24B7506B}">
      <dgm:prSet/>
      <dgm:spPr/>
      <dgm:t>
        <a:bodyPr/>
        <a:lstStyle/>
        <a:p>
          <a:endParaRPr lang="en-US"/>
        </a:p>
      </dgm:t>
    </dgm:pt>
    <dgm:pt modelId="{0E6CCDE4-0115-422E-956E-75E830F13FCB}" type="sibTrans" cxnId="{D4F20CD1-548C-475B-BF16-7E8C24B7506B}">
      <dgm:prSet/>
      <dgm:spPr/>
      <dgm:t>
        <a:bodyPr/>
        <a:lstStyle/>
        <a:p>
          <a:endParaRPr lang="en-US"/>
        </a:p>
      </dgm:t>
    </dgm:pt>
    <dgm:pt modelId="{B8292827-A973-4DEB-B567-28EF11C6C622}">
      <dgm:prSet/>
      <dgm:spPr/>
      <dgm:t>
        <a:bodyPr/>
        <a:lstStyle/>
        <a:p>
          <a:r>
            <a:rPr lang="pt-BR"/>
            <a:t>Doutrina bem recebida socialmente, mas usada para mascarar erros mais profundos.</a:t>
          </a:r>
          <a:endParaRPr lang="en-US"/>
        </a:p>
      </dgm:t>
    </dgm:pt>
    <dgm:pt modelId="{331A47AA-5C5D-457B-AE09-A1FB028EC025}" type="parTrans" cxnId="{9B368452-DCDE-410D-B398-DE0FF9F3B619}">
      <dgm:prSet/>
      <dgm:spPr/>
      <dgm:t>
        <a:bodyPr/>
        <a:lstStyle/>
        <a:p>
          <a:endParaRPr lang="en-US"/>
        </a:p>
      </dgm:t>
    </dgm:pt>
    <dgm:pt modelId="{87293848-1442-43CD-86C4-A3203BF8604F}" type="sibTrans" cxnId="{9B368452-DCDE-410D-B398-DE0FF9F3B619}">
      <dgm:prSet/>
      <dgm:spPr/>
      <dgm:t>
        <a:bodyPr/>
        <a:lstStyle/>
        <a:p>
          <a:endParaRPr lang="en-US"/>
        </a:p>
      </dgm:t>
    </dgm:pt>
    <dgm:pt modelId="{D81C013F-16F9-4649-8AF1-F277EEF5A13F}">
      <dgm:prSet/>
      <dgm:spPr/>
      <dgm:t>
        <a:bodyPr/>
        <a:lstStyle/>
        <a:p>
          <a:r>
            <a:rPr lang="pt-BR"/>
            <a:t>e) </a:t>
          </a:r>
          <a:r>
            <a:rPr lang="pt-BR" b="1"/>
            <a:t>Uma língua e governo mundial</a:t>
          </a:r>
          <a:endParaRPr lang="en-US"/>
        </a:p>
      </dgm:t>
    </dgm:pt>
    <dgm:pt modelId="{FB821146-70CE-4704-A1A1-9D41529F7FAF}" type="parTrans" cxnId="{29626123-01EE-4215-AF81-358929068F19}">
      <dgm:prSet/>
      <dgm:spPr/>
      <dgm:t>
        <a:bodyPr/>
        <a:lstStyle/>
        <a:p>
          <a:endParaRPr lang="en-US"/>
        </a:p>
      </dgm:t>
    </dgm:pt>
    <dgm:pt modelId="{4B830C32-3B7D-4D4A-998C-AACAFD32DD0B}" type="sibTrans" cxnId="{29626123-01EE-4215-AF81-358929068F19}">
      <dgm:prSet/>
      <dgm:spPr/>
      <dgm:t>
        <a:bodyPr/>
        <a:lstStyle/>
        <a:p>
          <a:endParaRPr lang="en-US"/>
        </a:p>
      </dgm:t>
    </dgm:pt>
    <dgm:pt modelId="{C450EB34-B8FF-4EBE-8AE8-DC38A11A2479}">
      <dgm:prSet/>
      <dgm:spPr/>
      <dgm:t>
        <a:bodyPr/>
        <a:lstStyle/>
        <a:p>
          <a:r>
            <a:rPr lang="pt-BR"/>
            <a:t>Buscam a criação de um sistema político e linguístico global para unir a humanidade.</a:t>
          </a:r>
          <a:endParaRPr lang="en-US"/>
        </a:p>
      </dgm:t>
    </dgm:pt>
    <dgm:pt modelId="{73F7E147-4122-4DCF-B2E1-AD5241312DCE}" type="parTrans" cxnId="{C1EC4AD5-DEF5-4FB0-ADBD-29578128DA7C}">
      <dgm:prSet/>
      <dgm:spPr/>
      <dgm:t>
        <a:bodyPr/>
        <a:lstStyle/>
        <a:p>
          <a:endParaRPr lang="en-US"/>
        </a:p>
      </dgm:t>
    </dgm:pt>
    <dgm:pt modelId="{CDDC95E1-03B0-45C0-8D76-AE0E28A06BB0}" type="sibTrans" cxnId="{C1EC4AD5-DEF5-4FB0-ADBD-29578128DA7C}">
      <dgm:prSet/>
      <dgm:spPr/>
      <dgm:t>
        <a:bodyPr/>
        <a:lstStyle/>
        <a:p>
          <a:endParaRPr lang="en-US"/>
        </a:p>
      </dgm:t>
    </dgm:pt>
    <dgm:pt modelId="{1789B2B6-4C4C-4E45-AB1C-D3E97113DECD}" type="pres">
      <dgm:prSet presAssocID="{A7A75AF0-948A-4C21-9476-3FD5F92306D1}" presName="vert0" presStyleCnt="0">
        <dgm:presLayoutVars>
          <dgm:dir/>
          <dgm:animOne val="branch"/>
          <dgm:animLvl val="lvl"/>
        </dgm:presLayoutVars>
      </dgm:prSet>
      <dgm:spPr/>
    </dgm:pt>
    <dgm:pt modelId="{4C0D5426-FBB6-A34A-9FDF-6E2CA61B0C1E}" type="pres">
      <dgm:prSet presAssocID="{76445F1C-8711-478A-A06F-1A1F93607B8C}" presName="thickLine" presStyleLbl="alignNode1" presStyleIdx="0" presStyleCnt="6"/>
      <dgm:spPr/>
    </dgm:pt>
    <dgm:pt modelId="{F54E27A9-D3F5-684D-A063-ADAC85BD4E10}" type="pres">
      <dgm:prSet presAssocID="{76445F1C-8711-478A-A06F-1A1F93607B8C}" presName="horz1" presStyleCnt="0"/>
      <dgm:spPr/>
    </dgm:pt>
    <dgm:pt modelId="{5490D70A-C165-7C48-9594-00C237C974D0}" type="pres">
      <dgm:prSet presAssocID="{76445F1C-8711-478A-A06F-1A1F93607B8C}" presName="tx1" presStyleLbl="revTx" presStyleIdx="0" presStyleCnt="6"/>
      <dgm:spPr/>
    </dgm:pt>
    <dgm:pt modelId="{019F09CC-F370-F745-BE2D-9C1FEA947AED}" type="pres">
      <dgm:prSet presAssocID="{76445F1C-8711-478A-A06F-1A1F93607B8C}" presName="vert1" presStyleCnt="0"/>
      <dgm:spPr/>
    </dgm:pt>
    <dgm:pt modelId="{D109D4AA-D8C9-7D45-99BD-3E88895E8435}" type="pres">
      <dgm:prSet presAssocID="{AAA24987-0BAA-4E54-A03C-B5F614CC627E}" presName="thickLine" presStyleLbl="alignNode1" presStyleIdx="1" presStyleCnt="6"/>
      <dgm:spPr/>
    </dgm:pt>
    <dgm:pt modelId="{6BA5369F-F6FE-F848-A532-9A6C481467F3}" type="pres">
      <dgm:prSet presAssocID="{AAA24987-0BAA-4E54-A03C-B5F614CC627E}" presName="horz1" presStyleCnt="0"/>
      <dgm:spPr/>
    </dgm:pt>
    <dgm:pt modelId="{C2667E65-7021-8F46-BD4E-76E9762CCBAD}" type="pres">
      <dgm:prSet presAssocID="{AAA24987-0BAA-4E54-A03C-B5F614CC627E}" presName="tx1" presStyleLbl="revTx" presStyleIdx="1" presStyleCnt="6"/>
      <dgm:spPr/>
    </dgm:pt>
    <dgm:pt modelId="{9307FE26-71D2-584B-A8A3-2AAEDD39CFB0}" type="pres">
      <dgm:prSet presAssocID="{AAA24987-0BAA-4E54-A03C-B5F614CC627E}" presName="vert1" presStyleCnt="0"/>
      <dgm:spPr/>
    </dgm:pt>
    <dgm:pt modelId="{596DC7F8-1C15-164F-95E2-F9685FCCBFBA}" type="pres">
      <dgm:prSet presAssocID="{6B9EDDF9-CC43-4F06-B968-9D8E7DD61EA9}" presName="thickLine" presStyleLbl="alignNode1" presStyleIdx="2" presStyleCnt="6"/>
      <dgm:spPr/>
    </dgm:pt>
    <dgm:pt modelId="{AC558EA6-9B07-7F4D-92C4-08CDA33B8370}" type="pres">
      <dgm:prSet presAssocID="{6B9EDDF9-CC43-4F06-B968-9D8E7DD61EA9}" presName="horz1" presStyleCnt="0"/>
      <dgm:spPr/>
    </dgm:pt>
    <dgm:pt modelId="{56368706-00E3-4A41-85CA-DAE0B82F2C03}" type="pres">
      <dgm:prSet presAssocID="{6B9EDDF9-CC43-4F06-B968-9D8E7DD61EA9}" presName="tx1" presStyleLbl="revTx" presStyleIdx="2" presStyleCnt="6"/>
      <dgm:spPr/>
    </dgm:pt>
    <dgm:pt modelId="{5DC14841-6517-F04C-9A19-2D63C6D5B2A7}" type="pres">
      <dgm:prSet presAssocID="{6B9EDDF9-CC43-4F06-B968-9D8E7DD61EA9}" presName="vert1" presStyleCnt="0"/>
      <dgm:spPr/>
    </dgm:pt>
    <dgm:pt modelId="{32416F64-9145-3C4B-9FE6-7AA401C719F4}" type="pres">
      <dgm:prSet presAssocID="{B8292827-A973-4DEB-B567-28EF11C6C622}" presName="thickLine" presStyleLbl="alignNode1" presStyleIdx="3" presStyleCnt="6"/>
      <dgm:spPr/>
    </dgm:pt>
    <dgm:pt modelId="{B27C06F2-EE4E-5E48-9AB4-C9F12EF6DD83}" type="pres">
      <dgm:prSet presAssocID="{B8292827-A973-4DEB-B567-28EF11C6C622}" presName="horz1" presStyleCnt="0"/>
      <dgm:spPr/>
    </dgm:pt>
    <dgm:pt modelId="{FC9DC4A4-DCED-F24B-930A-D03299A500A3}" type="pres">
      <dgm:prSet presAssocID="{B8292827-A973-4DEB-B567-28EF11C6C622}" presName="tx1" presStyleLbl="revTx" presStyleIdx="3" presStyleCnt="6"/>
      <dgm:spPr/>
    </dgm:pt>
    <dgm:pt modelId="{FD1F66FB-4A1E-A549-BD45-944284F44726}" type="pres">
      <dgm:prSet presAssocID="{B8292827-A973-4DEB-B567-28EF11C6C622}" presName="vert1" presStyleCnt="0"/>
      <dgm:spPr/>
    </dgm:pt>
    <dgm:pt modelId="{F7179880-3A06-894A-AA0F-6E33BA863092}" type="pres">
      <dgm:prSet presAssocID="{D81C013F-16F9-4649-8AF1-F277EEF5A13F}" presName="thickLine" presStyleLbl="alignNode1" presStyleIdx="4" presStyleCnt="6"/>
      <dgm:spPr/>
    </dgm:pt>
    <dgm:pt modelId="{9AE8C5CF-07C9-2A44-B27B-FE338AC0C30C}" type="pres">
      <dgm:prSet presAssocID="{D81C013F-16F9-4649-8AF1-F277EEF5A13F}" presName="horz1" presStyleCnt="0"/>
      <dgm:spPr/>
    </dgm:pt>
    <dgm:pt modelId="{55312DC6-8223-7A46-ABBD-2D01FFAC4B4E}" type="pres">
      <dgm:prSet presAssocID="{D81C013F-16F9-4649-8AF1-F277EEF5A13F}" presName="tx1" presStyleLbl="revTx" presStyleIdx="4" presStyleCnt="6"/>
      <dgm:spPr/>
    </dgm:pt>
    <dgm:pt modelId="{5C08B6D8-FF05-FE4F-83BF-5FC332CA1823}" type="pres">
      <dgm:prSet presAssocID="{D81C013F-16F9-4649-8AF1-F277EEF5A13F}" presName="vert1" presStyleCnt="0"/>
      <dgm:spPr/>
    </dgm:pt>
    <dgm:pt modelId="{1FB00461-4331-354E-8D81-16AA82C45025}" type="pres">
      <dgm:prSet presAssocID="{C450EB34-B8FF-4EBE-8AE8-DC38A11A2479}" presName="thickLine" presStyleLbl="alignNode1" presStyleIdx="5" presStyleCnt="6"/>
      <dgm:spPr/>
    </dgm:pt>
    <dgm:pt modelId="{EF8E725B-A154-CA4B-98AF-2F0C19DFEAAF}" type="pres">
      <dgm:prSet presAssocID="{C450EB34-B8FF-4EBE-8AE8-DC38A11A2479}" presName="horz1" presStyleCnt="0"/>
      <dgm:spPr/>
    </dgm:pt>
    <dgm:pt modelId="{AADDF1DA-5070-6D48-8A78-07D352DD74F8}" type="pres">
      <dgm:prSet presAssocID="{C450EB34-B8FF-4EBE-8AE8-DC38A11A2479}" presName="tx1" presStyleLbl="revTx" presStyleIdx="5" presStyleCnt="6"/>
      <dgm:spPr/>
    </dgm:pt>
    <dgm:pt modelId="{E4534E70-496D-204C-A5B0-11CBBF3CFC64}" type="pres">
      <dgm:prSet presAssocID="{C450EB34-B8FF-4EBE-8AE8-DC38A11A2479}" presName="vert1" presStyleCnt="0"/>
      <dgm:spPr/>
    </dgm:pt>
  </dgm:ptLst>
  <dgm:cxnLst>
    <dgm:cxn modelId="{00B4D202-A6A7-7148-A3EA-DECCB9755BA8}" type="presOf" srcId="{AAA24987-0BAA-4E54-A03C-B5F614CC627E}" destId="{C2667E65-7021-8F46-BD4E-76E9762CCBAD}" srcOrd="0" destOrd="0" presId="urn:microsoft.com/office/officeart/2008/layout/LinedList"/>
    <dgm:cxn modelId="{4BAFC505-C651-044D-B4EA-35B5BB9BD9FA}" type="presOf" srcId="{6B9EDDF9-CC43-4F06-B968-9D8E7DD61EA9}" destId="{56368706-00E3-4A41-85CA-DAE0B82F2C03}" srcOrd="0" destOrd="0" presId="urn:microsoft.com/office/officeart/2008/layout/LinedList"/>
    <dgm:cxn modelId="{29626123-01EE-4215-AF81-358929068F19}" srcId="{A7A75AF0-948A-4C21-9476-3FD5F92306D1}" destId="{D81C013F-16F9-4649-8AF1-F277EEF5A13F}" srcOrd="4" destOrd="0" parTransId="{FB821146-70CE-4704-A1A1-9D41529F7FAF}" sibTransId="{4B830C32-3B7D-4D4A-998C-AACAFD32DD0B}"/>
    <dgm:cxn modelId="{CCF4132B-FD0B-B14C-AD4F-C6A117C8A7A9}" type="presOf" srcId="{B8292827-A973-4DEB-B567-28EF11C6C622}" destId="{FC9DC4A4-DCED-F24B-930A-D03299A500A3}" srcOrd="0" destOrd="0" presId="urn:microsoft.com/office/officeart/2008/layout/LinedList"/>
    <dgm:cxn modelId="{F92AA969-699F-294E-87CD-FF1B3D57EBFD}" type="presOf" srcId="{D81C013F-16F9-4649-8AF1-F277EEF5A13F}" destId="{55312DC6-8223-7A46-ABBD-2D01FFAC4B4E}" srcOrd="0" destOrd="0" presId="urn:microsoft.com/office/officeart/2008/layout/LinedList"/>
    <dgm:cxn modelId="{9B368452-DCDE-410D-B398-DE0FF9F3B619}" srcId="{A7A75AF0-948A-4C21-9476-3FD5F92306D1}" destId="{B8292827-A973-4DEB-B567-28EF11C6C622}" srcOrd="3" destOrd="0" parTransId="{331A47AA-5C5D-457B-AE09-A1FB028EC025}" sibTransId="{87293848-1442-43CD-86C4-A3203BF8604F}"/>
    <dgm:cxn modelId="{69A96985-BBBE-4046-8D0B-A7BA0D3DFADD}" srcId="{A7A75AF0-948A-4C21-9476-3FD5F92306D1}" destId="{76445F1C-8711-478A-A06F-1A1F93607B8C}" srcOrd="0" destOrd="0" parTransId="{325DCBD3-0F80-4B64-A697-9698F6A06B27}" sibTransId="{5E46D1C6-A2B1-42D8-85C6-121DA610B7B9}"/>
    <dgm:cxn modelId="{31112C9D-C476-9D42-B375-63FA8F5E201E}" type="presOf" srcId="{C450EB34-B8FF-4EBE-8AE8-DC38A11A2479}" destId="{AADDF1DA-5070-6D48-8A78-07D352DD74F8}" srcOrd="0" destOrd="0" presId="urn:microsoft.com/office/officeart/2008/layout/LinedList"/>
    <dgm:cxn modelId="{98E534A0-901F-9A48-895F-9AE442FDBCD1}" type="presOf" srcId="{76445F1C-8711-478A-A06F-1A1F93607B8C}" destId="{5490D70A-C165-7C48-9594-00C237C974D0}" srcOrd="0" destOrd="0" presId="urn:microsoft.com/office/officeart/2008/layout/LinedList"/>
    <dgm:cxn modelId="{0B9312C8-164C-364D-B178-4CA0BF20053F}" type="presOf" srcId="{A7A75AF0-948A-4C21-9476-3FD5F92306D1}" destId="{1789B2B6-4C4C-4E45-AB1C-D3E97113DECD}" srcOrd="0" destOrd="0" presId="urn:microsoft.com/office/officeart/2008/layout/LinedList"/>
    <dgm:cxn modelId="{D4F20CD1-548C-475B-BF16-7E8C24B7506B}" srcId="{A7A75AF0-948A-4C21-9476-3FD5F92306D1}" destId="{6B9EDDF9-CC43-4F06-B968-9D8E7DD61EA9}" srcOrd="2" destOrd="0" parTransId="{18E62FF6-E81F-4231-A0F4-3F9E1075C54F}" sibTransId="{0E6CCDE4-0115-422E-956E-75E830F13FCB}"/>
    <dgm:cxn modelId="{C1EC4AD5-DEF5-4FB0-ADBD-29578128DA7C}" srcId="{A7A75AF0-948A-4C21-9476-3FD5F92306D1}" destId="{C450EB34-B8FF-4EBE-8AE8-DC38A11A2479}" srcOrd="5" destOrd="0" parTransId="{73F7E147-4122-4DCF-B2E1-AD5241312DCE}" sibTransId="{CDDC95E1-03B0-45C0-8D76-AE0E28A06BB0}"/>
    <dgm:cxn modelId="{1B559EDA-654C-4B53-B577-1309A8BBE528}" srcId="{A7A75AF0-948A-4C21-9476-3FD5F92306D1}" destId="{AAA24987-0BAA-4E54-A03C-B5F614CC627E}" srcOrd="1" destOrd="0" parTransId="{8283DB04-0A9A-461F-97B5-897D0ED0BACF}" sibTransId="{7BD32D4D-F996-4375-A1D7-DB4A4C3DC11A}"/>
    <dgm:cxn modelId="{350EC3B4-50FC-CA40-B5EE-F6CF3D39728A}" type="presParOf" srcId="{1789B2B6-4C4C-4E45-AB1C-D3E97113DECD}" destId="{4C0D5426-FBB6-A34A-9FDF-6E2CA61B0C1E}" srcOrd="0" destOrd="0" presId="urn:microsoft.com/office/officeart/2008/layout/LinedList"/>
    <dgm:cxn modelId="{FAC020EA-CD81-C14C-9923-E6548094D52A}" type="presParOf" srcId="{1789B2B6-4C4C-4E45-AB1C-D3E97113DECD}" destId="{F54E27A9-D3F5-684D-A063-ADAC85BD4E10}" srcOrd="1" destOrd="0" presId="urn:microsoft.com/office/officeart/2008/layout/LinedList"/>
    <dgm:cxn modelId="{3C1B3188-EA94-B946-B63A-55C1D3CFA141}" type="presParOf" srcId="{F54E27A9-D3F5-684D-A063-ADAC85BD4E10}" destId="{5490D70A-C165-7C48-9594-00C237C974D0}" srcOrd="0" destOrd="0" presId="urn:microsoft.com/office/officeart/2008/layout/LinedList"/>
    <dgm:cxn modelId="{018AA7CC-F1D9-D54F-BC5B-9CDFD7049E11}" type="presParOf" srcId="{F54E27A9-D3F5-684D-A063-ADAC85BD4E10}" destId="{019F09CC-F370-F745-BE2D-9C1FEA947AED}" srcOrd="1" destOrd="0" presId="urn:microsoft.com/office/officeart/2008/layout/LinedList"/>
    <dgm:cxn modelId="{6FFC16DA-8824-5948-9405-B69303FCB266}" type="presParOf" srcId="{1789B2B6-4C4C-4E45-AB1C-D3E97113DECD}" destId="{D109D4AA-D8C9-7D45-99BD-3E88895E8435}" srcOrd="2" destOrd="0" presId="urn:microsoft.com/office/officeart/2008/layout/LinedList"/>
    <dgm:cxn modelId="{A24BBA93-9658-114C-987E-DADFEB3E1F56}" type="presParOf" srcId="{1789B2B6-4C4C-4E45-AB1C-D3E97113DECD}" destId="{6BA5369F-F6FE-F848-A532-9A6C481467F3}" srcOrd="3" destOrd="0" presId="urn:microsoft.com/office/officeart/2008/layout/LinedList"/>
    <dgm:cxn modelId="{DB4C44A1-364A-244E-ABAC-6C2C8958B519}" type="presParOf" srcId="{6BA5369F-F6FE-F848-A532-9A6C481467F3}" destId="{C2667E65-7021-8F46-BD4E-76E9762CCBAD}" srcOrd="0" destOrd="0" presId="urn:microsoft.com/office/officeart/2008/layout/LinedList"/>
    <dgm:cxn modelId="{B1A9E4A7-DFC7-1C4C-9004-9CE26A98AB6F}" type="presParOf" srcId="{6BA5369F-F6FE-F848-A532-9A6C481467F3}" destId="{9307FE26-71D2-584B-A8A3-2AAEDD39CFB0}" srcOrd="1" destOrd="0" presId="urn:microsoft.com/office/officeart/2008/layout/LinedList"/>
    <dgm:cxn modelId="{318C7E55-62B2-0749-9F20-65DB9877CEF4}" type="presParOf" srcId="{1789B2B6-4C4C-4E45-AB1C-D3E97113DECD}" destId="{596DC7F8-1C15-164F-95E2-F9685FCCBFBA}" srcOrd="4" destOrd="0" presId="urn:microsoft.com/office/officeart/2008/layout/LinedList"/>
    <dgm:cxn modelId="{713F3707-E6B3-F944-A7FF-E48C8D036D19}" type="presParOf" srcId="{1789B2B6-4C4C-4E45-AB1C-D3E97113DECD}" destId="{AC558EA6-9B07-7F4D-92C4-08CDA33B8370}" srcOrd="5" destOrd="0" presId="urn:microsoft.com/office/officeart/2008/layout/LinedList"/>
    <dgm:cxn modelId="{A8D48C42-84B5-C74B-BAC9-F0CA71206BF8}" type="presParOf" srcId="{AC558EA6-9B07-7F4D-92C4-08CDA33B8370}" destId="{56368706-00E3-4A41-85CA-DAE0B82F2C03}" srcOrd="0" destOrd="0" presId="urn:microsoft.com/office/officeart/2008/layout/LinedList"/>
    <dgm:cxn modelId="{98C5142D-46DC-8542-82C3-B925B6415655}" type="presParOf" srcId="{AC558EA6-9B07-7F4D-92C4-08CDA33B8370}" destId="{5DC14841-6517-F04C-9A19-2D63C6D5B2A7}" srcOrd="1" destOrd="0" presId="urn:microsoft.com/office/officeart/2008/layout/LinedList"/>
    <dgm:cxn modelId="{CB23592D-A8E4-4441-86D7-A47660A9AF2C}" type="presParOf" srcId="{1789B2B6-4C4C-4E45-AB1C-D3E97113DECD}" destId="{32416F64-9145-3C4B-9FE6-7AA401C719F4}" srcOrd="6" destOrd="0" presId="urn:microsoft.com/office/officeart/2008/layout/LinedList"/>
    <dgm:cxn modelId="{A1CB1380-4873-234E-85D3-9687B0670450}" type="presParOf" srcId="{1789B2B6-4C4C-4E45-AB1C-D3E97113DECD}" destId="{B27C06F2-EE4E-5E48-9AB4-C9F12EF6DD83}" srcOrd="7" destOrd="0" presId="urn:microsoft.com/office/officeart/2008/layout/LinedList"/>
    <dgm:cxn modelId="{F5860399-D3F5-3D41-8C65-2E47B7F2E831}" type="presParOf" srcId="{B27C06F2-EE4E-5E48-9AB4-C9F12EF6DD83}" destId="{FC9DC4A4-DCED-F24B-930A-D03299A500A3}" srcOrd="0" destOrd="0" presId="urn:microsoft.com/office/officeart/2008/layout/LinedList"/>
    <dgm:cxn modelId="{E1006CD4-2022-CC42-B87B-052C85821319}" type="presParOf" srcId="{B27C06F2-EE4E-5E48-9AB4-C9F12EF6DD83}" destId="{FD1F66FB-4A1E-A549-BD45-944284F44726}" srcOrd="1" destOrd="0" presId="urn:microsoft.com/office/officeart/2008/layout/LinedList"/>
    <dgm:cxn modelId="{C3115A3A-00E5-5D4E-8DF5-FEB446216CAD}" type="presParOf" srcId="{1789B2B6-4C4C-4E45-AB1C-D3E97113DECD}" destId="{F7179880-3A06-894A-AA0F-6E33BA863092}" srcOrd="8" destOrd="0" presId="urn:microsoft.com/office/officeart/2008/layout/LinedList"/>
    <dgm:cxn modelId="{48C56D03-0A7C-1146-9E17-8393F99354A3}" type="presParOf" srcId="{1789B2B6-4C4C-4E45-AB1C-D3E97113DECD}" destId="{9AE8C5CF-07C9-2A44-B27B-FE338AC0C30C}" srcOrd="9" destOrd="0" presId="urn:microsoft.com/office/officeart/2008/layout/LinedList"/>
    <dgm:cxn modelId="{C7F9FF24-16BE-1B4D-B841-0404917BCD2B}" type="presParOf" srcId="{9AE8C5CF-07C9-2A44-B27B-FE338AC0C30C}" destId="{55312DC6-8223-7A46-ABBD-2D01FFAC4B4E}" srcOrd="0" destOrd="0" presId="urn:microsoft.com/office/officeart/2008/layout/LinedList"/>
    <dgm:cxn modelId="{7B1D112A-AA8A-AB4E-BC88-ADC0F44F51A4}" type="presParOf" srcId="{9AE8C5CF-07C9-2A44-B27B-FE338AC0C30C}" destId="{5C08B6D8-FF05-FE4F-83BF-5FC332CA1823}" srcOrd="1" destOrd="0" presId="urn:microsoft.com/office/officeart/2008/layout/LinedList"/>
    <dgm:cxn modelId="{26AF06FA-1F64-1749-B997-F78F589D2AA3}" type="presParOf" srcId="{1789B2B6-4C4C-4E45-AB1C-D3E97113DECD}" destId="{1FB00461-4331-354E-8D81-16AA82C45025}" srcOrd="10" destOrd="0" presId="urn:microsoft.com/office/officeart/2008/layout/LinedList"/>
    <dgm:cxn modelId="{6EA64AA6-87FC-724D-8511-B1F32D9A3961}" type="presParOf" srcId="{1789B2B6-4C4C-4E45-AB1C-D3E97113DECD}" destId="{EF8E725B-A154-CA4B-98AF-2F0C19DFEAAF}" srcOrd="11" destOrd="0" presId="urn:microsoft.com/office/officeart/2008/layout/LinedList"/>
    <dgm:cxn modelId="{184BB82A-7D83-FC43-B1BB-736324EA1299}" type="presParOf" srcId="{EF8E725B-A154-CA4B-98AF-2F0C19DFEAAF}" destId="{AADDF1DA-5070-6D48-8A78-07D352DD74F8}" srcOrd="0" destOrd="0" presId="urn:microsoft.com/office/officeart/2008/layout/LinedList"/>
    <dgm:cxn modelId="{4A34ED5E-F738-3D4F-8D3E-A5EBD826A067}" type="presParOf" srcId="{EF8E725B-A154-CA4B-98AF-2F0C19DFEAAF}" destId="{E4534E70-496D-204C-A5B0-11CBBF3CFC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9AD7416-0C5D-4DF7-BE40-81F706549C4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DE05F13-EBAA-4D16-B424-347AC43F14A0}">
      <dgm:prSet/>
      <dgm:spPr/>
      <dgm:t>
        <a:bodyPr/>
        <a:lstStyle/>
        <a:p>
          <a:r>
            <a:rPr lang="pt-BR" dirty="0"/>
            <a:t>A sede mundial fica em </a:t>
          </a:r>
          <a:r>
            <a:rPr lang="pt-BR" b="1" dirty="0"/>
            <a:t>Haifa, Israel</a:t>
          </a:r>
          <a:r>
            <a:rPr lang="pt-BR" dirty="0"/>
            <a:t>, no Monte Carmelo.</a:t>
          </a:r>
          <a:endParaRPr lang="en-US" dirty="0"/>
        </a:p>
      </dgm:t>
    </dgm:pt>
    <dgm:pt modelId="{F1A2277E-2673-47B0-BC92-9816EE9DB70F}" type="parTrans" cxnId="{63C98A11-7BFD-4FFF-8EAA-DA5A62EE03BD}">
      <dgm:prSet/>
      <dgm:spPr/>
      <dgm:t>
        <a:bodyPr/>
        <a:lstStyle/>
        <a:p>
          <a:endParaRPr lang="en-US"/>
        </a:p>
      </dgm:t>
    </dgm:pt>
    <dgm:pt modelId="{078156B6-541F-46BE-8676-E4D133C1838A}" type="sibTrans" cxnId="{63C98A11-7BFD-4FFF-8EAA-DA5A62EE03BD}">
      <dgm:prSet/>
      <dgm:spPr/>
      <dgm:t>
        <a:bodyPr/>
        <a:lstStyle/>
        <a:p>
          <a:endParaRPr lang="en-US"/>
        </a:p>
      </dgm:t>
    </dgm:pt>
    <dgm:pt modelId="{D73A1B38-8477-4E40-9711-46647393AB9B}">
      <dgm:prSet/>
      <dgm:spPr/>
      <dgm:t>
        <a:bodyPr/>
        <a:lstStyle/>
        <a:p>
          <a:r>
            <a:rPr lang="pt-BR" dirty="0"/>
            <a:t>Seus textos são escritos em persa e árabe.</a:t>
          </a:r>
          <a:endParaRPr lang="en-US" dirty="0"/>
        </a:p>
      </dgm:t>
    </dgm:pt>
    <dgm:pt modelId="{20BA607E-929D-4812-AEC9-DCA2CE4D1DB6}" type="parTrans" cxnId="{993E14C1-8A30-4ADA-9DD2-60B05DB390B3}">
      <dgm:prSet/>
      <dgm:spPr/>
      <dgm:t>
        <a:bodyPr/>
        <a:lstStyle/>
        <a:p>
          <a:endParaRPr lang="en-US"/>
        </a:p>
      </dgm:t>
    </dgm:pt>
    <dgm:pt modelId="{8FCC8BCE-20E5-43C1-A3ED-9B9EE681F6A8}" type="sibTrans" cxnId="{993E14C1-8A30-4ADA-9DD2-60B05DB390B3}">
      <dgm:prSet/>
      <dgm:spPr/>
      <dgm:t>
        <a:bodyPr/>
        <a:lstStyle/>
        <a:p>
          <a:endParaRPr lang="en-US"/>
        </a:p>
      </dgm:t>
    </dgm:pt>
    <dgm:pt modelId="{DA51F811-33B5-4002-8501-2D38777FC245}">
      <dgm:prSet/>
      <dgm:spPr/>
      <dgm:t>
        <a:bodyPr/>
        <a:lstStyle/>
        <a:p>
          <a:r>
            <a:rPr lang="pt-BR" dirty="0"/>
            <a:t>Os </a:t>
          </a:r>
          <a:r>
            <a:rPr lang="pt-BR" dirty="0" err="1"/>
            <a:t>baha’is</a:t>
          </a:r>
          <a:r>
            <a:rPr lang="pt-BR" dirty="0"/>
            <a:t> não têm clero.</a:t>
          </a:r>
          <a:endParaRPr lang="en-US" dirty="0"/>
        </a:p>
      </dgm:t>
    </dgm:pt>
    <dgm:pt modelId="{CF87F243-789D-46D1-BD13-B2C44AF1BEEC}" type="parTrans" cxnId="{C50D9AB2-50C5-4632-AFB9-40E4B7AEC432}">
      <dgm:prSet/>
      <dgm:spPr/>
      <dgm:t>
        <a:bodyPr/>
        <a:lstStyle/>
        <a:p>
          <a:endParaRPr lang="en-US"/>
        </a:p>
      </dgm:t>
    </dgm:pt>
    <dgm:pt modelId="{61DEE0E7-405A-4645-8368-D497EF8A5020}" type="sibTrans" cxnId="{C50D9AB2-50C5-4632-AFB9-40E4B7AEC432}">
      <dgm:prSet/>
      <dgm:spPr/>
      <dgm:t>
        <a:bodyPr/>
        <a:lstStyle/>
        <a:p>
          <a:endParaRPr lang="en-US"/>
        </a:p>
      </dgm:t>
    </dgm:pt>
    <dgm:pt modelId="{429A8991-8D78-4F33-90FF-E40D68025F0A}">
      <dgm:prSet/>
      <dgm:spPr/>
      <dgm:t>
        <a:bodyPr/>
        <a:lstStyle/>
        <a:p>
          <a:r>
            <a:rPr lang="pt-BR" dirty="0"/>
            <a:t>Seu calendário tem 19 meses de 19 dias.</a:t>
          </a:r>
          <a:endParaRPr lang="en-US" dirty="0"/>
        </a:p>
      </dgm:t>
    </dgm:pt>
    <dgm:pt modelId="{3DB22A03-1240-4239-8ECA-EA4BA1730331}" type="parTrans" cxnId="{E501B90F-55AB-4804-898C-958CA5F37B03}">
      <dgm:prSet/>
      <dgm:spPr/>
      <dgm:t>
        <a:bodyPr/>
        <a:lstStyle/>
        <a:p>
          <a:endParaRPr lang="en-US"/>
        </a:p>
      </dgm:t>
    </dgm:pt>
    <dgm:pt modelId="{41E97604-D0AC-4DCA-9EF0-86F66DD6AA24}" type="sibTrans" cxnId="{E501B90F-55AB-4804-898C-958CA5F37B03}">
      <dgm:prSet/>
      <dgm:spPr/>
      <dgm:t>
        <a:bodyPr/>
        <a:lstStyle/>
        <a:p>
          <a:endParaRPr lang="en-US"/>
        </a:p>
      </dgm:t>
    </dgm:pt>
    <dgm:pt modelId="{AA558720-54F6-4ECD-BC4C-0953CC18D8E2}">
      <dgm:prSet/>
      <dgm:spPr/>
      <dgm:t>
        <a:bodyPr/>
        <a:lstStyle/>
        <a:p>
          <a:r>
            <a:rPr lang="pt-BR" dirty="0"/>
            <a:t>Eles celebram 9 dias sagrados, incluindo o nascimento de </a:t>
          </a:r>
          <a:r>
            <a:rPr lang="pt-BR" dirty="0" err="1"/>
            <a:t>Bahá’u’lláh</a:t>
          </a:r>
          <a:r>
            <a:rPr lang="pt-BR" dirty="0"/>
            <a:t>.</a:t>
          </a:r>
          <a:endParaRPr lang="en-US" dirty="0"/>
        </a:p>
      </dgm:t>
    </dgm:pt>
    <dgm:pt modelId="{ACE21D52-3B51-43E3-AED0-2905E66FBE53}" type="parTrans" cxnId="{23CDBE3D-8E6E-48B5-AEF1-9DFCBFAAF619}">
      <dgm:prSet/>
      <dgm:spPr/>
      <dgm:t>
        <a:bodyPr/>
        <a:lstStyle/>
        <a:p>
          <a:endParaRPr lang="en-US"/>
        </a:p>
      </dgm:t>
    </dgm:pt>
    <dgm:pt modelId="{07070F22-F69E-42D2-ACCD-ED2506D23944}" type="sibTrans" cxnId="{23CDBE3D-8E6E-48B5-AEF1-9DFCBFAAF619}">
      <dgm:prSet/>
      <dgm:spPr/>
      <dgm:t>
        <a:bodyPr/>
        <a:lstStyle/>
        <a:p>
          <a:endParaRPr lang="en-US"/>
        </a:p>
      </dgm:t>
    </dgm:pt>
    <dgm:pt modelId="{F6D1A83E-5C5C-4CA3-AFE1-4D1888E65DB1}" type="pres">
      <dgm:prSet presAssocID="{79AD7416-0C5D-4DF7-BE40-81F706549C46}" presName="diagram" presStyleCnt="0">
        <dgm:presLayoutVars>
          <dgm:dir/>
          <dgm:resizeHandles val="exact"/>
        </dgm:presLayoutVars>
      </dgm:prSet>
      <dgm:spPr/>
    </dgm:pt>
    <dgm:pt modelId="{BDFD84AB-8717-4B34-8F3A-2D42C3424D98}" type="pres">
      <dgm:prSet presAssocID="{6DE05F13-EBAA-4D16-B424-347AC43F14A0}" presName="node" presStyleLbl="node1" presStyleIdx="0" presStyleCnt="5">
        <dgm:presLayoutVars>
          <dgm:bulletEnabled val="1"/>
        </dgm:presLayoutVars>
      </dgm:prSet>
      <dgm:spPr/>
    </dgm:pt>
    <dgm:pt modelId="{3D68D528-74D7-4B86-8911-585E71040FB3}" type="pres">
      <dgm:prSet presAssocID="{078156B6-541F-46BE-8676-E4D133C1838A}" presName="sibTrans" presStyleCnt="0"/>
      <dgm:spPr/>
    </dgm:pt>
    <dgm:pt modelId="{EB8095B9-BF05-4166-A323-4F550511F1E1}" type="pres">
      <dgm:prSet presAssocID="{D73A1B38-8477-4E40-9711-46647393AB9B}" presName="node" presStyleLbl="node1" presStyleIdx="1" presStyleCnt="5">
        <dgm:presLayoutVars>
          <dgm:bulletEnabled val="1"/>
        </dgm:presLayoutVars>
      </dgm:prSet>
      <dgm:spPr/>
    </dgm:pt>
    <dgm:pt modelId="{9483E319-5E49-40E9-B7B4-B03E5D36F1CE}" type="pres">
      <dgm:prSet presAssocID="{8FCC8BCE-20E5-43C1-A3ED-9B9EE681F6A8}" presName="sibTrans" presStyleCnt="0"/>
      <dgm:spPr/>
    </dgm:pt>
    <dgm:pt modelId="{29E58D2A-A257-4BC7-A97D-540F107AC437}" type="pres">
      <dgm:prSet presAssocID="{DA51F811-33B5-4002-8501-2D38777FC245}" presName="node" presStyleLbl="node1" presStyleIdx="2" presStyleCnt="5">
        <dgm:presLayoutVars>
          <dgm:bulletEnabled val="1"/>
        </dgm:presLayoutVars>
      </dgm:prSet>
      <dgm:spPr/>
    </dgm:pt>
    <dgm:pt modelId="{BF950AC5-81AF-42C0-9785-3A8B4A35E7D2}" type="pres">
      <dgm:prSet presAssocID="{61DEE0E7-405A-4645-8368-D497EF8A5020}" presName="sibTrans" presStyleCnt="0"/>
      <dgm:spPr/>
    </dgm:pt>
    <dgm:pt modelId="{77A2A526-D518-4363-9799-4EACA6B43ACE}" type="pres">
      <dgm:prSet presAssocID="{429A8991-8D78-4F33-90FF-E40D68025F0A}" presName="node" presStyleLbl="node1" presStyleIdx="3" presStyleCnt="5">
        <dgm:presLayoutVars>
          <dgm:bulletEnabled val="1"/>
        </dgm:presLayoutVars>
      </dgm:prSet>
      <dgm:spPr/>
    </dgm:pt>
    <dgm:pt modelId="{55AEABB5-3E5A-4458-A33C-56B4838CE632}" type="pres">
      <dgm:prSet presAssocID="{41E97604-D0AC-4DCA-9EF0-86F66DD6AA24}" presName="sibTrans" presStyleCnt="0"/>
      <dgm:spPr/>
    </dgm:pt>
    <dgm:pt modelId="{EAA44817-E415-4AE4-BF63-FB6E29CC22E2}" type="pres">
      <dgm:prSet presAssocID="{AA558720-54F6-4ECD-BC4C-0953CC18D8E2}" presName="node" presStyleLbl="node1" presStyleIdx="4" presStyleCnt="5">
        <dgm:presLayoutVars>
          <dgm:bulletEnabled val="1"/>
        </dgm:presLayoutVars>
      </dgm:prSet>
      <dgm:spPr/>
    </dgm:pt>
  </dgm:ptLst>
  <dgm:cxnLst>
    <dgm:cxn modelId="{E501B90F-55AB-4804-898C-958CA5F37B03}" srcId="{79AD7416-0C5D-4DF7-BE40-81F706549C46}" destId="{429A8991-8D78-4F33-90FF-E40D68025F0A}" srcOrd="3" destOrd="0" parTransId="{3DB22A03-1240-4239-8ECA-EA4BA1730331}" sibTransId="{41E97604-D0AC-4DCA-9EF0-86F66DD6AA24}"/>
    <dgm:cxn modelId="{63C98A11-7BFD-4FFF-8EAA-DA5A62EE03BD}" srcId="{79AD7416-0C5D-4DF7-BE40-81F706549C46}" destId="{6DE05F13-EBAA-4D16-B424-347AC43F14A0}" srcOrd="0" destOrd="0" parTransId="{F1A2277E-2673-47B0-BC92-9816EE9DB70F}" sibTransId="{078156B6-541F-46BE-8676-E4D133C1838A}"/>
    <dgm:cxn modelId="{15D28D20-7309-42A6-88AC-4715EF5EF8CB}" type="presOf" srcId="{DA51F811-33B5-4002-8501-2D38777FC245}" destId="{29E58D2A-A257-4BC7-A97D-540F107AC437}" srcOrd="0" destOrd="0" presId="urn:microsoft.com/office/officeart/2005/8/layout/default"/>
    <dgm:cxn modelId="{3ACAF435-4A26-483F-A01D-07DC217DA5B0}" type="presOf" srcId="{6DE05F13-EBAA-4D16-B424-347AC43F14A0}" destId="{BDFD84AB-8717-4B34-8F3A-2D42C3424D98}" srcOrd="0" destOrd="0" presId="urn:microsoft.com/office/officeart/2005/8/layout/default"/>
    <dgm:cxn modelId="{381DCE37-A974-4766-AC3E-4CAF2C942D53}" type="presOf" srcId="{AA558720-54F6-4ECD-BC4C-0953CC18D8E2}" destId="{EAA44817-E415-4AE4-BF63-FB6E29CC22E2}" srcOrd="0" destOrd="0" presId="urn:microsoft.com/office/officeart/2005/8/layout/default"/>
    <dgm:cxn modelId="{AC52D037-C822-4CCA-9220-744BFDCBC499}" type="presOf" srcId="{79AD7416-0C5D-4DF7-BE40-81F706549C46}" destId="{F6D1A83E-5C5C-4CA3-AFE1-4D1888E65DB1}" srcOrd="0" destOrd="0" presId="urn:microsoft.com/office/officeart/2005/8/layout/default"/>
    <dgm:cxn modelId="{23CDBE3D-8E6E-48B5-AEF1-9DFCBFAAF619}" srcId="{79AD7416-0C5D-4DF7-BE40-81F706549C46}" destId="{AA558720-54F6-4ECD-BC4C-0953CC18D8E2}" srcOrd="4" destOrd="0" parTransId="{ACE21D52-3B51-43E3-AED0-2905E66FBE53}" sibTransId="{07070F22-F69E-42D2-ACCD-ED2506D23944}"/>
    <dgm:cxn modelId="{C089EE45-60FB-4186-A19E-D2F07F3F8253}" type="presOf" srcId="{D73A1B38-8477-4E40-9711-46647393AB9B}" destId="{EB8095B9-BF05-4166-A323-4F550511F1E1}" srcOrd="0" destOrd="0" presId="urn:microsoft.com/office/officeart/2005/8/layout/default"/>
    <dgm:cxn modelId="{C50D9AB2-50C5-4632-AFB9-40E4B7AEC432}" srcId="{79AD7416-0C5D-4DF7-BE40-81F706549C46}" destId="{DA51F811-33B5-4002-8501-2D38777FC245}" srcOrd="2" destOrd="0" parTransId="{CF87F243-789D-46D1-BD13-B2C44AF1BEEC}" sibTransId="{61DEE0E7-405A-4645-8368-D497EF8A5020}"/>
    <dgm:cxn modelId="{68CE11B5-5235-46D3-9909-94E885E9DDEC}" type="presOf" srcId="{429A8991-8D78-4F33-90FF-E40D68025F0A}" destId="{77A2A526-D518-4363-9799-4EACA6B43ACE}" srcOrd="0" destOrd="0" presId="urn:microsoft.com/office/officeart/2005/8/layout/default"/>
    <dgm:cxn modelId="{993E14C1-8A30-4ADA-9DD2-60B05DB390B3}" srcId="{79AD7416-0C5D-4DF7-BE40-81F706549C46}" destId="{D73A1B38-8477-4E40-9711-46647393AB9B}" srcOrd="1" destOrd="0" parTransId="{20BA607E-929D-4812-AEC9-DCA2CE4D1DB6}" sibTransId="{8FCC8BCE-20E5-43C1-A3ED-9B9EE681F6A8}"/>
    <dgm:cxn modelId="{AF942348-98E7-4031-8656-345C3FEBE2B6}" type="presParOf" srcId="{F6D1A83E-5C5C-4CA3-AFE1-4D1888E65DB1}" destId="{BDFD84AB-8717-4B34-8F3A-2D42C3424D98}" srcOrd="0" destOrd="0" presId="urn:microsoft.com/office/officeart/2005/8/layout/default"/>
    <dgm:cxn modelId="{26247BFB-8C91-446F-A04E-7103E767105F}" type="presParOf" srcId="{F6D1A83E-5C5C-4CA3-AFE1-4D1888E65DB1}" destId="{3D68D528-74D7-4B86-8911-585E71040FB3}" srcOrd="1" destOrd="0" presId="urn:microsoft.com/office/officeart/2005/8/layout/default"/>
    <dgm:cxn modelId="{5058B7DB-806F-4D00-8976-DB1E26AF0BBF}" type="presParOf" srcId="{F6D1A83E-5C5C-4CA3-AFE1-4D1888E65DB1}" destId="{EB8095B9-BF05-4166-A323-4F550511F1E1}" srcOrd="2" destOrd="0" presId="urn:microsoft.com/office/officeart/2005/8/layout/default"/>
    <dgm:cxn modelId="{7964E1ED-45B9-4956-B10E-17C10BACEDEB}" type="presParOf" srcId="{F6D1A83E-5C5C-4CA3-AFE1-4D1888E65DB1}" destId="{9483E319-5E49-40E9-B7B4-B03E5D36F1CE}" srcOrd="3" destOrd="0" presId="urn:microsoft.com/office/officeart/2005/8/layout/default"/>
    <dgm:cxn modelId="{26ABD774-9493-4B96-B19E-EB15D1057045}" type="presParOf" srcId="{F6D1A83E-5C5C-4CA3-AFE1-4D1888E65DB1}" destId="{29E58D2A-A257-4BC7-A97D-540F107AC437}" srcOrd="4" destOrd="0" presId="urn:microsoft.com/office/officeart/2005/8/layout/default"/>
    <dgm:cxn modelId="{330B24EA-066B-49A4-8C5E-25E8F5B453B3}" type="presParOf" srcId="{F6D1A83E-5C5C-4CA3-AFE1-4D1888E65DB1}" destId="{BF950AC5-81AF-42C0-9785-3A8B4A35E7D2}" srcOrd="5" destOrd="0" presId="urn:microsoft.com/office/officeart/2005/8/layout/default"/>
    <dgm:cxn modelId="{FD68EE3F-8D47-492D-B82E-A82D8DD4E78C}" type="presParOf" srcId="{F6D1A83E-5C5C-4CA3-AFE1-4D1888E65DB1}" destId="{77A2A526-D518-4363-9799-4EACA6B43ACE}" srcOrd="6" destOrd="0" presId="urn:microsoft.com/office/officeart/2005/8/layout/default"/>
    <dgm:cxn modelId="{E5C2AB2D-5B21-4A85-A374-F0F5D3DD9181}" type="presParOf" srcId="{F6D1A83E-5C5C-4CA3-AFE1-4D1888E65DB1}" destId="{55AEABB5-3E5A-4458-A33C-56B4838CE632}" srcOrd="7" destOrd="0" presId="urn:microsoft.com/office/officeart/2005/8/layout/default"/>
    <dgm:cxn modelId="{12B88BC8-72A6-455B-9E1C-E9962DC8BE4E}" type="presParOf" srcId="{F6D1A83E-5C5C-4CA3-AFE1-4D1888E65DB1}" destId="{EAA44817-E415-4AE4-BF63-FB6E29CC22E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19970B2-0B4D-4B44-89AD-A422BD25F0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DC4F1A-C02C-4134-A652-D4494055CAD9}">
      <dgm:prSet/>
      <dgm:spPr/>
      <dgm:t>
        <a:bodyPr/>
        <a:lstStyle/>
        <a:p>
          <a:r>
            <a:rPr lang="pt-BR"/>
            <a:t>Presentes em mais de 200 países, estima-se cerca de </a:t>
          </a:r>
          <a:r>
            <a:rPr lang="pt-BR" b="1"/>
            <a:t>8 milhões de seguidores</a:t>
          </a:r>
          <a:r>
            <a:rPr lang="pt-BR"/>
            <a:t> mundialmente.</a:t>
          </a:r>
          <a:endParaRPr lang="en-US"/>
        </a:p>
      </dgm:t>
    </dgm:pt>
    <dgm:pt modelId="{03876FDA-EA67-4DE5-8FD0-75B34BC8B549}" type="parTrans" cxnId="{FCCD4F0A-DC8B-4D7D-B190-3C1001793506}">
      <dgm:prSet/>
      <dgm:spPr/>
      <dgm:t>
        <a:bodyPr/>
        <a:lstStyle/>
        <a:p>
          <a:endParaRPr lang="en-US"/>
        </a:p>
      </dgm:t>
    </dgm:pt>
    <dgm:pt modelId="{566989DE-CAA1-4AD3-97A8-951ECF94090D}" type="sibTrans" cxnId="{FCCD4F0A-DC8B-4D7D-B190-3C1001793506}">
      <dgm:prSet/>
      <dgm:spPr/>
      <dgm:t>
        <a:bodyPr/>
        <a:lstStyle/>
        <a:p>
          <a:endParaRPr lang="en-US"/>
        </a:p>
      </dgm:t>
    </dgm:pt>
    <dgm:pt modelId="{2DFD4313-780C-4332-9FF0-F26DD04A24C9}">
      <dgm:prSet/>
      <dgm:spPr/>
      <dgm:t>
        <a:bodyPr/>
        <a:lstStyle/>
        <a:p>
          <a:r>
            <a:rPr lang="pt-BR"/>
            <a:t>Não participam de política nem de guerras (princípio da paz universal).</a:t>
          </a:r>
          <a:endParaRPr lang="en-US"/>
        </a:p>
      </dgm:t>
    </dgm:pt>
    <dgm:pt modelId="{A6FD24C3-E85A-421E-8798-99D75F5B5A27}" type="parTrans" cxnId="{F79E7063-75F2-4150-B071-C5A76426598F}">
      <dgm:prSet/>
      <dgm:spPr/>
      <dgm:t>
        <a:bodyPr/>
        <a:lstStyle/>
        <a:p>
          <a:endParaRPr lang="en-US"/>
        </a:p>
      </dgm:t>
    </dgm:pt>
    <dgm:pt modelId="{E83BEC7E-0C41-45C7-9446-0F03734B3C9F}" type="sibTrans" cxnId="{F79E7063-75F2-4150-B071-C5A76426598F}">
      <dgm:prSet/>
      <dgm:spPr/>
      <dgm:t>
        <a:bodyPr/>
        <a:lstStyle/>
        <a:p>
          <a:endParaRPr lang="en-US"/>
        </a:p>
      </dgm:t>
    </dgm:pt>
    <dgm:pt modelId="{700DE0D7-E04D-440F-8ABE-192F0702D893}">
      <dgm:prSet/>
      <dgm:spPr/>
      <dgm:t>
        <a:bodyPr/>
        <a:lstStyle/>
        <a:p>
          <a:r>
            <a:rPr lang="pt-BR"/>
            <a:t>Embora promovam inclusão, seus templos não permitem culto cristão com a Bíblia ou nome de Jesus exaltado.</a:t>
          </a:r>
          <a:endParaRPr lang="en-US"/>
        </a:p>
      </dgm:t>
    </dgm:pt>
    <dgm:pt modelId="{F0620736-C2EC-417C-9DF8-A23F9E5CD3F7}" type="parTrans" cxnId="{13FBFD98-C5FB-47D8-A60F-F9FA532EA0AE}">
      <dgm:prSet/>
      <dgm:spPr/>
      <dgm:t>
        <a:bodyPr/>
        <a:lstStyle/>
        <a:p>
          <a:endParaRPr lang="en-US"/>
        </a:p>
      </dgm:t>
    </dgm:pt>
    <dgm:pt modelId="{0FD3FAC4-9E14-4610-98A2-1B751CBC5582}" type="sibTrans" cxnId="{13FBFD98-C5FB-47D8-A60F-F9FA532EA0AE}">
      <dgm:prSet/>
      <dgm:spPr/>
      <dgm:t>
        <a:bodyPr/>
        <a:lstStyle/>
        <a:p>
          <a:endParaRPr lang="en-US"/>
        </a:p>
      </dgm:t>
    </dgm:pt>
    <dgm:pt modelId="{B2B9BDA0-602F-2D47-B5AF-6FF75A233A64}" type="pres">
      <dgm:prSet presAssocID="{D19970B2-0B4D-4B44-89AD-A422BD25F01F}" presName="linear" presStyleCnt="0">
        <dgm:presLayoutVars>
          <dgm:animLvl val="lvl"/>
          <dgm:resizeHandles val="exact"/>
        </dgm:presLayoutVars>
      </dgm:prSet>
      <dgm:spPr/>
    </dgm:pt>
    <dgm:pt modelId="{891D8C7D-45D6-EE44-9AD5-0E956CCCEE33}" type="pres">
      <dgm:prSet presAssocID="{C9DC4F1A-C02C-4134-A652-D4494055CA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302D47-A8AA-0247-8E23-E479545717CD}" type="pres">
      <dgm:prSet presAssocID="{566989DE-CAA1-4AD3-97A8-951ECF94090D}" presName="spacer" presStyleCnt="0"/>
      <dgm:spPr/>
    </dgm:pt>
    <dgm:pt modelId="{D182C668-6A70-624C-A54A-12807C618087}" type="pres">
      <dgm:prSet presAssocID="{2DFD4313-780C-4332-9FF0-F26DD04A24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C0B64B-C6B3-C54E-9A86-EEA7160083C2}" type="pres">
      <dgm:prSet presAssocID="{E83BEC7E-0C41-45C7-9446-0F03734B3C9F}" presName="spacer" presStyleCnt="0"/>
      <dgm:spPr/>
    </dgm:pt>
    <dgm:pt modelId="{AB2F5F0C-8229-9F42-A67D-FC44F13C80EA}" type="pres">
      <dgm:prSet presAssocID="{700DE0D7-E04D-440F-8ABE-192F0702D89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CD4F0A-DC8B-4D7D-B190-3C1001793506}" srcId="{D19970B2-0B4D-4B44-89AD-A422BD25F01F}" destId="{C9DC4F1A-C02C-4134-A652-D4494055CAD9}" srcOrd="0" destOrd="0" parTransId="{03876FDA-EA67-4DE5-8FD0-75B34BC8B549}" sibTransId="{566989DE-CAA1-4AD3-97A8-951ECF94090D}"/>
    <dgm:cxn modelId="{FF89611D-CB60-CA4F-81EE-D0E0CFF72153}" type="presOf" srcId="{C9DC4F1A-C02C-4134-A652-D4494055CAD9}" destId="{891D8C7D-45D6-EE44-9AD5-0E956CCCEE33}" srcOrd="0" destOrd="0" presId="urn:microsoft.com/office/officeart/2005/8/layout/vList2"/>
    <dgm:cxn modelId="{F79E7063-75F2-4150-B071-C5A76426598F}" srcId="{D19970B2-0B4D-4B44-89AD-A422BD25F01F}" destId="{2DFD4313-780C-4332-9FF0-F26DD04A24C9}" srcOrd="1" destOrd="0" parTransId="{A6FD24C3-E85A-421E-8798-99D75F5B5A27}" sibTransId="{E83BEC7E-0C41-45C7-9446-0F03734B3C9F}"/>
    <dgm:cxn modelId="{713E2A8E-9D2D-EA47-9A04-FD75CF63FBC3}" type="presOf" srcId="{2DFD4313-780C-4332-9FF0-F26DD04A24C9}" destId="{D182C668-6A70-624C-A54A-12807C618087}" srcOrd="0" destOrd="0" presId="urn:microsoft.com/office/officeart/2005/8/layout/vList2"/>
    <dgm:cxn modelId="{13FBFD98-C5FB-47D8-A60F-F9FA532EA0AE}" srcId="{D19970B2-0B4D-4B44-89AD-A422BD25F01F}" destId="{700DE0D7-E04D-440F-8ABE-192F0702D893}" srcOrd="2" destOrd="0" parTransId="{F0620736-C2EC-417C-9DF8-A23F9E5CD3F7}" sibTransId="{0FD3FAC4-9E14-4610-98A2-1B751CBC5582}"/>
    <dgm:cxn modelId="{03FC2CA4-5528-8C4B-8A58-F1C747BF08C9}" type="presOf" srcId="{D19970B2-0B4D-4B44-89AD-A422BD25F01F}" destId="{B2B9BDA0-602F-2D47-B5AF-6FF75A233A64}" srcOrd="0" destOrd="0" presId="urn:microsoft.com/office/officeart/2005/8/layout/vList2"/>
    <dgm:cxn modelId="{162EAFD8-42E7-BB40-9BA7-1A612D5264BC}" type="presOf" srcId="{700DE0D7-E04D-440F-8ABE-192F0702D893}" destId="{AB2F5F0C-8229-9F42-A67D-FC44F13C80EA}" srcOrd="0" destOrd="0" presId="urn:microsoft.com/office/officeart/2005/8/layout/vList2"/>
    <dgm:cxn modelId="{B27EAC95-D15F-4C45-AE9C-1830331CDE51}" type="presParOf" srcId="{B2B9BDA0-602F-2D47-B5AF-6FF75A233A64}" destId="{891D8C7D-45D6-EE44-9AD5-0E956CCCEE33}" srcOrd="0" destOrd="0" presId="urn:microsoft.com/office/officeart/2005/8/layout/vList2"/>
    <dgm:cxn modelId="{66D2DC9B-D105-F04E-A147-54D4104CA2ED}" type="presParOf" srcId="{B2B9BDA0-602F-2D47-B5AF-6FF75A233A64}" destId="{02302D47-A8AA-0247-8E23-E479545717CD}" srcOrd="1" destOrd="0" presId="urn:microsoft.com/office/officeart/2005/8/layout/vList2"/>
    <dgm:cxn modelId="{22134ADD-93A1-2F42-94EE-B3C0D1CAE6E7}" type="presParOf" srcId="{B2B9BDA0-602F-2D47-B5AF-6FF75A233A64}" destId="{D182C668-6A70-624C-A54A-12807C618087}" srcOrd="2" destOrd="0" presId="urn:microsoft.com/office/officeart/2005/8/layout/vList2"/>
    <dgm:cxn modelId="{9124EE1B-9D67-7F40-9462-FEA9ED0FD237}" type="presParOf" srcId="{B2B9BDA0-602F-2D47-B5AF-6FF75A233A64}" destId="{EBC0B64B-C6B3-C54E-9A86-EEA7160083C2}" srcOrd="3" destOrd="0" presId="urn:microsoft.com/office/officeart/2005/8/layout/vList2"/>
    <dgm:cxn modelId="{12C48BB1-D689-F942-96E5-6D8496885906}" type="presParOf" srcId="{B2B9BDA0-602F-2D47-B5AF-6FF75A233A64}" destId="{AB2F5F0C-8229-9F42-A67D-FC44F13C80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D8F861C-8DB3-45E3-83FB-59D0F9CF33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43DB9A-2075-4403-AF28-E8B5D08743D2}">
      <dgm:prSet/>
      <dgm:spPr/>
      <dgm:t>
        <a:bodyPr/>
        <a:lstStyle/>
        <a:p>
          <a:r>
            <a:rPr lang="pt-BR" b="1"/>
            <a:t>Norman Geisler</a:t>
          </a:r>
          <a:r>
            <a:rPr lang="pt-BR"/>
            <a:t>:</a:t>
          </a:r>
          <a:br>
            <a:rPr lang="pt-BR"/>
          </a:br>
          <a:r>
            <a:rPr lang="pt-BR"/>
            <a:t> “O Bahaísmo é a união do pluralismo religioso com o universalismo, ambos rejeitados nas Escrituras.”</a:t>
          </a:r>
          <a:endParaRPr lang="en-US"/>
        </a:p>
      </dgm:t>
    </dgm:pt>
    <dgm:pt modelId="{43F0FC3F-6010-4675-B746-F20409BC8DD7}" type="parTrans" cxnId="{62990759-7945-483B-B4FD-D6B9B3AF3F08}">
      <dgm:prSet/>
      <dgm:spPr/>
      <dgm:t>
        <a:bodyPr/>
        <a:lstStyle/>
        <a:p>
          <a:endParaRPr lang="en-US"/>
        </a:p>
      </dgm:t>
    </dgm:pt>
    <dgm:pt modelId="{3730EA1C-AB88-4FD7-A65E-8AED5E8A3854}" type="sibTrans" cxnId="{62990759-7945-483B-B4FD-D6B9B3AF3F08}">
      <dgm:prSet/>
      <dgm:spPr/>
      <dgm:t>
        <a:bodyPr/>
        <a:lstStyle/>
        <a:p>
          <a:endParaRPr lang="en-US"/>
        </a:p>
      </dgm:t>
    </dgm:pt>
    <dgm:pt modelId="{CD73D865-4EB2-4DF1-9A8D-69AF8E9590D5}">
      <dgm:prSet/>
      <dgm:spPr/>
      <dgm:t>
        <a:bodyPr/>
        <a:lstStyle/>
        <a:p>
          <a:r>
            <a:rPr lang="pt-BR" b="1"/>
            <a:t>Walter Martin (O Império das Seitas)</a:t>
          </a:r>
          <a:r>
            <a:rPr lang="pt-BR"/>
            <a:t>:</a:t>
          </a:r>
          <a:br>
            <a:rPr lang="pt-BR"/>
          </a:br>
          <a:r>
            <a:rPr lang="pt-BR"/>
            <a:t> “O maior erro do Bahaísmo é substituir a revelação final e completa de Deus em Cristo por uma sequência interminável de líderes humanos.”</a:t>
          </a:r>
          <a:endParaRPr lang="en-US"/>
        </a:p>
      </dgm:t>
    </dgm:pt>
    <dgm:pt modelId="{818F4AC9-2468-417A-8B84-98A146B94793}" type="parTrans" cxnId="{CF6BD014-EE2D-4D1D-81D7-7C4C6756C81F}">
      <dgm:prSet/>
      <dgm:spPr/>
      <dgm:t>
        <a:bodyPr/>
        <a:lstStyle/>
        <a:p>
          <a:endParaRPr lang="en-US"/>
        </a:p>
      </dgm:t>
    </dgm:pt>
    <dgm:pt modelId="{9206A8CA-C420-4BF9-B8E2-00E7675E9AB5}" type="sibTrans" cxnId="{CF6BD014-EE2D-4D1D-81D7-7C4C6756C81F}">
      <dgm:prSet/>
      <dgm:spPr/>
      <dgm:t>
        <a:bodyPr/>
        <a:lstStyle/>
        <a:p>
          <a:endParaRPr lang="en-US"/>
        </a:p>
      </dgm:t>
    </dgm:pt>
    <dgm:pt modelId="{356CFE21-2416-E74D-8C72-2991825C130E}" type="pres">
      <dgm:prSet presAssocID="{5D8F861C-8DB3-45E3-83FB-59D0F9CF336F}" presName="linear" presStyleCnt="0">
        <dgm:presLayoutVars>
          <dgm:animLvl val="lvl"/>
          <dgm:resizeHandles val="exact"/>
        </dgm:presLayoutVars>
      </dgm:prSet>
      <dgm:spPr/>
    </dgm:pt>
    <dgm:pt modelId="{F11E290A-B3A7-7D4C-BB14-A30D3A7F45F1}" type="pres">
      <dgm:prSet presAssocID="{9E43DB9A-2075-4403-AF28-E8B5D08743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61F8D9-EC67-5244-A21F-DA6851564CE8}" type="pres">
      <dgm:prSet presAssocID="{3730EA1C-AB88-4FD7-A65E-8AED5E8A3854}" presName="spacer" presStyleCnt="0"/>
      <dgm:spPr/>
    </dgm:pt>
    <dgm:pt modelId="{45B8CCB3-97A3-4843-992A-81A258C15743}" type="pres">
      <dgm:prSet presAssocID="{CD73D865-4EB2-4DF1-9A8D-69AF8E9590D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F6BD014-EE2D-4D1D-81D7-7C4C6756C81F}" srcId="{5D8F861C-8DB3-45E3-83FB-59D0F9CF336F}" destId="{CD73D865-4EB2-4DF1-9A8D-69AF8E9590D5}" srcOrd="1" destOrd="0" parTransId="{818F4AC9-2468-417A-8B84-98A146B94793}" sibTransId="{9206A8CA-C420-4BF9-B8E2-00E7675E9AB5}"/>
    <dgm:cxn modelId="{E5331631-798E-9E45-AA8F-34585F088949}" type="presOf" srcId="{5D8F861C-8DB3-45E3-83FB-59D0F9CF336F}" destId="{356CFE21-2416-E74D-8C72-2991825C130E}" srcOrd="0" destOrd="0" presId="urn:microsoft.com/office/officeart/2005/8/layout/vList2"/>
    <dgm:cxn modelId="{62990759-7945-483B-B4FD-D6B9B3AF3F08}" srcId="{5D8F861C-8DB3-45E3-83FB-59D0F9CF336F}" destId="{9E43DB9A-2075-4403-AF28-E8B5D08743D2}" srcOrd="0" destOrd="0" parTransId="{43F0FC3F-6010-4675-B746-F20409BC8DD7}" sibTransId="{3730EA1C-AB88-4FD7-A65E-8AED5E8A3854}"/>
    <dgm:cxn modelId="{4E4AD094-F4D8-2747-9ED8-DA3AB7716D6C}" type="presOf" srcId="{9E43DB9A-2075-4403-AF28-E8B5D08743D2}" destId="{F11E290A-B3A7-7D4C-BB14-A30D3A7F45F1}" srcOrd="0" destOrd="0" presId="urn:microsoft.com/office/officeart/2005/8/layout/vList2"/>
    <dgm:cxn modelId="{1E88B598-D206-3D42-BB83-E8AC33A24CC1}" type="presOf" srcId="{CD73D865-4EB2-4DF1-9A8D-69AF8E9590D5}" destId="{45B8CCB3-97A3-4843-992A-81A258C15743}" srcOrd="0" destOrd="0" presId="urn:microsoft.com/office/officeart/2005/8/layout/vList2"/>
    <dgm:cxn modelId="{809FB7B0-CDC4-7744-A599-C48896F4A1F5}" type="presParOf" srcId="{356CFE21-2416-E74D-8C72-2991825C130E}" destId="{F11E290A-B3A7-7D4C-BB14-A30D3A7F45F1}" srcOrd="0" destOrd="0" presId="urn:microsoft.com/office/officeart/2005/8/layout/vList2"/>
    <dgm:cxn modelId="{6CC7CCB6-60AD-CF49-8B09-748422FD283D}" type="presParOf" srcId="{356CFE21-2416-E74D-8C72-2991825C130E}" destId="{1161F8D9-EC67-5244-A21F-DA6851564CE8}" srcOrd="1" destOrd="0" presId="urn:microsoft.com/office/officeart/2005/8/layout/vList2"/>
    <dgm:cxn modelId="{195E2474-0C8B-0D4D-97D2-C18134499F55}" type="presParOf" srcId="{356CFE21-2416-E74D-8C72-2991825C130E}" destId="{45B8CCB3-97A3-4843-992A-81A258C1574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460453D-E289-445E-88A8-374DAD5411F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C22377-316F-4F7A-B91A-5FF300803A56}">
      <dgm:prSet/>
      <dgm:spPr/>
      <dgm:t>
        <a:bodyPr/>
        <a:lstStyle/>
        <a:p>
          <a:r>
            <a:rPr lang="pt-BR" b="1"/>
            <a:t>Cristo é único</a:t>
          </a:r>
          <a:r>
            <a:rPr lang="pt-BR"/>
            <a:t> (João 14:6; Atos 4:12)</a:t>
          </a:r>
          <a:endParaRPr lang="en-US"/>
        </a:p>
      </dgm:t>
    </dgm:pt>
    <dgm:pt modelId="{AFC4241C-6CEE-4ACF-9D70-8318DAA5F3CE}" type="parTrans" cxnId="{EF2E6C48-F084-4655-9339-8CD4EBC02C50}">
      <dgm:prSet/>
      <dgm:spPr/>
      <dgm:t>
        <a:bodyPr/>
        <a:lstStyle/>
        <a:p>
          <a:endParaRPr lang="en-US"/>
        </a:p>
      </dgm:t>
    </dgm:pt>
    <dgm:pt modelId="{A5E2C9BB-AAEB-4068-92C5-BA5B5C0AEBBE}" type="sibTrans" cxnId="{EF2E6C48-F084-4655-9339-8CD4EBC02C50}">
      <dgm:prSet/>
      <dgm:spPr/>
      <dgm:t>
        <a:bodyPr/>
        <a:lstStyle/>
        <a:p>
          <a:endParaRPr lang="en-US"/>
        </a:p>
      </dgm:t>
    </dgm:pt>
    <dgm:pt modelId="{D35A9D51-8F3A-47E7-9DB0-70D3C0A0A158}">
      <dgm:prSet/>
      <dgm:spPr/>
      <dgm:t>
        <a:bodyPr/>
        <a:lstStyle/>
        <a:p>
          <a:r>
            <a:rPr lang="pt-BR" b="1"/>
            <a:t>A revelação é completa</a:t>
          </a:r>
          <a:r>
            <a:rPr lang="pt-BR"/>
            <a:t> (Apocalipse 22:18-19)</a:t>
          </a:r>
          <a:endParaRPr lang="en-US"/>
        </a:p>
      </dgm:t>
    </dgm:pt>
    <dgm:pt modelId="{4DA9DED1-37D5-4DE3-BC46-6E249EF1A750}" type="parTrans" cxnId="{943B28AB-5BD8-4FD8-A58E-5F6FD48AAEE4}">
      <dgm:prSet/>
      <dgm:spPr/>
      <dgm:t>
        <a:bodyPr/>
        <a:lstStyle/>
        <a:p>
          <a:endParaRPr lang="en-US"/>
        </a:p>
      </dgm:t>
    </dgm:pt>
    <dgm:pt modelId="{B0DDF3CD-ED6B-41BB-B0E5-015F28F396F6}" type="sibTrans" cxnId="{943B28AB-5BD8-4FD8-A58E-5F6FD48AAEE4}">
      <dgm:prSet/>
      <dgm:spPr/>
      <dgm:t>
        <a:bodyPr/>
        <a:lstStyle/>
        <a:p>
          <a:endParaRPr lang="en-US"/>
        </a:p>
      </dgm:t>
    </dgm:pt>
    <dgm:pt modelId="{5B907762-A689-4C65-98DF-FF887C42C49E}">
      <dgm:prSet/>
      <dgm:spPr/>
      <dgm:t>
        <a:bodyPr/>
        <a:lstStyle/>
        <a:p>
          <a:r>
            <a:rPr lang="pt-BR" b="1"/>
            <a:t>A Bíblia é a Palavra final de Deus</a:t>
          </a:r>
          <a:r>
            <a:rPr lang="pt-BR"/>
            <a:t> (2 Timóteo 3:16)</a:t>
          </a:r>
          <a:endParaRPr lang="en-US"/>
        </a:p>
      </dgm:t>
    </dgm:pt>
    <dgm:pt modelId="{AF6913FD-9F69-4854-832D-2F0902BA0ED8}" type="parTrans" cxnId="{3581FCD5-5D7C-4DEC-9AD2-F39925C67547}">
      <dgm:prSet/>
      <dgm:spPr/>
      <dgm:t>
        <a:bodyPr/>
        <a:lstStyle/>
        <a:p>
          <a:endParaRPr lang="en-US"/>
        </a:p>
      </dgm:t>
    </dgm:pt>
    <dgm:pt modelId="{714AB865-6FBF-4D13-9334-DB7AC3B17822}" type="sibTrans" cxnId="{3581FCD5-5D7C-4DEC-9AD2-F39925C67547}">
      <dgm:prSet/>
      <dgm:spPr/>
      <dgm:t>
        <a:bodyPr/>
        <a:lstStyle/>
        <a:p>
          <a:endParaRPr lang="en-US"/>
        </a:p>
      </dgm:t>
    </dgm:pt>
    <dgm:pt modelId="{52458DA7-1F59-4685-B8A8-C4FE0B723493}">
      <dgm:prSet/>
      <dgm:spPr/>
      <dgm:t>
        <a:bodyPr/>
        <a:lstStyle/>
        <a:p>
          <a:r>
            <a:rPr lang="pt-BR"/>
            <a:t>“Amados, não creiais a todo o espírito, mas provai se os espíritos são de Deus.” (1 João 4:1)</a:t>
          </a:r>
          <a:endParaRPr lang="en-US"/>
        </a:p>
      </dgm:t>
    </dgm:pt>
    <dgm:pt modelId="{E6D6905C-9551-4E46-83DB-776C34F11539}" type="parTrans" cxnId="{147ABB80-AED2-4F9B-B0B6-A3D5ACED2AAC}">
      <dgm:prSet/>
      <dgm:spPr/>
      <dgm:t>
        <a:bodyPr/>
        <a:lstStyle/>
        <a:p>
          <a:endParaRPr lang="en-US"/>
        </a:p>
      </dgm:t>
    </dgm:pt>
    <dgm:pt modelId="{1820FEB4-B82A-4F19-B8D9-2DCCEEDCF0C8}" type="sibTrans" cxnId="{147ABB80-AED2-4F9B-B0B6-A3D5ACED2AAC}">
      <dgm:prSet/>
      <dgm:spPr/>
      <dgm:t>
        <a:bodyPr/>
        <a:lstStyle/>
        <a:p>
          <a:endParaRPr lang="en-US"/>
        </a:p>
      </dgm:t>
    </dgm:pt>
    <dgm:pt modelId="{B975BFFD-9AAB-644A-94A9-38608EB1971D}" type="pres">
      <dgm:prSet presAssocID="{5460453D-E289-445E-88A8-374DAD5411F5}" presName="vert0" presStyleCnt="0">
        <dgm:presLayoutVars>
          <dgm:dir/>
          <dgm:animOne val="branch"/>
          <dgm:animLvl val="lvl"/>
        </dgm:presLayoutVars>
      </dgm:prSet>
      <dgm:spPr/>
    </dgm:pt>
    <dgm:pt modelId="{87289962-3D90-BF4B-87ED-534CBB0B2ED4}" type="pres">
      <dgm:prSet presAssocID="{E3C22377-316F-4F7A-B91A-5FF300803A56}" presName="thickLine" presStyleLbl="alignNode1" presStyleIdx="0" presStyleCnt="4"/>
      <dgm:spPr/>
    </dgm:pt>
    <dgm:pt modelId="{7EB1AA93-17B3-0549-B887-E388E7CDD2AA}" type="pres">
      <dgm:prSet presAssocID="{E3C22377-316F-4F7A-B91A-5FF300803A56}" presName="horz1" presStyleCnt="0"/>
      <dgm:spPr/>
    </dgm:pt>
    <dgm:pt modelId="{FC386384-E33A-8043-805D-4A297CEFE125}" type="pres">
      <dgm:prSet presAssocID="{E3C22377-316F-4F7A-B91A-5FF300803A56}" presName="tx1" presStyleLbl="revTx" presStyleIdx="0" presStyleCnt="4"/>
      <dgm:spPr/>
    </dgm:pt>
    <dgm:pt modelId="{4BA56307-1236-3549-A7E0-6C4FAD34E453}" type="pres">
      <dgm:prSet presAssocID="{E3C22377-316F-4F7A-B91A-5FF300803A56}" presName="vert1" presStyleCnt="0"/>
      <dgm:spPr/>
    </dgm:pt>
    <dgm:pt modelId="{6D38DC99-64EA-2D48-9C57-6D8530ADD959}" type="pres">
      <dgm:prSet presAssocID="{D35A9D51-8F3A-47E7-9DB0-70D3C0A0A158}" presName="thickLine" presStyleLbl="alignNode1" presStyleIdx="1" presStyleCnt="4"/>
      <dgm:spPr/>
    </dgm:pt>
    <dgm:pt modelId="{60409686-1860-514F-B8AA-8603E96ACDEC}" type="pres">
      <dgm:prSet presAssocID="{D35A9D51-8F3A-47E7-9DB0-70D3C0A0A158}" presName="horz1" presStyleCnt="0"/>
      <dgm:spPr/>
    </dgm:pt>
    <dgm:pt modelId="{127A1A15-4C94-974D-A137-F2312E15D038}" type="pres">
      <dgm:prSet presAssocID="{D35A9D51-8F3A-47E7-9DB0-70D3C0A0A158}" presName="tx1" presStyleLbl="revTx" presStyleIdx="1" presStyleCnt="4"/>
      <dgm:spPr/>
    </dgm:pt>
    <dgm:pt modelId="{7ED408C1-4CCC-2643-A6A8-C10C26946111}" type="pres">
      <dgm:prSet presAssocID="{D35A9D51-8F3A-47E7-9DB0-70D3C0A0A158}" presName="vert1" presStyleCnt="0"/>
      <dgm:spPr/>
    </dgm:pt>
    <dgm:pt modelId="{9B03E672-3E29-7447-82A7-D76C9EFE4D16}" type="pres">
      <dgm:prSet presAssocID="{5B907762-A689-4C65-98DF-FF887C42C49E}" presName="thickLine" presStyleLbl="alignNode1" presStyleIdx="2" presStyleCnt="4"/>
      <dgm:spPr/>
    </dgm:pt>
    <dgm:pt modelId="{5077A102-6749-004C-AA10-CB65032F8F82}" type="pres">
      <dgm:prSet presAssocID="{5B907762-A689-4C65-98DF-FF887C42C49E}" presName="horz1" presStyleCnt="0"/>
      <dgm:spPr/>
    </dgm:pt>
    <dgm:pt modelId="{734604B2-B7F6-AB43-BDA9-E0AC784F1C78}" type="pres">
      <dgm:prSet presAssocID="{5B907762-A689-4C65-98DF-FF887C42C49E}" presName="tx1" presStyleLbl="revTx" presStyleIdx="2" presStyleCnt="4"/>
      <dgm:spPr/>
    </dgm:pt>
    <dgm:pt modelId="{056C12AA-DB3A-454E-BE85-4BB0DBA3D03B}" type="pres">
      <dgm:prSet presAssocID="{5B907762-A689-4C65-98DF-FF887C42C49E}" presName="vert1" presStyleCnt="0"/>
      <dgm:spPr/>
    </dgm:pt>
    <dgm:pt modelId="{2A1230C2-6E0F-2847-84EC-6C584225E281}" type="pres">
      <dgm:prSet presAssocID="{52458DA7-1F59-4685-B8A8-C4FE0B723493}" presName="thickLine" presStyleLbl="alignNode1" presStyleIdx="3" presStyleCnt="4"/>
      <dgm:spPr/>
    </dgm:pt>
    <dgm:pt modelId="{CF8CFA79-34D0-7442-821E-AB1800B1A0B5}" type="pres">
      <dgm:prSet presAssocID="{52458DA7-1F59-4685-B8A8-C4FE0B723493}" presName="horz1" presStyleCnt="0"/>
      <dgm:spPr/>
    </dgm:pt>
    <dgm:pt modelId="{C8A02AC1-DFAC-8B46-8A60-0369A3F17111}" type="pres">
      <dgm:prSet presAssocID="{52458DA7-1F59-4685-B8A8-C4FE0B723493}" presName="tx1" presStyleLbl="revTx" presStyleIdx="3" presStyleCnt="4"/>
      <dgm:spPr/>
    </dgm:pt>
    <dgm:pt modelId="{945CFD07-3E33-4C46-A36A-1323FF86F118}" type="pres">
      <dgm:prSet presAssocID="{52458DA7-1F59-4685-B8A8-C4FE0B723493}" presName="vert1" presStyleCnt="0"/>
      <dgm:spPr/>
    </dgm:pt>
  </dgm:ptLst>
  <dgm:cxnLst>
    <dgm:cxn modelId="{EC04593C-878B-284D-A0ED-D65C6921F6DB}" type="presOf" srcId="{5460453D-E289-445E-88A8-374DAD5411F5}" destId="{B975BFFD-9AAB-644A-94A9-38608EB1971D}" srcOrd="0" destOrd="0" presId="urn:microsoft.com/office/officeart/2008/layout/LinedList"/>
    <dgm:cxn modelId="{EF2E6C48-F084-4655-9339-8CD4EBC02C50}" srcId="{5460453D-E289-445E-88A8-374DAD5411F5}" destId="{E3C22377-316F-4F7A-B91A-5FF300803A56}" srcOrd="0" destOrd="0" parTransId="{AFC4241C-6CEE-4ACF-9D70-8318DAA5F3CE}" sibTransId="{A5E2C9BB-AAEB-4068-92C5-BA5B5C0AEBBE}"/>
    <dgm:cxn modelId="{147ABB80-AED2-4F9B-B0B6-A3D5ACED2AAC}" srcId="{5460453D-E289-445E-88A8-374DAD5411F5}" destId="{52458DA7-1F59-4685-B8A8-C4FE0B723493}" srcOrd="3" destOrd="0" parTransId="{E6D6905C-9551-4E46-83DB-776C34F11539}" sibTransId="{1820FEB4-B82A-4F19-B8D9-2DCCEEDCF0C8}"/>
    <dgm:cxn modelId="{943B28AB-5BD8-4FD8-A58E-5F6FD48AAEE4}" srcId="{5460453D-E289-445E-88A8-374DAD5411F5}" destId="{D35A9D51-8F3A-47E7-9DB0-70D3C0A0A158}" srcOrd="1" destOrd="0" parTransId="{4DA9DED1-37D5-4DE3-BC46-6E249EF1A750}" sibTransId="{B0DDF3CD-ED6B-41BB-B0E5-015F28F396F6}"/>
    <dgm:cxn modelId="{0459CAB9-9BBB-F445-9EE9-55775F443D77}" type="presOf" srcId="{52458DA7-1F59-4685-B8A8-C4FE0B723493}" destId="{C8A02AC1-DFAC-8B46-8A60-0369A3F17111}" srcOrd="0" destOrd="0" presId="urn:microsoft.com/office/officeart/2008/layout/LinedList"/>
    <dgm:cxn modelId="{6FE50BC6-91DC-0F47-9B56-CAE3F7714799}" type="presOf" srcId="{5B907762-A689-4C65-98DF-FF887C42C49E}" destId="{734604B2-B7F6-AB43-BDA9-E0AC784F1C78}" srcOrd="0" destOrd="0" presId="urn:microsoft.com/office/officeart/2008/layout/LinedList"/>
    <dgm:cxn modelId="{3581FCD5-5D7C-4DEC-9AD2-F39925C67547}" srcId="{5460453D-E289-445E-88A8-374DAD5411F5}" destId="{5B907762-A689-4C65-98DF-FF887C42C49E}" srcOrd="2" destOrd="0" parTransId="{AF6913FD-9F69-4854-832D-2F0902BA0ED8}" sibTransId="{714AB865-6FBF-4D13-9334-DB7AC3B17822}"/>
    <dgm:cxn modelId="{FEAF5AE2-A1DF-B14B-B8B0-55CFFD7E3CE0}" type="presOf" srcId="{D35A9D51-8F3A-47E7-9DB0-70D3C0A0A158}" destId="{127A1A15-4C94-974D-A137-F2312E15D038}" srcOrd="0" destOrd="0" presId="urn:microsoft.com/office/officeart/2008/layout/LinedList"/>
    <dgm:cxn modelId="{C14C11E5-DE19-3048-A970-6A6840CB3D21}" type="presOf" srcId="{E3C22377-316F-4F7A-B91A-5FF300803A56}" destId="{FC386384-E33A-8043-805D-4A297CEFE125}" srcOrd="0" destOrd="0" presId="urn:microsoft.com/office/officeart/2008/layout/LinedList"/>
    <dgm:cxn modelId="{503B220A-3AAF-0E4B-A3CF-1217E66716F4}" type="presParOf" srcId="{B975BFFD-9AAB-644A-94A9-38608EB1971D}" destId="{87289962-3D90-BF4B-87ED-534CBB0B2ED4}" srcOrd="0" destOrd="0" presId="urn:microsoft.com/office/officeart/2008/layout/LinedList"/>
    <dgm:cxn modelId="{68DD3336-1C8E-2F4F-BD7B-1599047F90CC}" type="presParOf" srcId="{B975BFFD-9AAB-644A-94A9-38608EB1971D}" destId="{7EB1AA93-17B3-0549-B887-E388E7CDD2AA}" srcOrd="1" destOrd="0" presId="urn:microsoft.com/office/officeart/2008/layout/LinedList"/>
    <dgm:cxn modelId="{DEB12AD3-E573-A042-9DD5-A0D1A0BF0061}" type="presParOf" srcId="{7EB1AA93-17B3-0549-B887-E388E7CDD2AA}" destId="{FC386384-E33A-8043-805D-4A297CEFE125}" srcOrd="0" destOrd="0" presId="urn:microsoft.com/office/officeart/2008/layout/LinedList"/>
    <dgm:cxn modelId="{E627DF00-CBC6-454B-8031-3DC0A709C460}" type="presParOf" srcId="{7EB1AA93-17B3-0549-B887-E388E7CDD2AA}" destId="{4BA56307-1236-3549-A7E0-6C4FAD34E453}" srcOrd="1" destOrd="0" presId="urn:microsoft.com/office/officeart/2008/layout/LinedList"/>
    <dgm:cxn modelId="{A0B4E714-8E6F-1C4B-8BF1-EADDB62ACCFC}" type="presParOf" srcId="{B975BFFD-9AAB-644A-94A9-38608EB1971D}" destId="{6D38DC99-64EA-2D48-9C57-6D8530ADD959}" srcOrd="2" destOrd="0" presId="urn:microsoft.com/office/officeart/2008/layout/LinedList"/>
    <dgm:cxn modelId="{E1F3ED4F-C4B7-CE4D-A37D-A9936C80FAF1}" type="presParOf" srcId="{B975BFFD-9AAB-644A-94A9-38608EB1971D}" destId="{60409686-1860-514F-B8AA-8603E96ACDEC}" srcOrd="3" destOrd="0" presId="urn:microsoft.com/office/officeart/2008/layout/LinedList"/>
    <dgm:cxn modelId="{3A8D32B8-F6AD-5642-A16C-DF9D799F31A1}" type="presParOf" srcId="{60409686-1860-514F-B8AA-8603E96ACDEC}" destId="{127A1A15-4C94-974D-A137-F2312E15D038}" srcOrd="0" destOrd="0" presId="urn:microsoft.com/office/officeart/2008/layout/LinedList"/>
    <dgm:cxn modelId="{033F6F8E-F86A-4E46-8C8D-334E562027BD}" type="presParOf" srcId="{60409686-1860-514F-B8AA-8603E96ACDEC}" destId="{7ED408C1-4CCC-2643-A6A8-C10C26946111}" srcOrd="1" destOrd="0" presId="urn:microsoft.com/office/officeart/2008/layout/LinedList"/>
    <dgm:cxn modelId="{5956B133-FE7F-9E46-B0CE-59862A7F0E26}" type="presParOf" srcId="{B975BFFD-9AAB-644A-94A9-38608EB1971D}" destId="{9B03E672-3E29-7447-82A7-D76C9EFE4D16}" srcOrd="4" destOrd="0" presId="urn:microsoft.com/office/officeart/2008/layout/LinedList"/>
    <dgm:cxn modelId="{61518FF5-BF7D-0C48-99BC-8D80468208A3}" type="presParOf" srcId="{B975BFFD-9AAB-644A-94A9-38608EB1971D}" destId="{5077A102-6749-004C-AA10-CB65032F8F82}" srcOrd="5" destOrd="0" presId="urn:microsoft.com/office/officeart/2008/layout/LinedList"/>
    <dgm:cxn modelId="{AEC0BBC3-D95C-5B47-B5A1-14285368EB01}" type="presParOf" srcId="{5077A102-6749-004C-AA10-CB65032F8F82}" destId="{734604B2-B7F6-AB43-BDA9-E0AC784F1C78}" srcOrd="0" destOrd="0" presId="urn:microsoft.com/office/officeart/2008/layout/LinedList"/>
    <dgm:cxn modelId="{7AB78D4B-3C36-8443-8241-6058A5B5CDC4}" type="presParOf" srcId="{5077A102-6749-004C-AA10-CB65032F8F82}" destId="{056C12AA-DB3A-454E-BE85-4BB0DBA3D03B}" srcOrd="1" destOrd="0" presId="urn:microsoft.com/office/officeart/2008/layout/LinedList"/>
    <dgm:cxn modelId="{422BD0B3-ECC0-3C49-BA80-E8F1C818DC05}" type="presParOf" srcId="{B975BFFD-9AAB-644A-94A9-38608EB1971D}" destId="{2A1230C2-6E0F-2847-84EC-6C584225E281}" srcOrd="6" destOrd="0" presId="urn:microsoft.com/office/officeart/2008/layout/LinedList"/>
    <dgm:cxn modelId="{3DC16E47-6114-FF4F-9832-962FB80B9348}" type="presParOf" srcId="{B975BFFD-9AAB-644A-94A9-38608EB1971D}" destId="{CF8CFA79-34D0-7442-821E-AB1800B1A0B5}" srcOrd="7" destOrd="0" presId="urn:microsoft.com/office/officeart/2008/layout/LinedList"/>
    <dgm:cxn modelId="{1DDA8D91-D4A8-9947-93C3-3C5104CD511B}" type="presParOf" srcId="{CF8CFA79-34D0-7442-821E-AB1800B1A0B5}" destId="{C8A02AC1-DFAC-8B46-8A60-0369A3F17111}" srcOrd="0" destOrd="0" presId="urn:microsoft.com/office/officeart/2008/layout/LinedList"/>
    <dgm:cxn modelId="{708EC84C-2EBE-F644-9DF0-218A10564ACB}" type="presParOf" srcId="{CF8CFA79-34D0-7442-821E-AB1800B1A0B5}" destId="{945CFD07-3E33-4C46-A36A-1323FF86F1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B1AD0B9-D099-4464-A732-0C6EF8159A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491CE5-F7A1-4274-8CD5-953B20442C3E}">
      <dgm:prSet/>
      <dgm:spPr/>
      <dgm:t>
        <a:bodyPr/>
        <a:lstStyle/>
        <a:p>
          <a:r>
            <a:rPr lang="pt-BR" b="1"/>
            <a:t>Fundação</a:t>
          </a:r>
          <a:r>
            <a:rPr lang="pt-BR"/>
            <a:t>: Japão, 1º de janeiro de 1935.</a:t>
          </a:r>
          <a:endParaRPr lang="en-US"/>
        </a:p>
      </dgm:t>
    </dgm:pt>
    <dgm:pt modelId="{A1540BD0-148D-4CC3-AAB2-BDA2A6708A85}" type="parTrans" cxnId="{60B235A0-411C-41C8-9E0C-3C9934E58990}">
      <dgm:prSet/>
      <dgm:spPr/>
      <dgm:t>
        <a:bodyPr/>
        <a:lstStyle/>
        <a:p>
          <a:endParaRPr lang="en-US"/>
        </a:p>
      </dgm:t>
    </dgm:pt>
    <dgm:pt modelId="{BDB4149F-8CD7-4E58-B67F-04BC6F78B57E}" type="sibTrans" cxnId="{60B235A0-411C-41C8-9E0C-3C9934E58990}">
      <dgm:prSet/>
      <dgm:spPr/>
      <dgm:t>
        <a:bodyPr/>
        <a:lstStyle/>
        <a:p>
          <a:endParaRPr lang="en-US"/>
        </a:p>
      </dgm:t>
    </dgm:pt>
    <dgm:pt modelId="{9112D80C-1E6E-4303-B950-38344D993E67}">
      <dgm:prSet/>
      <dgm:spPr/>
      <dgm:t>
        <a:bodyPr/>
        <a:lstStyle/>
        <a:p>
          <a:r>
            <a:rPr lang="pt-BR" b="1"/>
            <a:t>Fundador</a:t>
          </a:r>
          <a:r>
            <a:rPr lang="pt-BR"/>
            <a:t>: Mokiti Okada (1882–1955), também conhecido como </a:t>
          </a:r>
          <a:r>
            <a:rPr lang="pt-BR" i="1"/>
            <a:t>Meishu-Sama</a:t>
          </a:r>
          <a:r>
            <a:rPr lang="pt-BR"/>
            <a:t> ("Senhor da Luz").</a:t>
          </a:r>
          <a:endParaRPr lang="en-US"/>
        </a:p>
      </dgm:t>
    </dgm:pt>
    <dgm:pt modelId="{1D1AEB6B-3550-498A-B5E8-37BB426F5ABF}" type="parTrans" cxnId="{A1F94146-A7EC-479B-A235-5CB5882B5A17}">
      <dgm:prSet/>
      <dgm:spPr/>
      <dgm:t>
        <a:bodyPr/>
        <a:lstStyle/>
        <a:p>
          <a:endParaRPr lang="en-US"/>
        </a:p>
      </dgm:t>
    </dgm:pt>
    <dgm:pt modelId="{A07B79FB-E25E-47A5-8D18-C6B063795035}" type="sibTrans" cxnId="{A1F94146-A7EC-479B-A235-5CB5882B5A17}">
      <dgm:prSet/>
      <dgm:spPr/>
      <dgm:t>
        <a:bodyPr/>
        <a:lstStyle/>
        <a:p>
          <a:endParaRPr lang="en-US"/>
        </a:p>
      </dgm:t>
    </dgm:pt>
    <dgm:pt modelId="{1C6BAF7C-47AB-4EAE-960B-35EE4D188838}">
      <dgm:prSet/>
      <dgm:spPr/>
      <dgm:t>
        <a:bodyPr/>
        <a:lstStyle/>
        <a:p>
          <a:r>
            <a:rPr lang="pt-BR" b="1"/>
            <a:t>Contexto Histórico</a:t>
          </a:r>
          <a:r>
            <a:rPr lang="pt-BR"/>
            <a:t>:</a:t>
          </a:r>
          <a:endParaRPr lang="en-US"/>
        </a:p>
      </dgm:t>
    </dgm:pt>
    <dgm:pt modelId="{7A604340-0DD4-41FC-9E56-453C2950E62B}" type="parTrans" cxnId="{9B41B867-BEF4-49CB-AAD9-08758244901A}">
      <dgm:prSet/>
      <dgm:spPr/>
      <dgm:t>
        <a:bodyPr/>
        <a:lstStyle/>
        <a:p>
          <a:endParaRPr lang="en-US"/>
        </a:p>
      </dgm:t>
    </dgm:pt>
    <dgm:pt modelId="{1AF25846-4772-494A-89A8-D738A8C5D99F}" type="sibTrans" cxnId="{9B41B867-BEF4-49CB-AAD9-08758244901A}">
      <dgm:prSet/>
      <dgm:spPr/>
      <dgm:t>
        <a:bodyPr/>
        <a:lstStyle/>
        <a:p>
          <a:endParaRPr lang="en-US"/>
        </a:p>
      </dgm:t>
    </dgm:pt>
    <dgm:pt modelId="{810FF136-8AC3-44D9-8E90-0AA4558E99FC}">
      <dgm:prSet/>
      <dgm:spPr/>
      <dgm:t>
        <a:bodyPr/>
        <a:lstStyle/>
        <a:p>
          <a:r>
            <a:rPr lang="pt-BR"/>
            <a:t>Período pós-guerra no Japão: forte sincretismo religioso, surgimento de novas religiões.</a:t>
          </a:r>
          <a:endParaRPr lang="en-US"/>
        </a:p>
      </dgm:t>
    </dgm:pt>
    <dgm:pt modelId="{8DB7100C-FE8A-4745-B19F-1CE6F6EF3F72}" type="parTrans" cxnId="{F0F059D1-9A46-41E1-8E30-497C81B22523}">
      <dgm:prSet/>
      <dgm:spPr/>
      <dgm:t>
        <a:bodyPr/>
        <a:lstStyle/>
        <a:p>
          <a:endParaRPr lang="en-US"/>
        </a:p>
      </dgm:t>
    </dgm:pt>
    <dgm:pt modelId="{E9FC2A32-4E20-4A9E-A5C0-15844D21D242}" type="sibTrans" cxnId="{F0F059D1-9A46-41E1-8E30-497C81B22523}">
      <dgm:prSet/>
      <dgm:spPr/>
      <dgm:t>
        <a:bodyPr/>
        <a:lstStyle/>
        <a:p>
          <a:endParaRPr lang="en-US"/>
        </a:p>
      </dgm:t>
    </dgm:pt>
    <dgm:pt modelId="{B24CD01E-DA66-4C0A-B867-85EEBBBA5413}">
      <dgm:prSet/>
      <dgm:spPr/>
      <dgm:t>
        <a:bodyPr/>
        <a:lstStyle/>
        <a:p>
          <a:r>
            <a:rPr lang="pt-BR"/>
            <a:t>Influências: xintoísmo, budismo, espiritualismo e ocultismo oriental.</a:t>
          </a:r>
          <a:endParaRPr lang="en-US"/>
        </a:p>
      </dgm:t>
    </dgm:pt>
    <dgm:pt modelId="{9B351C51-DA0E-455A-8F43-5BD66A7DE79E}" type="parTrans" cxnId="{366C2CC0-57AE-428C-88F2-EBECF2FB2F7D}">
      <dgm:prSet/>
      <dgm:spPr/>
      <dgm:t>
        <a:bodyPr/>
        <a:lstStyle/>
        <a:p>
          <a:endParaRPr lang="en-US"/>
        </a:p>
      </dgm:t>
    </dgm:pt>
    <dgm:pt modelId="{212C1BC0-40D4-4A43-B2FD-F9A18D1A5EA6}" type="sibTrans" cxnId="{366C2CC0-57AE-428C-88F2-EBECF2FB2F7D}">
      <dgm:prSet/>
      <dgm:spPr/>
      <dgm:t>
        <a:bodyPr/>
        <a:lstStyle/>
        <a:p>
          <a:endParaRPr lang="en-US"/>
        </a:p>
      </dgm:t>
    </dgm:pt>
    <dgm:pt modelId="{F6224617-8EDA-0446-A8B4-96DE9424CC81}" type="pres">
      <dgm:prSet presAssocID="{FB1AD0B9-D099-4464-A732-0C6EF8159A47}" presName="vert0" presStyleCnt="0">
        <dgm:presLayoutVars>
          <dgm:dir/>
          <dgm:animOne val="branch"/>
          <dgm:animLvl val="lvl"/>
        </dgm:presLayoutVars>
      </dgm:prSet>
      <dgm:spPr/>
    </dgm:pt>
    <dgm:pt modelId="{5B2125C2-3FFB-5348-830D-AE568BDA94D8}" type="pres">
      <dgm:prSet presAssocID="{C4491CE5-F7A1-4274-8CD5-953B20442C3E}" presName="thickLine" presStyleLbl="alignNode1" presStyleIdx="0" presStyleCnt="5"/>
      <dgm:spPr/>
    </dgm:pt>
    <dgm:pt modelId="{431225A4-8B4D-0343-BD15-64AB6CB8ACEF}" type="pres">
      <dgm:prSet presAssocID="{C4491CE5-F7A1-4274-8CD5-953B20442C3E}" presName="horz1" presStyleCnt="0"/>
      <dgm:spPr/>
    </dgm:pt>
    <dgm:pt modelId="{6396FF7D-75AC-4B45-9737-EFAE0289D61F}" type="pres">
      <dgm:prSet presAssocID="{C4491CE5-F7A1-4274-8CD5-953B20442C3E}" presName="tx1" presStyleLbl="revTx" presStyleIdx="0" presStyleCnt="5"/>
      <dgm:spPr/>
    </dgm:pt>
    <dgm:pt modelId="{F034CA38-E9C5-7441-9F63-91D0EF3ADCF3}" type="pres">
      <dgm:prSet presAssocID="{C4491CE5-F7A1-4274-8CD5-953B20442C3E}" presName="vert1" presStyleCnt="0"/>
      <dgm:spPr/>
    </dgm:pt>
    <dgm:pt modelId="{76269A65-CFE4-6A49-A2DA-149AC5D1B848}" type="pres">
      <dgm:prSet presAssocID="{9112D80C-1E6E-4303-B950-38344D993E67}" presName="thickLine" presStyleLbl="alignNode1" presStyleIdx="1" presStyleCnt="5"/>
      <dgm:spPr/>
    </dgm:pt>
    <dgm:pt modelId="{416C3314-37A0-A74F-B4B2-5A4341FA7127}" type="pres">
      <dgm:prSet presAssocID="{9112D80C-1E6E-4303-B950-38344D993E67}" presName="horz1" presStyleCnt="0"/>
      <dgm:spPr/>
    </dgm:pt>
    <dgm:pt modelId="{A93BCA62-D22D-7C47-87D7-E9940418E763}" type="pres">
      <dgm:prSet presAssocID="{9112D80C-1E6E-4303-B950-38344D993E67}" presName="tx1" presStyleLbl="revTx" presStyleIdx="1" presStyleCnt="5"/>
      <dgm:spPr/>
    </dgm:pt>
    <dgm:pt modelId="{36BE397D-9A52-E54A-B3F5-8468FFABEB31}" type="pres">
      <dgm:prSet presAssocID="{9112D80C-1E6E-4303-B950-38344D993E67}" presName="vert1" presStyleCnt="0"/>
      <dgm:spPr/>
    </dgm:pt>
    <dgm:pt modelId="{20B0AB20-4CDA-6848-8025-859906861A46}" type="pres">
      <dgm:prSet presAssocID="{1C6BAF7C-47AB-4EAE-960B-35EE4D188838}" presName="thickLine" presStyleLbl="alignNode1" presStyleIdx="2" presStyleCnt="5"/>
      <dgm:spPr/>
    </dgm:pt>
    <dgm:pt modelId="{24B99F21-62BA-AE4F-B8FC-47AB4B402B19}" type="pres">
      <dgm:prSet presAssocID="{1C6BAF7C-47AB-4EAE-960B-35EE4D188838}" presName="horz1" presStyleCnt="0"/>
      <dgm:spPr/>
    </dgm:pt>
    <dgm:pt modelId="{426D8D7A-4B34-0C4D-99F1-4EF0F8EF5075}" type="pres">
      <dgm:prSet presAssocID="{1C6BAF7C-47AB-4EAE-960B-35EE4D188838}" presName="tx1" presStyleLbl="revTx" presStyleIdx="2" presStyleCnt="5"/>
      <dgm:spPr/>
    </dgm:pt>
    <dgm:pt modelId="{266D03AF-D085-F04D-BFF7-E77566271A1A}" type="pres">
      <dgm:prSet presAssocID="{1C6BAF7C-47AB-4EAE-960B-35EE4D188838}" presName="vert1" presStyleCnt="0"/>
      <dgm:spPr/>
    </dgm:pt>
    <dgm:pt modelId="{03A34B32-30BD-204F-947D-C45A1849EC68}" type="pres">
      <dgm:prSet presAssocID="{810FF136-8AC3-44D9-8E90-0AA4558E99FC}" presName="thickLine" presStyleLbl="alignNode1" presStyleIdx="3" presStyleCnt="5"/>
      <dgm:spPr/>
    </dgm:pt>
    <dgm:pt modelId="{5354600C-BBAE-C748-B8FF-913F3B4356D4}" type="pres">
      <dgm:prSet presAssocID="{810FF136-8AC3-44D9-8E90-0AA4558E99FC}" presName="horz1" presStyleCnt="0"/>
      <dgm:spPr/>
    </dgm:pt>
    <dgm:pt modelId="{9C890386-8054-D94C-92F5-4196256F6A4F}" type="pres">
      <dgm:prSet presAssocID="{810FF136-8AC3-44D9-8E90-0AA4558E99FC}" presName="tx1" presStyleLbl="revTx" presStyleIdx="3" presStyleCnt="5"/>
      <dgm:spPr/>
    </dgm:pt>
    <dgm:pt modelId="{4DF3CB8C-45D2-A140-A52E-0835EBD76353}" type="pres">
      <dgm:prSet presAssocID="{810FF136-8AC3-44D9-8E90-0AA4558E99FC}" presName="vert1" presStyleCnt="0"/>
      <dgm:spPr/>
    </dgm:pt>
    <dgm:pt modelId="{B2E054C1-518F-314C-B45D-85B40DD4E0FC}" type="pres">
      <dgm:prSet presAssocID="{B24CD01E-DA66-4C0A-B867-85EEBBBA5413}" presName="thickLine" presStyleLbl="alignNode1" presStyleIdx="4" presStyleCnt="5"/>
      <dgm:spPr/>
    </dgm:pt>
    <dgm:pt modelId="{6D317F72-7703-6A4F-940F-03CECF1EFEC5}" type="pres">
      <dgm:prSet presAssocID="{B24CD01E-DA66-4C0A-B867-85EEBBBA5413}" presName="horz1" presStyleCnt="0"/>
      <dgm:spPr/>
    </dgm:pt>
    <dgm:pt modelId="{726B301B-3F7C-4E41-9806-BF50FA28C8DE}" type="pres">
      <dgm:prSet presAssocID="{B24CD01E-DA66-4C0A-B867-85EEBBBA5413}" presName="tx1" presStyleLbl="revTx" presStyleIdx="4" presStyleCnt="5"/>
      <dgm:spPr/>
    </dgm:pt>
    <dgm:pt modelId="{BF4E76D0-9771-1E41-BB0A-6A54A1AF5D50}" type="pres">
      <dgm:prSet presAssocID="{B24CD01E-DA66-4C0A-B867-85EEBBBA5413}" presName="vert1" presStyleCnt="0"/>
      <dgm:spPr/>
    </dgm:pt>
  </dgm:ptLst>
  <dgm:cxnLst>
    <dgm:cxn modelId="{A1F94146-A7EC-479B-A235-5CB5882B5A17}" srcId="{FB1AD0B9-D099-4464-A732-0C6EF8159A47}" destId="{9112D80C-1E6E-4303-B950-38344D993E67}" srcOrd="1" destOrd="0" parTransId="{1D1AEB6B-3550-498A-B5E8-37BB426F5ABF}" sibTransId="{A07B79FB-E25E-47A5-8D18-C6B063795035}"/>
    <dgm:cxn modelId="{9B41B867-BEF4-49CB-AAD9-08758244901A}" srcId="{FB1AD0B9-D099-4464-A732-0C6EF8159A47}" destId="{1C6BAF7C-47AB-4EAE-960B-35EE4D188838}" srcOrd="2" destOrd="0" parTransId="{7A604340-0DD4-41FC-9E56-453C2950E62B}" sibTransId="{1AF25846-4772-494A-89A8-D738A8C5D99F}"/>
    <dgm:cxn modelId="{F396D68E-A9CF-8D43-A3BC-5ACF3C138E7C}" type="presOf" srcId="{810FF136-8AC3-44D9-8E90-0AA4558E99FC}" destId="{9C890386-8054-D94C-92F5-4196256F6A4F}" srcOrd="0" destOrd="0" presId="urn:microsoft.com/office/officeart/2008/layout/LinedList"/>
    <dgm:cxn modelId="{60B235A0-411C-41C8-9E0C-3C9934E58990}" srcId="{FB1AD0B9-D099-4464-A732-0C6EF8159A47}" destId="{C4491CE5-F7A1-4274-8CD5-953B20442C3E}" srcOrd="0" destOrd="0" parTransId="{A1540BD0-148D-4CC3-AAB2-BDA2A6708A85}" sibTransId="{BDB4149F-8CD7-4E58-B67F-04BC6F78B57E}"/>
    <dgm:cxn modelId="{C2BE89B1-9283-714C-B95E-E0E4E54D0AAA}" type="presOf" srcId="{9112D80C-1E6E-4303-B950-38344D993E67}" destId="{A93BCA62-D22D-7C47-87D7-E9940418E763}" srcOrd="0" destOrd="0" presId="urn:microsoft.com/office/officeart/2008/layout/LinedList"/>
    <dgm:cxn modelId="{D63596B6-6B4C-194C-BF2E-6610753069C2}" type="presOf" srcId="{FB1AD0B9-D099-4464-A732-0C6EF8159A47}" destId="{F6224617-8EDA-0446-A8B4-96DE9424CC81}" srcOrd="0" destOrd="0" presId="urn:microsoft.com/office/officeart/2008/layout/LinedList"/>
    <dgm:cxn modelId="{366C2CC0-57AE-428C-88F2-EBECF2FB2F7D}" srcId="{FB1AD0B9-D099-4464-A732-0C6EF8159A47}" destId="{B24CD01E-DA66-4C0A-B867-85EEBBBA5413}" srcOrd="4" destOrd="0" parTransId="{9B351C51-DA0E-455A-8F43-5BD66A7DE79E}" sibTransId="{212C1BC0-40D4-4A43-B2FD-F9A18D1A5EA6}"/>
    <dgm:cxn modelId="{F0F059D1-9A46-41E1-8E30-497C81B22523}" srcId="{FB1AD0B9-D099-4464-A732-0C6EF8159A47}" destId="{810FF136-8AC3-44D9-8E90-0AA4558E99FC}" srcOrd="3" destOrd="0" parTransId="{8DB7100C-FE8A-4745-B19F-1CE6F6EF3F72}" sibTransId="{E9FC2A32-4E20-4A9E-A5C0-15844D21D242}"/>
    <dgm:cxn modelId="{4AE232E1-9507-884C-AA86-9F8DCEB3BC70}" type="presOf" srcId="{B24CD01E-DA66-4C0A-B867-85EEBBBA5413}" destId="{726B301B-3F7C-4E41-9806-BF50FA28C8DE}" srcOrd="0" destOrd="0" presId="urn:microsoft.com/office/officeart/2008/layout/LinedList"/>
    <dgm:cxn modelId="{5FEF4FE1-3112-1641-8EED-E304A8B40E8A}" type="presOf" srcId="{1C6BAF7C-47AB-4EAE-960B-35EE4D188838}" destId="{426D8D7A-4B34-0C4D-99F1-4EF0F8EF5075}" srcOrd="0" destOrd="0" presId="urn:microsoft.com/office/officeart/2008/layout/LinedList"/>
    <dgm:cxn modelId="{9AC7EDE7-D2A3-A34E-B015-4218825D0335}" type="presOf" srcId="{C4491CE5-F7A1-4274-8CD5-953B20442C3E}" destId="{6396FF7D-75AC-4B45-9737-EFAE0289D61F}" srcOrd="0" destOrd="0" presId="urn:microsoft.com/office/officeart/2008/layout/LinedList"/>
    <dgm:cxn modelId="{32E8B81A-23DF-074B-BCAE-AFA6C45954C2}" type="presParOf" srcId="{F6224617-8EDA-0446-A8B4-96DE9424CC81}" destId="{5B2125C2-3FFB-5348-830D-AE568BDA94D8}" srcOrd="0" destOrd="0" presId="urn:microsoft.com/office/officeart/2008/layout/LinedList"/>
    <dgm:cxn modelId="{84786D93-9AF2-B349-9DC7-7FBB02201E79}" type="presParOf" srcId="{F6224617-8EDA-0446-A8B4-96DE9424CC81}" destId="{431225A4-8B4D-0343-BD15-64AB6CB8ACEF}" srcOrd="1" destOrd="0" presId="urn:microsoft.com/office/officeart/2008/layout/LinedList"/>
    <dgm:cxn modelId="{7148CC4C-EC72-6D40-AB35-7B24DAB38A55}" type="presParOf" srcId="{431225A4-8B4D-0343-BD15-64AB6CB8ACEF}" destId="{6396FF7D-75AC-4B45-9737-EFAE0289D61F}" srcOrd="0" destOrd="0" presId="urn:microsoft.com/office/officeart/2008/layout/LinedList"/>
    <dgm:cxn modelId="{A15DCA44-A0A4-5C4A-8DB7-B7EBAC575176}" type="presParOf" srcId="{431225A4-8B4D-0343-BD15-64AB6CB8ACEF}" destId="{F034CA38-E9C5-7441-9F63-91D0EF3ADCF3}" srcOrd="1" destOrd="0" presId="urn:microsoft.com/office/officeart/2008/layout/LinedList"/>
    <dgm:cxn modelId="{C25B6D26-690B-274C-91AD-B04ADEFA93E0}" type="presParOf" srcId="{F6224617-8EDA-0446-A8B4-96DE9424CC81}" destId="{76269A65-CFE4-6A49-A2DA-149AC5D1B848}" srcOrd="2" destOrd="0" presId="urn:microsoft.com/office/officeart/2008/layout/LinedList"/>
    <dgm:cxn modelId="{10E72C67-CD1F-304A-9A03-12EF7DDBAB2D}" type="presParOf" srcId="{F6224617-8EDA-0446-A8B4-96DE9424CC81}" destId="{416C3314-37A0-A74F-B4B2-5A4341FA7127}" srcOrd="3" destOrd="0" presId="urn:microsoft.com/office/officeart/2008/layout/LinedList"/>
    <dgm:cxn modelId="{F89D3441-9D07-E841-82FC-21FB50C16D2C}" type="presParOf" srcId="{416C3314-37A0-A74F-B4B2-5A4341FA7127}" destId="{A93BCA62-D22D-7C47-87D7-E9940418E763}" srcOrd="0" destOrd="0" presId="urn:microsoft.com/office/officeart/2008/layout/LinedList"/>
    <dgm:cxn modelId="{A1D13224-6EC9-EB45-9AFA-1391754BF712}" type="presParOf" srcId="{416C3314-37A0-A74F-B4B2-5A4341FA7127}" destId="{36BE397D-9A52-E54A-B3F5-8468FFABEB31}" srcOrd="1" destOrd="0" presId="urn:microsoft.com/office/officeart/2008/layout/LinedList"/>
    <dgm:cxn modelId="{EDFCF417-15D4-844E-AE3B-612993B5DF3B}" type="presParOf" srcId="{F6224617-8EDA-0446-A8B4-96DE9424CC81}" destId="{20B0AB20-4CDA-6848-8025-859906861A46}" srcOrd="4" destOrd="0" presId="urn:microsoft.com/office/officeart/2008/layout/LinedList"/>
    <dgm:cxn modelId="{E9607A30-7A30-304C-B104-36CFE3E5B0B5}" type="presParOf" srcId="{F6224617-8EDA-0446-A8B4-96DE9424CC81}" destId="{24B99F21-62BA-AE4F-B8FC-47AB4B402B19}" srcOrd="5" destOrd="0" presId="urn:microsoft.com/office/officeart/2008/layout/LinedList"/>
    <dgm:cxn modelId="{7BF43177-F5DB-4944-8A0F-DA694B35D601}" type="presParOf" srcId="{24B99F21-62BA-AE4F-B8FC-47AB4B402B19}" destId="{426D8D7A-4B34-0C4D-99F1-4EF0F8EF5075}" srcOrd="0" destOrd="0" presId="urn:microsoft.com/office/officeart/2008/layout/LinedList"/>
    <dgm:cxn modelId="{279E1786-73D6-E446-903D-DCBD54323D10}" type="presParOf" srcId="{24B99F21-62BA-AE4F-B8FC-47AB4B402B19}" destId="{266D03AF-D085-F04D-BFF7-E77566271A1A}" srcOrd="1" destOrd="0" presId="urn:microsoft.com/office/officeart/2008/layout/LinedList"/>
    <dgm:cxn modelId="{5F5C7D5A-E778-7847-8A5A-06B695890554}" type="presParOf" srcId="{F6224617-8EDA-0446-A8B4-96DE9424CC81}" destId="{03A34B32-30BD-204F-947D-C45A1849EC68}" srcOrd="6" destOrd="0" presId="urn:microsoft.com/office/officeart/2008/layout/LinedList"/>
    <dgm:cxn modelId="{CAF05A01-0609-9C40-ABF8-7AA44B155AE9}" type="presParOf" srcId="{F6224617-8EDA-0446-A8B4-96DE9424CC81}" destId="{5354600C-BBAE-C748-B8FF-913F3B4356D4}" srcOrd="7" destOrd="0" presId="urn:microsoft.com/office/officeart/2008/layout/LinedList"/>
    <dgm:cxn modelId="{BBA43CD3-0769-7D46-9719-B76AA38A52F2}" type="presParOf" srcId="{5354600C-BBAE-C748-B8FF-913F3B4356D4}" destId="{9C890386-8054-D94C-92F5-4196256F6A4F}" srcOrd="0" destOrd="0" presId="urn:microsoft.com/office/officeart/2008/layout/LinedList"/>
    <dgm:cxn modelId="{66F655D6-79A9-5445-8D38-49AC84990EFB}" type="presParOf" srcId="{5354600C-BBAE-C748-B8FF-913F3B4356D4}" destId="{4DF3CB8C-45D2-A140-A52E-0835EBD76353}" srcOrd="1" destOrd="0" presId="urn:microsoft.com/office/officeart/2008/layout/LinedList"/>
    <dgm:cxn modelId="{85B1E0C0-73F0-F049-B8FC-C22EC13F37E2}" type="presParOf" srcId="{F6224617-8EDA-0446-A8B4-96DE9424CC81}" destId="{B2E054C1-518F-314C-B45D-85B40DD4E0FC}" srcOrd="8" destOrd="0" presId="urn:microsoft.com/office/officeart/2008/layout/LinedList"/>
    <dgm:cxn modelId="{4AB56AE0-329F-7B43-BFF1-CC780EE7CE11}" type="presParOf" srcId="{F6224617-8EDA-0446-A8B4-96DE9424CC81}" destId="{6D317F72-7703-6A4F-940F-03CECF1EFEC5}" srcOrd="9" destOrd="0" presId="urn:microsoft.com/office/officeart/2008/layout/LinedList"/>
    <dgm:cxn modelId="{BED54992-06BC-7544-9DC4-BB2DF39DF385}" type="presParOf" srcId="{6D317F72-7703-6A4F-940F-03CECF1EFEC5}" destId="{726B301B-3F7C-4E41-9806-BF50FA28C8DE}" srcOrd="0" destOrd="0" presId="urn:microsoft.com/office/officeart/2008/layout/LinedList"/>
    <dgm:cxn modelId="{76C5C6F6-CCC8-744E-9C64-3371DF1FFFE6}" type="presParOf" srcId="{6D317F72-7703-6A4F-940F-03CECF1EFEC5}" destId="{BF4E76D0-9771-1E41-BB0A-6A54A1AF5D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28CA13-0577-4F4D-84BF-36126681720B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927EB13-1685-490D-9901-0089414E8325}">
      <dgm:prSet/>
      <dgm:spPr/>
      <dgm:t>
        <a:bodyPr/>
        <a:lstStyle/>
        <a:p>
          <a:r>
            <a:rPr lang="pt-BR"/>
            <a:t>Nascido em Tóquio, envolveu-se com práticas ocultistas e com a seita Oomoto-kyo.</a:t>
          </a:r>
          <a:endParaRPr lang="en-US"/>
        </a:p>
      </dgm:t>
    </dgm:pt>
    <dgm:pt modelId="{66048A87-A392-499B-B0E1-78F9FAB16D2A}" type="parTrans" cxnId="{E1665CC4-6A72-461A-842E-D5A46CFE8045}">
      <dgm:prSet/>
      <dgm:spPr/>
      <dgm:t>
        <a:bodyPr/>
        <a:lstStyle/>
        <a:p>
          <a:endParaRPr lang="en-US"/>
        </a:p>
      </dgm:t>
    </dgm:pt>
    <dgm:pt modelId="{F795B83A-68B8-497F-ACE0-A78EEC832637}" type="sibTrans" cxnId="{E1665CC4-6A72-461A-842E-D5A46CFE8045}">
      <dgm:prSet/>
      <dgm:spPr/>
      <dgm:t>
        <a:bodyPr/>
        <a:lstStyle/>
        <a:p>
          <a:endParaRPr lang="en-US"/>
        </a:p>
      </dgm:t>
    </dgm:pt>
    <dgm:pt modelId="{5EA1C4F4-3A41-49FF-83AC-A57AAECA2686}">
      <dgm:prSet/>
      <dgm:spPr/>
      <dgm:t>
        <a:bodyPr/>
        <a:lstStyle/>
        <a:p>
          <a:r>
            <a:rPr lang="pt-BR"/>
            <a:t>Acreditava ser o </a:t>
          </a:r>
          <a:r>
            <a:rPr lang="pt-BR" i="1"/>
            <a:t>Messias japonês</a:t>
          </a:r>
          <a:r>
            <a:rPr lang="pt-BR"/>
            <a:t>, incumbido de salvar a humanidade através da </a:t>
          </a:r>
          <a:r>
            <a:rPr lang="pt-BR" i="1"/>
            <a:t>luz divina</a:t>
          </a:r>
          <a:r>
            <a:rPr lang="pt-BR"/>
            <a:t>.</a:t>
          </a:r>
          <a:endParaRPr lang="en-US"/>
        </a:p>
      </dgm:t>
    </dgm:pt>
    <dgm:pt modelId="{39D4F128-2BA2-4FE2-85EB-EA62975259F2}" type="parTrans" cxnId="{8E56AEE3-FB1D-4ABA-A18E-B335178F05FE}">
      <dgm:prSet/>
      <dgm:spPr/>
      <dgm:t>
        <a:bodyPr/>
        <a:lstStyle/>
        <a:p>
          <a:endParaRPr lang="en-US"/>
        </a:p>
      </dgm:t>
    </dgm:pt>
    <dgm:pt modelId="{FC7BC985-147D-4342-894A-DEF8BCC64ADD}" type="sibTrans" cxnId="{8E56AEE3-FB1D-4ABA-A18E-B335178F05FE}">
      <dgm:prSet/>
      <dgm:spPr/>
      <dgm:t>
        <a:bodyPr/>
        <a:lstStyle/>
        <a:p>
          <a:endParaRPr lang="en-US"/>
        </a:p>
      </dgm:t>
    </dgm:pt>
    <dgm:pt modelId="{6C66619D-356D-433A-A1C0-24517773DE7A}">
      <dgm:prSet/>
      <dgm:spPr/>
      <dgm:t>
        <a:bodyPr/>
        <a:lstStyle/>
        <a:p>
          <a:r>
            <a:rPr lang="pt-BR"/>
            <a:t>Declarou-se a encarnação da </a:t>
          </a:r>
          <a:r>
            <a:rPr lang="pt-BR" i="1"/>
            <a:t>vontade divina</a:t>
          </a:r>
          <a:r>
            <a:rPr lang="pt-BR"/>
            <a:t> para estabelecer o “Paraíso Terrestre”.</a:t>
          </a:r>
          <a:endParaRPr lang="en-US"/>
        </a:p>
      </dgm:t>
    </dgm:pt>
    <dgm:pt modelId="{75724D1B-7866-49B9-9B51-8379D994E42B}" type="parTrans" cxnId="{409DE520-88BC-4B97-B9F2-613E3C4B8BB7}">
      <dgm:prSet/>
      <dgm:spPr/>
      <dgm:t>
        <a:bodyPr/>
        <a:lstStyle/>
        <a:p>
          <a:endParaRPr lang="en-US"/>
        </a:p>
      </dgm:t>
    </dgm:pt>
    <dgm:pt modelId="{57FB65FB-0E15-4CE2-91CC-FDDE20784893}" type="sibTrans" cxnId="{409DE520-88BC-4B97-B9F2-613E3C4B8BB7}">
      <dgm:prSet/>
      <dgm:spPr/>
      <dgm:t>
        <a:bodyPr/>
        <a:lstStyle/>
        <a:p>
          <a:endParaRPr lang="en-US"/>
        </a:p>
      </dgm:t>
    </dgm:pt>
    <dgm:pt modelId="{F3751D79-FB23-4546-B008-C8C56CDADBA5}">
      <dgm:prSet/>
      <dgm:spPr/>
      <dgm:t>
        <a:bodyPr/>
        <a:lstStyle/>
        <a:p>
          <a:r>
            <a:rPr lang="pt-BR"/>
            <a:t>❝Eu sou o Messias prometido, que trará a salvação do mundo e o fim das calamidades.❞</a:t>
          </a:r>
          <a:br>
            <a:rPr lang="pt-BR"/>
          </a:br>
          <a:r>
            <a:rPr lang="pt-BR"/>
            <a:t> — Mokiti Okada</a:t>
          </a:r>
          <a:endParaRPr lang="en-US"/>
        </a:p>
      </dgm:t>
    </dgm:pt>
    <dgm:pt modelId="{BD8FADB6-A614-4C5C-861A-25C91AC2157F}" type="parTrans" cxnId="{0793158C-31B1-4495-9AC6-E772C8EEBE1E}">
      <dgm:prSet/>
      <dgm:spPr/>
      <dgm:t>
        <a:bodyPr/>
        <a:lstStyle/>
        <a:p>
          <a:endParaRPr lang="en-US"/>
        </a:p>
      </dgm:t>
    </dgm:pt>
    <dgm:pt modelId="{80D8E81B-A301-4470-98A8-7D8BFA27A8DE}" type="sibTrans" cxnId="{0793158C-31B1-4495-9AC6-E772C8EEBE1E}">
      <dgm:prSet/>
      <dgm:spPr/>
      <dgm:t>
        <a:bodyPr/>
        <a:lstStyle/>
        <a:p>
          <a:endParaRPr lang="en-US"/>
        </a:p>
      </dgm:t>
    </dgm:pt>
    <dgm:pt modelId="{EB1C7B8A-59BE-4342-8043-8F2043454653}" type="pres">
      <dgm:prSet presAssocID="{7028CA13-0577-4F4D-84BF-36126681720B}" presName="vert0" presStyleCnt="0">
        <dgm:presLayoutVars>
          <dgm:dir/>
          <dgm:animOne val="branch"/>
          <dgm:animLvl val="lvl"/>
        </dgm:presLayoutVars>
      </dgm:prSet>
      <dgm:spPr/>
    </dgm:pt>
    <dgm:pt modelId="{7033D662-E28E-4FC5-9FAD-07802BD55C83}" type="pres">
      <dgm:prSet presAssocID="{4927EB13-1685-490D-9901-0089414E8325}" presName="thickLine" presStyleLbl="alignNode1" presStyleIdx="0" presStyleCnt="4"/>
      <dgm:spPr/>
    </dgm:pt>
    <dgm:pt modelId="{3C81D29F-B95A-41A3-93EA-BC67A0C969C6}" type="pres">
      <dgm:prSet presAssocID="{4927EB13-1685-490D-9901-0089414E8325}" presName="horz1" presStyleCnt="0"/>
      <dgm:spPr/>
    </dgm:pt>
    <dgm:pt modelId="{01BCA1FE-F969-4103-8433-0A1EF154F73B}" type="pres">
      <dgm:prSet presAssocID="{4927EB13-1685-490D-9901-0089414E8325}" presName="tx1" presStyleLbl="revTx" presStyleIdx="0" presStyleCnt="4"/>
      <dgm:spPr/>
    </dgm:pt>
    <dgm:pt modelId="{1B693E2E-0A61-43DA-8415-4E783F0915E0}" type="pres">
      <dgm:prSet presAssocID="{4927EB13-1685-490D-9901-0089414E8325}" presName="vert1" presStyleCnt="0"/>
      <dgm:spPr/>
    </dgm:pt>
    <dgm:pt modelId="{08EB6164-E85A-45C4-A42A-F1B586A453DC}" type="pres">
      <dgm:prSet presAssocID="{5EA1C4F4-3A41-49FF-83AC-A57AAECA2686}" presName="thickLine" presStyleLbl="alignNode1" presStyleIdx="1" presStyleCnt="4"/>
      <dgm:spPr/>
    </dgm:pt>
    <dgm:pt modelId="{05070FE3-7ECD-4A24-BADC-EEFDF73E163D}" type="pres">
      <dgm:prSet presAssocID="{5EA1C4F4-3A41-49FF-83AC-A57AAECA2686}" presName="horz1" presStyleCnt="0"/>
      <dgm:spPr/>
    </dgm:pt>
    <dgm:pt modelId="{9B90BF49-ACEF-42AA-BF46-F9B1C00D70BB}" type="pres">
      <dgm:prSet presAssocID="{5EA1C4F4-3A41-49FF-83AC-A57AAECA2686}" presName="tx1" presStyleLbl="revTx" presStyleIdx="1" presStyleCnt="4"/>
      <dgm:spPr/>
    </dgm:pt>
    <dgm:pt modelId="{7ED7E1A9-1027-4906-98DF-11706061C432}" type="pres">
      <dgm:prSet presAssocID="{5EA1C4F4-3A41-49FF-83AC-A57AAECA2686}" presName="vert1" presStyleCnt="0"/>
      <dgm:spPr/>
    </dgm:pt>
    <dgm:pt modelId="{4B4879F8-1477-45D7-9BEC-D3A2A486908A}" type="pres">
      <dgm:prSet presAssocID="{6C66619D-356D-433A-A1C0-24517773DE7A}" presName="thickLine" presStyleLbl="alignNode1" presStyleIdx="2" presStyleCnt="4"/>
      <dgm:spPr/>
    </dgm:pt>
    <dgm:pt modelId="{8B4A3D93-A605-4CF0-9C32-3D2404581151}" type="pres">
      <dgm:prSet presAssocID="{6C66619D-356D-433A-A1C0-24517773DE7A}" presName="horz1" presStyleCnt="0"/>
      <dgm:spPr/>
    </dgm:pt>
    <dgm:pt modelId="{87D8330F-E44B-4402-B5AE-D3BA4D23DEA0}" type="pres">
      <dgm:prSet presAssocID="{6C66619D-356D-433A-A1C0-24517773DE7A}" presName="tx1" presStyleLbl="revTx" presStyleIdx="2" presStyleCnt="4"/>
      <dgm:spPr/>
    </dgm:pt>
    <dgm:pt modelId="{7676A867-65E5-4D14-8758-A36F837412C1}" type="pres">
      <dgm:prSet presAssocID="{6C66619D-356D-433A-A1C0-24517773DE7A}" presName="vert1" presStyleCnt="0"/>
      <dgm:spPr/>
    </dgm:pt>
    <dgm:pt modelId="{2D5BD021-13F5-4400-97C1-EE6E39C62A38}" type="pres">
      <dgm:prSet presAssocID="{F3751D79-FB23-4546-B008-C8C56CDADBA5}" presName="thickLine" presStyleLbl="alignNode1" presStyleIdx="3" presStyleCnt="4"/>
      <dgm:spPr/>
    </dgm:pt>
    <dgm:pt modelId="{5B877350-9107-4361-A322-5D0735F468D7}" type="pres">
      <dgm:prSet presAssocID="{F3751D79-FB23-4546-B008-C8C56CDADBA5}" presName="horz1" presStyleCnt="0"/>
      <dgm:spPr/>
    </dgm:pt>
    <dgm:pt modelId="{37D31B11-9B55-470E-AABF-C9013A77C954}" type="pres">
      <dgm:prSet presAssocID="{F3751D79-FB23-4546-B008-C8C56CDADBA5}" presName="tx1" presStyleLbl="revTx" presStyleIdx="3" presStyleCnt="4"/>
      <dgm:spPr/>
    </dgm:pt>
    <dgm:pt modelId="{0B74ABBB-F3A9-4233-AEEF-B2BB62203646}" type="pres">
      <dgm:prSet presAssocID="{F3751D79-FB23-4546-B008-C8C56CDADBA5}" presName="vert1" presStyleCnt="0"/>
      <dgm:spPr/>
    </dgm:pt>
  </dgm:ptLst>
  <dgm:cxnLst>
    <dgm:cxn modelId="{409DE520-88BC-4B97-B9F2-613E3C4B8BB7}" srcId="{7028CA13-0577-4F4D-84BF-36126681720B}" destId="{6C66619D-356D-433A-A1C0-24517773DE7A}" srcOrd="2" destOrd="0" parTransId="{75724D1B-7866-49B9-9B51-8379D994E42B}" sibTransId="{57FB65FB-0E15-4CE2-91CC-FDDE20784893}"/>
    <dgm:cxn modelId="{0F3C0135-78AC-4F78-9A8D-C5363583C9D0}" type="presOf" srcId="{6C66619D-356D-433A-A1C0-24517773DE7A}" destId="{87D8330F-E44B-4402-B5AE-D3BA4D23DEA0}" srcOrd="0" destOrd="0" presId="urn:microsoft.com/office/officeart/2008/layout/LinedList"/>
    <dgm:cxn modelId="{EE208244-17CF-46C5-AE57-3014B689EEB1}" type="presOf" srcId="{F3751D79-FB23-4546-B008-C8C56CDADBA5}" destId="{37D31B11-9B55-470E-AABF-C9013A77C954}" srcOrd="0" destOrd="0" presId="urn:microsoft.com/office/officeart/2008/layout/LinedList"/>
    <dgm:cxn modelId="{D8291E50-9305-4CAF-B7AD-D1E38D2B0631}" type="presOf" srcId="{5EA1C4F4-3A41-49FF-83AC-A57AAECA2686}" destId="{9B90BF49-ACEF-42AA-BF46-F9B1C00D70BB}" srcOrd="0" destOrd="0" presId="urn:microsoft.com/office/officeart/2008/layout/LinedList"/>
    <dgm:cxn modelId="{0793158C-31B1-4495-9AC6-E772C8EEBE1E}" srcId="{7028CA13-0577-4F4D-84BF-36126681720B}" destId="{F3751D79-FB23-4546-B008-C8C56CDADBA5}" srcOrd="3" destOrd="0" parTransId="{BD8FADB6-A614-4C5C-861A-25C91AC2157F}" sibTransId="{80D8E81B-A301-4470-98A8-7D8BFA27A8DE}"/>
    <dgm:cxn modelId="{E1665CC4-6A72-461A-842E-D5A46CFE8045}" srcId="{7028CA13-0577-4F4D-84BF-36126681720B}" destId="{4927EB13-1685-490D-9901-0089414E8325}" srcOrd="0" destOrd="0" parTransId="{66048A87-A392-499B-B0E1-78F9FAB16D2A}" sibTransId="{F795B83A-68B8-497F-ACE0-A78EEC832637}"/>
    <dgm:cxn modelId="{637BDED2-492D-4D6A-BE75-68598C561038}" type="presOf" srcId="{4927EB13-1685-490D-9901-0089414E8325}" destId="{01BCA1FE-F969-4103-8433-0A1EF154F73B}" srcOrd="0" destOrd="0" presId="urn:microsoft.com/office/officeart/2008/layout/LinedList"/>
    <dgm:cxn modelId="{8E56AEE3-FB1D-4ABA-A18E-B335178F05FE}" srcId="{7028CA13-0577-4F4D-84BF-36126681720B}" destId="{5EA1C4F4-3A41-49FF-83AC-A57AAECA2686}" srcOrd="1" destOrd="0" parTransId="{39D4F128-2BA2-4FE2-85EB-EA62975259F2}" sibTransId="{FC7BC985-147D-4342-894A-DEF8BCC64ADD}"/>
    <dgm:cxn modelId="{F51781E7-AE81-4D56-8680-F4F92219F793}" type="presOf" srcId="{7028CA13-0577-4F4D-84BF-36126681720B}" destId="{EB1C7B8A-59BE-4342-8043-8F2043454653}" srcOrd="0" destOrd="0" presId="urn:microsoft.com/office/officeart/2008/layout/LinedList"/>
    <dgm:cxn modelId="{DECE2A21-2F99-4504-A5B1-302CA2F63F5A}" type="presParOf" srcId="{EB1C7B8A-59BE-4342-8043-8F2043454653}" destId="{7033D662-E28E-4FC5-9FAD-07802BD55C83}" srcOrd="0" destOrd="0" presId="urn:microsoft.com/office/officeart/2008/layout/LinedList"/>
    <dgm:cxn modelId="{3AFE2081-88B0-4871-970D-6BC1B45D2CA9}" type="presParOf" srcId="{EB1C7B8A-59BE-4342-8043-8F2043454653}" destId="{3C81D29F-B95A-41A3-93EA-BC67A0C969C6}" srcOrd="1" destOrd="0" presId="urn:microsoft.com/office/officeart/2008/layout/LinedList"/>
    <dgm:cxn modelId="{1C344DED-35D5-43C1-AED2-1DAA0085C1CE}" type="presParOf" srcId="{3C81D29F-B95A-41A3-93EA-BC67A0C969C6}" destId="{01BCA1FE-F969-4103-8433-0A1EF154F73B}" srcOrd="0" destOrd="0" presId="urn:microsoft.com/office/officeart/2008/layout/LinedList"/>
    <dgm:cxn modelId="{94A8E8C9-146C-4AF8-81F3-51858108A1E0}" type="presParOf" srcId="{3C81D29F-B95A-41A3-93EA-BC67A0C969C6}" destId="{1B693E2E-0A61-43DA-8415-4E783F0915E0}" srcOrd="1" destOrd="0" presId="urn:microsoft.com/office/officeart/2008/layout/LinedList"/>
    <dgm:cxn modelId="{9CA97CA6-21CE-4BF0-90BD-1FFE2DC5BE18}" type="presParOf" srcId="{EB1C7B8A-59BE-4342-8043-8F2043454653}" destId="{08EB6164-E85A-45C4-A42A-F1B586A453DC}" srcOrd="2" destOrd="0" presId="urn:microsoft.com/office/officeart/2008/layout/LinedList"/>
    <dgm:cxn modelId="{5DAA44B7-DDB0-48CF-9622-58FA64FEDC1B}" type="presParOf" srcId="{EB1C7B8A-59BE-4342-8043-8F2043454653}" destId="{05070FE3-7ECD-4A24-BADC-EEFDF73E163D}" srcOrd="3" destOrd="0" presId="urn:microsoft.com/office/officeart/2008/layout/LinedList"/>
    <dgm:cxn modelId="{11E07A0C-FFE4-4A30-80BC-B99868EA53F6}" type="presParOf" srcId="{05070FE3-7ECD-4A24-BADC-EEFDF73E163D}" destId="{9B90BF49-ACEF-42AA-BF46-F9B1C00D70BB}" srcOrd="0" destOrd="0" presId="urn:microsoft.com/office/officeart/2008/layout/LinedList"/>
    <dgm:cxn modelId="{029BBF1F-8244-4896-9397-C6C2A0F6A857}" type="presParOf" srcId="{05070FE3-7ECD-4A24-BADC-EEFDF73E163D}" destId="{7ED7E1A9-1027-4906-98DF-11706061C432}" srcOrd="1" destOrd="0" presId="urn:microsoft.com/office/officeart/2008/layout/LinedList"/>
    <dgm:cxn modelId="{172783C4-FEC6-4F40-A78B-B3F6E98D719F}" type="presParOf" srcId="{EB1C7B8A-59BE-4342-8043-8F2043454653}" destId="{4B4879F8-1477-45D7-9BEC-D3A2A486908A}" srcOrd="4" destOrd="0" presId="urn:microsoft.com/office/officeart/2008/layout/LinedList"/>
    <dgm:cxn modelId="{EAB34738-F60A-40F8-98C6-249F1423D52E}" type="presParOf" srcId="{EB1C7B8A-59BE-4342-8043-8F2043454653}" destId="{8B4A3D93-A605-4CF0-9C32-3D2404581151}" srcOrd="5" destOrd="0" presId="urn:microsoft.com/office/officeart/2008/layout/LinedList"/>
    <dgm:cxn modelId="{1D1E1962-2079-4CE7-8BA6-A31C5013B889}" type="presParOf" srcId="{8B4A3D93-A605-4CF0-9C32-3D2404581151}" destId="{87D8330F-E44B-4402-B5AE-D3BA4D23DEA0}" srcOrd="0" destOrd="0" presId="urn:microsoft.com/office/officeart/2008/layout/LinedList"/>
    <dgm:cxn modelId="{31B3F2BD-0E31-4B80-B883-89D3BDD2465D}" type="presParOf" srcId="{8B4A3D93-A605-4CF0-9C32-3D2404581151}" destId="{7676A867-65E5-4D14-8758-A36F837412C1}" srcOrd="1" destOrd="0" presId="urn:microsoft.com/office/officeart/2008/layout/LinedList"/>
    <dgm:cxn modelId="{89B1E6D0-2692-4065-A416-138758E07ECD}" type="presParOf" srcId="{EB1C7B8A-59BE-4342-8043-8F2043454653}" destId="{2D5BD021-13F5-4400-97C1-EE6E39C62A38}" srcOrd="6" destOrd="0" presId="urn:microsoft.com/office/officeart/2008/layout/LinedList"/>
    <dgm:cxn modelId="{9B7F0B3D-C23F-48C3-B518-C7CC84275D0A}" type="presParOf" srcId="{EB1C7B8A-59BE-4342-8043-8F2043454653}" destId="{5B877350-9107-4361-A322-5D0735F468D7}" srcOrd="7" destOrd="0" presId="urn:microsoft.com/office/officeart/2008/layout/LinedList"/>
    <dgm:cxn modelId="{764B0EDE-724B-485E-A10D-34D1894020DF}" type="presParOf" srcId="{5B877350-9107-4361-A322-5D0735F468D7}" destId="{37D31B11-9B55-470E-AABF-C9013A77C954}" srcOrd="0" destOrd="0" presId="urn:microsoft.com/office/officeart/2008/layout/LinedList"/>
    <dgm:cxn modelId="{48E3EA72-57A3-4BA8-86D4-65EE39B6E3EA}" type="presParOf" srcId="{5B877350-9107-4361-A322-5D0735F468D7}" destId="{0B74ABBB-F3A9-4233-AEEF-B2BB622036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3457176-2B29-49F9-8D72-EF4E611DF30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588AEE-36CA-4C88-BB53-F7AC2A051A14}">
      <dgm:prSet/>
      <dgm:spPr/>
      <dgm:t>
        <a:bodyPr/>
        <a:lstStyle/>
        <a:p>
          <a:r>
            <a:rPr lang="pt-BR"/>
            <a:t>Escritos de Okada são considerados sagrados:</a:t>
          </a:r>
          <a:endParaRPr lang="en-US"/>
        </a:p>
      </dgm:t>
    </dgm:pt>
    <dgm:pt modelId="{2D024949-664C-498B-887F-AD3C7B8B6518}" type="parTrans" cxnId="{0612C51C-BEC5-4F02-BEFB-352DA82FE458}">
      <dgm:prSet/>
      <dgm:spPr/>
      <dgm:t>
        <a:bodyPr/>
        <a:lstStyle/>
        <a:p>
          <a:endParaRPr lang="en-US"/>
        </a:p>
      </dgm:t>
    </dgm:pt>
    <dgm:pt modelId="{249C8324-5E84-4D98-8EEB-261F7E4FCC92}" type="sibTrans" cxnId="{0612C51C-BEC5-4F02-BEFB-352DA82FE458}">
      <dgm:prSet/>
      <dgm:spPr/>
      <dgm:t>
        <a:bodyPr/>
        <a:lstStyle/>
        <a:p>
          <a:endParaRPr lang="en-US"/>
        </a:p>
      </dgm:t>
    </dgm:pt>
    <dgm:pt modelId="{D51F5B99-1A9C-4C97-B95A-72DE645941DB}">
      <dgm:prSet/>
      <dgm:spPr/>
      <dgm:t>
        <a:bodyPr/>
        <a:lstStyle/>
        <a:p>
          <a:r>
            <a:rPr lang="pt-BR" b="1"/>
            <a:t>"Ensinamentos de Meishu-Sama"</a:t>
          </a:r>
          <a:endParaRPr lang="en-US"/>
        </a:p>
      </dgm:t>
    </dgm:pt>
    <dgm:pt modelId="{AA292274-D515-4A48-8A39-3FC225901C24}" type="parTrans" cxnId="{A0CC9219-8F67-4D3C-89B2-23A44F7110CE}">
      <dgm:prSet/>
      <dgm:spPr/>
      <dgm:t>
        <a:bodyPr/>
        <a:lstStyle/>
        <a:p>
          <a:endParaRPr lang="en-US"/>
        </a:p>
      </dgm:t>
    </dgm:pt>
    <dgm:pt modelId="{B53BCF96-37CC-4C08-9F5C-BFB1F37D39D1}" type="sibTrans" cxnId="{A0CC9219-8F67-4D3C-89B2-23A44F7110CE}">
      <dgm:prSet/>
      <dgm:spPr/>
      <dgm:t>
        <a:bodyPr/>
        <a:lstStyle/>
        <a:p>
          <a:endParaRPr lang="en-US"/>
        </a:p>
      </dgm:t>
    </dgm:pt>
    <dgm:pt modelId="{A6160374-6C14-46DC-B3A3-B4B791A922C1}">
      <dgm:prSet/>
      <dgm:spPr/>
      <dgm:t>
        <a:bodyPr/>
        <a:lstStyle/>
        <a:p>
          <a:r>
            <a:rPr lang="pt-BR" b="1"/>
            <a:t>"Alicerce do Paraíso"</a:t>
          </a:r>
          <a:endParaRPr lang="en-US"/>
        </a:p>
      </dgm:t>
    </dgm:pt>
    <dgm:pt modelId="{02AA9F90-00F0-4430-8340-AF6E2BC09743}" type="parTrans" cxnId="{C551C20F-8595-4DEB-9095-34F98BFDE789}">
      <dgm:prSet/>
      <dgm:spPr/>
      <dgm:t>
        <a:bodyPr/>
        <a:lstStyle/>
        <a:p>
          <a:endParaRPr lang="en-US"/>
        </a:p>
      </dgm:t>
    </dgm:pt>
    <dgm:pt modelId="{ABE81AAF-D945-4714-8D98-4D0CFB9E64F8}" type="sibTrans" cxnId="{C551C20F-8595-4DEB-9095-34F98BFDE789}">
      <dgm:prSet/>
      <dgm:spPr/>
      <dgm:t>
        <a:bodyPr/>
        <a:lstStyle/>
        <a:p>
          <a:endParaRPr lang="en-US"/>
        </a:p>
      </dgm:t>
    </dgm:pt>
    <dgm:pt modelId="{A780A60F-6891-41BB-82F8-C345A13EAD93}">
      <dgm:prSet/>
      <dgm:spPr/>
      <dgm:t>
        <a:bodyPr/>
        <a:lstStyle/>
        <a:p>
          <a:r>
            <a:rPr lang="pt-BR" b="1"/>
            <a:t>"Johrei, a Luz da Salvação"</a:t>
          </a:r>
          <a:endParaRPr lang="en-US"/>
        </a:p>
      </dgm:t>
    </dgm:pt>
    <dgm:pt modelId="{B7A5BBF0-C72E-4905-9857-3DF8150B1AF4}" type="parTrans" cxnId="{38E96A9E-C74C-44E8-A90E-BDF488D01B0D}">
      <dgm:prSet/>
      <dgm:spPr/>
      <dgm:t>
        <a:bodyPr/>
        <a:lstStyle/>
        <a:p>
          <a:endParaRPr lang="en-US"/>
        </a:p>
      </dgm:t>
    </dgm:pt>
    <dgm:pt modelId="{AA78EB31-8173-44F5-A737-6325453C0B9D}" type="sibTrans" cxnId="{38E96A9E-C74C-44E8-A90E-BDF488D01B0D}">
      <dgm:prSet/>
      <dgm:spPr/>
      <dgm:t>
        <a:bodyPr/>
        <a:lstStyle/>
        <a:p>
          <a:endParaRPr lang="en-US"/>
        </a:p>
      </dgm:t>
    </dgm:pt>
    <dgm:pt modelId="{1D57C58B-090B-4F1D-9399-78379E371CB6}">
      <dgm:prSet/>
      <dgm:spPr/>
      <dgm:t>
        <a:bodyPr/>
        <a:lstStyle/>
        <a:p>
          <a:r>
            <a:rPr lang="pt-BR"/>
            <a:t>Publicações da </a:t>
          </a:r>
          <a:r>
            <a:rPr lang="pt-BR" i="1"/>
            <a:t>Fundação Mokiti Okada (MOA)</a:t>
          </a:r>
          <a:r>
            <a:rPr lang="pt-BR"/>
            <a:t> e da </a:t>
          </a:r>
          <a:r>
            <a:rPr lang="pt-BR" i="1"/>
            <a:t>Sede Central Mundial</a:t>
          </a:r>
          <a:r>
            <a:rPr lang="pt-BR"/>
            <a:t>.</a:t>
          </a:r>
          <a:endParaRPr lang="en-US"/>
        </a:p>
      </dgm:t>
    </dgm:pt>
    <dgm:pt modelId="{425A9A73-9C33-4D3F-B0CE-7AA8C4A3D769}" type="parTrans" cxnId="{999E4890-52AD-4879-AC60-2C1E010C4962}">
      <dgm:prSet/>
      <dgm:spPr/>
      <dgm:t>
        <a:bodyPr/>
        <a:lstStyle/>
        <a:p>
          <a:endParaRPr lang="en-US"/>
        </a:p>
      </dgm:t>
    </dgm:pt>
    <dgm:pt modelId="{55DD6549-2E27-48B2-87C1-86C69F5092F3}" type="sibTrans" cxnId="{999E4890-52AD-4879-AC60-2C1E010C4962}">
      <dgm:prSet/>
      <dgm:spPr/>
      <dgm:t>
        <a:bodyPr/>
        <a:lstStyle/>
        <a:p>
          <a:endParaRPr lang="en-US"/>
        </a:p>
      </dgm:t>
    </dgm:pt>
    <dgm:pt modelId="{435F8D9F-5154-D644-827A-5D0ED20D6F9E}" type="pres">
      <dgm:prSet presAssocID="{C3457176-2B29-49F9-8D72-EF4E611DF30F}" presName="outerComposite" presStyleCnt="0">
        <dgm:presLayoutVars>
          <dgm:chMax val="5"/>
          <dgm:dir/>
          <dgm:resizeHandles val="exact"/>
        </dgm:presLayoutVars>
      </dgm:prSet>
      <dgm:spPr/>
    </dgm:pt>
    <dgm:pt modelId="{EF707705-971C-EC40-807A-8438D5641C46}" type="pres">
      <dgm:prSet presAssocID="{C3457176-2B29-49F9-8D72-EF4E611DF30F}" presName="dummyMaxCanvas" presStyleCnt="0">
        <dgm:presLayoutVars/>
      </dgm:prSet>
      <dgm:spPr/>
    </dgm:pt>
    <dgm:pt modelId="{18ABCD62-BB83-A142-85AB-F053F0AC2725}" type="pres">
      <dgm:prSet presAssocID="{C3457176-2B29-49F9-8D72-EF4E611DF30F}" presName="FiveNodes_1" presStyleLbl="node1" presStyleIdx="0" presStyleCnt="5">
        <dgm:presLayoutVars>
          <dgm:bulletEnabled val="1"/>
        </dgm:presLayoutVars>
      </dgm:prSet>
      <dgm:spPr/>
    </dgm:pt>
    <dgm:pt modelId="{7D1AAD0F-8F92-404C-AB5D-2B494A6033E3}" type="pres">
      <dgm:prSet presAssocID="{C3457176-2B29-49F9-8D72-EF4E611DF30F}" presName="FiveNodes_2" presStyleLbl="node1" presStyleIdx="1" presStyleCnt="5">
        <dgm:presLayoutVars>
          <dgm:bulletEnabled val="1"/>
        </dgm:presLayoutVars>
      </dgm:prSet>
      <dgm:spPr/>
    </dgm:pt>
    <dgm:pt modelId="{F45B3E90-087E-004B-B1F5-824F7E4FCB8C}" type="pres">
      <dgm:prSet presAssocID="{C3457176-2B29-49F9-8D72-EF4E611DF30F}" presName="FiveNodes_3" presStyleLbl="node1" presStyleIdx="2" presStyleCnt="5">
        <dgm:presLayoutVars>
          <dgm:bulletEnabled val="1"/>
        </dgm:presLayoutVars>
      </dgm:prSet>
      <dgm:spPr/>
    </dgm:pt>
    <dgm:pt modelId="{A0468202-DEC4-1D47-8079-9468D8ED97EA}" type="pres">
      <dgm:prSet presAssocID="{C3457176-2B29-49F9-8D72-EF4E611DF30F}" presName="FiveNodes_4" presStyleLbl="node1" presStyleIdx="3" presStyleCnt="5">
        <dgm:presLayoutVars>
          <dgm:bulletEnabled val="1"/>
        </dgm:presLayoutVars>
      </dgm:prSet>
      <dgm:spPr/>
    </dgm:pt>
    <dgm:pt modelId="{4C27AE71-6270-CB44-A40B-E122D16338E5}" type="pres">
      <dgm:prSet presAssocID="{C3457176-2B29-49F9-8D72-EF4E611DF30F}" presName="FiveNodes_5" presStyleLbl="node1" presStyleIdx="4" presStyleCnt="5">
        <dgm:presLayoutVars>
          <dgm:bulletEnabled val="1"/>
        </dgm:presLayoutVars>
      </dgm:prSet>
      <dgm:spPr/>
    </dgm:pt>
    <dgm:pt modelId="{E8503DB1-107A-AD4C-9322-9FFB6DF68E07}" type="pres">
      <dgm:prSet presAssocID="{C3457176-2B29-49F9-8D72-EF4E611DF30F}" presName="FiveConn_1-2" presStyleLbl="fgAccFollowNode1" presStyleIdx="0" presStyleCnt="4">
        <dgm:presLayoutVars>
          <dgm:bulletEnabled val="1"/>
        </dgm:presLayoutVars>
      </dgm:prSet>
      <dgm:spPr/>
    </dgm:pt>
    <dgm:pt modelId="{1D532829-1EDA-F340-ABA6-ED9C9ACED9B8}" type="pres">
      <dgm:prSet presAssocID="{C3457176-2B29-49F9-8D72-EF4E611DF30F}" presName="FiveConn_2-3" presStyleLbl="fgAccFollowNode1" presStyleIdx="1" presStyleCnt="4">
        <dgm:presLayoutVars>
          <dgm:bulletEnabled val="1"/>
        </dgm:presLayoutVars>
      </dgm:prSet>
      <dgm:spPr/>
    </dgm:pt>
    <dgm:pt modelId="{B908AF0F-9A7B-EF4D-A9CD-5A92AE22B013}" type="pres">
      <dgm:prSet presAssocID="{C3457176-2B29-49F9-8D72-EF4E611DF30F}" presName="FiveConn_3-4" presStyleLbl="fgAccFollowNode1" presStyleIdx="2" presStyleCnt="4">
        <dgm:presLayoutVars>
          <dgm:bulletEnabled val="1"/>
        </dgm:presLayoutVars>
      </dgm:prSet>
      <dgm:spPr/>
    </dgm:pt>
    <dgm:pt modelId="{3F750B17-9F23-BD4E-AEEF-7B3EFD7AA550}" type="pres">
      <dgm:prSet presAssocID="{C3457176-2B29-49F9-8D72-EF4E611DF30F}" presName="FiveConn_4-5" presStyleLbl="fgAccFollowNode1" presStyleIdx="3" presStyleCnt="4">
        <dgm:presLayoutVars>
          <dgm:bulletEnabled val="1"/>
        </dgm:presLayoutVars>
      </dgm:prSet>
      <dgm:spPr/>
    </dgm:pt>
    <dgm:pt modelId="{9D53A51E-DBD6-DC48-B991-4841D0E8F9F0}" type="pres">
      <dgm:prSet presAssocID="{C3457176-2B29-49F9-8D72-EF4E611DF30F}" presName="FiveNodes_1_text" presStyleLbl="node1" presStyleIdx="4" presStyleCnt="5">
        <dgm:presLayoutVars>
          <dgm:bulletEnabled val="1"/>
        </dgm:presLayoutVars>
      </dgm:prSet>
      <dgm:spPr/>
    </dgm:pt>
    <dgm:pt modelId="{5775B1D9-12A3-704A-B3A0-0AEA06249DD8}" type="pres">
      <dgm:prSet presAssocID="{C3457176-2B29-49F9-8D72-EF4E611DF30F}" presName="FiveNodes_2_text" presStyleLbl="node1" presStyleIdx="4" presStyleCnt="5">
        <dgm:presLayoutVars>
          <dgm:bulletEnabled val="1"/>
        </dgm:presLayoutVars>
      </dgm:prSet>
      <dgm:spPr/>
    </dgm:pt>
    <dgm:pt modelId="{E7B6F71F-283B-C444-93FC-947462211488}" type="pres">
      <dgm:prSet presAssocID="{C3457176-2B29-49F9-8D72-EF4E611DF30F}" presName="FiveNodes_3_text" presStyleLbl="node1" presStyleIdx="4" presStyleCnt="5">
        <dgm:presLayoutVars>
          <dgm:bulletEnabled val="1"/>
        </dgm:presLayoutVars>
      </dgm:prSet>
      <dgm:spPr/>
    </dgm:pt>
    <dgm:pt modelId="{13541A16-6AD1-374A-9CDE-E0032965E6EF}" type="pres">
      <dgm:prSet presAssocID="{C3457176-2B29-49F9-8D72-EF4E611DF30F}" presName="FiveNodes_4_text" presStyleLbl="node1" presStyleIdx="4" presStyleCnt="5">
        <dgm:presLayoutVars>
          <dgm:bulletEnabled val="1"/>
        </dgm:presLayoutVars>
      </dgm:prSet>
      <dgm:spPr/>
    </dgm:pt>
    <dgm:pt modelId="{992DF8C9-B1A3-A74D-8A0E-168A59432081}" type="pres">
      <dgm:prSet presAssocID="{C3457176-2B29-49F9-8D72-EF4E611DF30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551C20F-8595-4DEB-9095-34F98BFDE789}" srcId="{C3457176-2B29-49F9-8D72-EF4E611DF30F}" destId="{A6160374-6C14-46DC-B3A3-B4B791A922C1}" srcOrd="2" destOrd="0" parTransId="{02AA9F90-00F0-4430-8340-AF6E2BC09743}" sibTransId="{ABE81AAF-D945-4714-8D98-4D0CFB9E64F8}"/>
    <dgm:cxn modelId="{A0CC9219-8F67-4D3C-89B2-23A44F7110CE}" srcId="{C3457176-2B29-49F9-8D72-EF4E611DF30F}" destId="{D51F5B99-1A9C-4C97-B95A-72DE645941DB}" srcOrd="1" destOrd="0" parTransId="{AA292274-D515-4A48-8A39-3FC225901C24}" sibTransId="{B53BCF96-37CC-4C08-9F5C-BFB1F37D39D1}"/>
    <dgm:cxn modelId="{3A584D1A-225B-594B-A6C9-17B1D09DF5E8}" type="presOf" srcId="{D51F5B99-1A9C-4C97-B95A-72DE645941DB}" destId="{5775B1D9-12A3-704A-B3A0-0AEA06249DD8}" srcOrd="1" destOrd="0" presId="urn:microsoft.com/office/officeart/2005/8/layout/vProcess5"/>
    <dgm:cxn modelId="{0612C51C-BEC5-4F02-BEFB-352DA82FE458}" srcId="{C3457176-2B29-49F9-8D72-EF4E611DF30F}" destId="{9F588AEE-36CA-4C88-BB53-F7AC2A051A14}" srcOrd="0" destOrd="0" parTransId="{2D024949-664C-498B-887F-AD3C7B8B6518}" sibTransId="{249C8324-5E84-4D98-8EEB-261F7E4FCC92}"/>
    <dgm:cxn modelId="{4E3D751D-A712-EE42-BD01-ABCDB06D177B}" type="presOf" srcId="{A6160374-6C14-46DC-B3A3-B4B791A922C1}" destId="{F45B3E90-087E-004B-B1F5-824F7E4FCB8C}" srcOrd="0" destOrd="0" presId="urn:microsoft.com/office/officeart/2005/8/layout/vProcess5"/>
    <dgm:cxn modelId="{3B9CAF2D-2CB1-DD45-BACF-E84BCA3D4784}" type="presOf" srcId="{C3457176-2B29-49F9-8D72-EF4E611DF30F}" destId="{435F8D9F-5154-D644-827A-5D0ED20D6F9E}" srcOrd="0" destOrd="0" presId="urn:microsoft.com/office/officeart/2005/8/layout/vProcess5"/>
    <dgm:cxn modelId="{31249F3E-3F4F-1A48-8008-92468A190635}" type="presOf" srcId="{ABE81AAF-D945-4714-8D98-4D0CFB9E64F8}" destId="{B908AF0F-9A7B-EF4D-A9CD-5A92AE22B013}" srcOrd="0" destOrd="0" presId="urn:microsoft.com/office/officeart/2005/8/layout/vProcess5"/>
    <dgm:cxn modelId="{C7A73542-E0DA-B149-B991-1E3143DF2172}" type="presOf" srcId="{A780A60F-6891-41BB-82F8-C345A13EAD93}" destId="{13541A16-6AD1-374A-9CDE-E0032965E6EF}" srcOrd="1" destOrd="0" presId="urn:microsoft.com/office/officeart/2005/8/layout/vProcess5"/>
    <dgm:cxn modelId="{C0EF3148-074D-3C48-9CFE-C86CB8643D41}" type="presOf" srcId="{249C8324-5E84-4D98-8EEB-261F7E4FCC92}" destId="{E8503DB1-107A-AD4C-9322-9FFB6DF68E07}" srcOrd="0" destOrd="0" presId="urn:microsoft.com/office/officeart/2005/8/layout/vProcess5"/>
    <dgm:cxn modelId="{BD8C526A-32B2-4E41-B280-D80CF1529E65}" type="presOf" srcId="{B53BCF96-37CC-4C08-9F5C-BFB1F37D39D1}" destId="{1D532829-1EDA-F340-ABA6-ED9C9ACED9B8}" srcOrd="0" destOrd="0" presId="urn:microsoft.com/office/officeart/2005/8/layout/vProcess5"/>
    <dgm:cxn modelId="{F16EC86D-0770-974F-ACC6-069E0AAEB395}" type="presOf" srcId="{A6160374-6C14-46DC-B3A3-B4B791A922C1}" destId="{E7B6F71F-283B-C444-93FC-947462211488}" srcOrd="1" destOrd="0" presId="urn:microsoft.com/office/officeart/2005/8/layout/vProcess5"/>
    <dgm:cxn modelId="{41C09A6E-75AD-5943-AB3B-A19769106302}" type="presOf" srcId="{AA78EB31-8173-44F5-A737-6325453C0B9D}" destId="{3F750B17-9F23-BD4E-AEEF-7B3EFD7AA550}" srcOrd="0" destOrd="0" presId="urn:microsoft.com/office/officeart/2005/8/layout/vProcess5"/>
    <dgm:cxn modelId="{53E55173-81E0-BD4E-9D0A-247B6B0E82DE}" type="presOf" srcId="{A780A60F-6891-41BB-82F8-C345A13EAD93}" destId="{A0468202-DEC4-1D47-8079-9468D8ED97EA}" srcOrd="0" destOrd="0" presId="urn:microsoft.com/office/officeart/2005/8/layout/vProcess5"/>
    <dgm:cxn modelId="{999E4890-52AD-4879-AC60-2C1E010C4962}" srcId="{C3457176-2B29-49F9-8D72-EF4E611DF30F}" destId="{1D57C58B-090B-4F1D-9399-78379E371CB6}" srcOrd="4" destOrd="0" parTransId="{425A9A73-9C33-4D3F-B0CE-7AA8C4A3D769}" sibTransId="{55DD6549-2E27-48B2-87C1-86C69F5092F3}"/>
    <dgm:cxn modelId="{C590F298-2308-4F4F-819A-7F9F1BE00C3A}" type="presOf" srcId="{9F588AEE-36CA-4C88-BB53-F7AC2A051A14}" destId="{18ABCD62-BB83-A142-85AB-F053F0AC2725}" srcOrd="0" destOrd="0" presId="urn:microsoft.com/office/officeart/2005/8/layout/vProcess5"/>
    <dgm:cxn modelId="{38E96A9E-C74C-44E8-A90E-BDF488D01B0D}" srcId="{C3457176-2B29-49F9-8D72-EF4E611DF30F}" destId="{A780A60F-6891-41BB-82F8-C345A13EAD93}" srcOrd="3" destOrd="0" parTransId="{B7A5BBF0-C72E-4905-9857-3DF8150B1AF4}" sibTransId="{AA78EB31-8173-44F5-A737-6325453C0B9D}"/>
    <dgm:cxn modelId="{754FCDB7-FFBA-0A41-8FA9-2A0AE16CD750}" type="presOf" srcId="{1D57C58B-090B-4F1D-9399-78379E371CB6}" destId="{992DF8C9-B1A3-A74D-8A0E-168A59432081}" srcOrd="1" destOrd="0" presId="urn:microsoft.com/office/officeart/2005/8/layout/vProcess5"/>
    <dgm:cxn modelId="{1E820EBC-8A24-EE46-A512-EC90D53A7F8E}" type="presOf" srcId="{1D57C58B-090B-4F1D-9399-78379E371CB6}" destId="{4C27AE71-6270-CB44-A40B-E122D16338E5}" srcOrd="0" destOrd="0" presId="urn:microsoft.com/office/officeart/2005/8/layout/vProcess5"/>
    <dgm:cxn modelId="{A53DB5DB-79FD-0C4B-ADCC-168F49301AD6}" type="presOf" srcId="{D51F5B99-1A9C-4C97-B95A-72DE645941DB}" destId="{7D1AAD0F-8F92-404C-AB5D-2B494A6033E3}" srcOrd="0" destOrd="0" presId="urn:microsoft.com/office/officeart/2005/8/layout/vProcess5"/>
    <dgm:cxn modelId="{C2A25BDC-8B51-B24D-9338-316A7FD5CF44}" type="presOf" srcId="{9F588AEE-36CA-4C88-BB53-F7AC2A051A14}" destId="{9D53A51E-DBD6-DC48-B991-4841D0E8F9F0}" srcOrd="1" destOrd="0" presId="urn:microsoft.com/office/officeart/2005/8/layout/vProcess5"/>
    <dgm:cxn modelId="{94828B84-2608-9F4F-9CD4-795C4BEB094A}" type="presParOf" srcId="{435F8D9F-5154-D644-827A-5D0ED20D6F9E}" destId="{EF707705-971C-EC40-807A-8438D5641C46}" srcOrd="0" destOrd="0" presId="urn:microsoft.com/office/officeart/2005/8/layout/vProcess5"/>
    <dgm:cxn modelId="{E537F2E4-8902-E34F-92D5-AFCC24B7174B}" type="presParOf" srcId="{435F8D9F-5154-D644-827A-5D0ED20D6F9E}" destId="{18ABCD62-BB83-A142-85AB-F053F0AC2725}" srcOrd="1" destOrd="0" presId="urn:microsoft.com/office/officeart/2005/8/layout/vProcess5"/>
    <dgm:cxn modelId="{0D9A9176-23B2-D04F-8532-5E4FCBA9AE75}" type="presParOf" srcId="{435F8D9F-5154-D644-827A-5D0ED20D6F9E}" destId="{7D1AAD0F-8F92-404C-AB5D-2B494A6033E3}" srcOrd="2" destOrd="0" presId="urn:microsoft.com/office/officeart/2005/8/layout/vProcess5"/>
    <dgm:cxn modelId="{BFF3EA85-FA41-9847-B0F4-460DFE9215C6}" type="presParOf" srcId="{435F8D9F-5154-D644-827A-5D0ED20D6F9E}" destId="{F45B3E90-087E-004B-B1F5-824F7E4FCB8C}" srcOrd="3" destOrd="0" presId="urn:microsoft.com/office/officeart/2005/8/layout/vProcess5"/>
    <dgm:cxn modelId="{A7C67314-AB79-414B-BCE4-37CE01E5C9C6}" type="presParOf" srcId="{435F8D9F-5154-D644-827A-5D0ED20D6F9E}" destId="{A0468202-DEC4-1D47-8079-9468D8ED97EA}" srcOrd="4" destOrd="0" presId="urn:microsoft.com/office/officeart/2005/8/layout/vProcess5"/>
    <dgm:cxn modelId="{3F7958A3-BB87-3549-A70E-40C60BFB46DF}" type="presParOf" srcId="{435F8D9F-5154-D644-827A-5D0ED20D6F9E}" destId="{4C27AE71-6270-CB44-A40B-E122D16338E5}" srcOrd="5" destOrd="0" presId="urn:microsoft.com/office/officeart/2005/8/layout/vProcess5"/>
    <dgm:cxn modelId="{3FD05C78-59A8-784F-A240-B7C53941AB82}" type="presParOf" srcId="{435F8D9F-5154-D644-827A-5D0ED20D6F9E}" destId="{E8503DB1-107A-AD4C-9322-9FFB6DF68E07}" srcOrd="6" destOrd="0" presId="urn:microsoft.com/office/officeart/2005/8/layout/vProcess5"/>
    <dgm:cxn modelId="{0BFB5E2B-605F-5242-9899-7FCA1CF409E0}" type="presParOf" srcId="{435F8D9F-5154-D644-827A-5D0ED20D6F9E}" destId="{1D532829-1EDA-F340-ABA6-ED9C9ACED9B8}" srcOrd="7" destOrd="0" presId="urn:microsoft.com/office/officeart/2005/8/layout/vProcess5"/>
    <dgm:cxn modelId="{CDCFC353-63D6-7344-9FE1-B8A92EF2516E}" type="presParOf" srcId="{435F8D9F-5154-D644-827A-5D0ED20D6F9E}" destId="{B908AF0F-9A7B-EF4D-A9CD-5A92AE22B013}" srcOrd="8" destOrd="0" presId="urn:microsoft.com/office/officeart/2005/8/layout/vProcess5"/>
    <dgm:cxn modelId="{5336CD45-3ECB-194A-80D7-6B893B338E74}" type="presParOf" srcId="{435F8D9F-5154-D644-827A-5D0ED20D6F9E}" destId="{3F750B17-9F23-BD4E-AEEF-7B3EFD7AA550}" srcOrd="9" destOrd="0" presId="urn:microsoft.com/office/officeart/2005/8/layout/vProcess5"/>
    <dgm:cxn modelId="{28393D0C-7295-A147-A70A-ED2026A0D87B}" type="presParOf" srcId="{435F8D9F-5154-D644-827A-5D0ED20D6F9E}" destId="{9D53A51E-DBD6-DC48-B991-4841D0E8F9F0}" srcOrd="10" destOrd="0" presId="urn:microsoft.com/office/officeart/2005/8/layout/vProcess5"/>
    <dgm:cxn modelId="{F88CBF29-F57E-EA40-A246-39CCBA906208}" type="presParOf" srcId="{435F8D9F-5154-D644-827A-5D0ED20D6F9E}" destId="{5775B1D9-12A3-704A-B3A0-0AEA06249DD8}" srcOrd="11" destOrd="0" presId="urn:microsoft.com/office/officeart/2005/8/layout/vProcess5"/>
    <dgm:cxn modelId="{9332F58E-C09C-814D-95E3-4A1F18488077}" type="presParOf" srcId="{435F8D9F-5154-D644-827A-5D0ED20D6F9E}" destId="{E7B6F71F-283B-C444-93FC-947462211488}" srcOrd="12" destOrd="0" presId="urn:microsoft.com/office/officeart/2005/8/layout/vProcess5"/>
    <dgm:cxn modelId="{5D487512-072D-CB49-A756-55B9F0CC14F3}" type="presParOf" srcId="{435F8D9F-5154-D644-827A-5D0ED20D6F9E}" destId="{13541A16-6AD1-374A-9CDE-E0032965E6EF}" srcOrd="13" destOrd="0" presId="urn:microsoft.com/office/officeart/2005/8/layout/vProcess5"/>
    <dgm:cxn modelId="{086BF2FA-9121-A34C-90BD-3A686B4BFBB3}" type="presParOf" srcId="{435F8D9F-5154-D644-827A-5D0ED20D6F9E}" destId="{992DF8C9-B1A3-A74D-8A0E-168A5943208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AAF7AC-45C9-48C3-A044-68B27E5DB62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758207-603E-48ED-A1A6-01AB5D4E3B5F}">
      <dgm:prSet/>
      <dgm:spPr/>
      <dgm:t>
        <a:bodyPr/>
        <a:lstStyle/>
        <a:p>
          <a:r>
            <a:rPr lang="pt-BR"/>
            <a:t>Ittoen </a:t>
          </a:r>
          <a:endParaRPr lang="en-US"/>
        </a:p>
      </dgm:t>
    </dgm:pt>
    <dgm:pt modelId="{C7FB8AF9-4FE6-4DD2-AFD2-05BEBE577F87}" type="parTrans" cxnId="{05B74E01-55B1-435F-8C08-5262A2D29986}">
      <dgm:prSet/>
      <dgm:spPr/>
      <dgm:t>
        <a:bodyPr/>
        <a:lstStyle/>
        <a:p>
          <a:endParaRPr lang="en-US"/>
        </a:p>
      </dgm:t>
    </dgm:pt>
    <dgm:pt modelId="{5352A877-F220-47B5-BCD9-6C0070C0A2C0}" type="sibTrans" cxnId="{05B74E01-55B1-435F-8C08-5262A2D29986}">
      <dgm:prSet/>
      <dgm:spPr/>
      <dgm:t>
        <a:bodyPr/>
        <a:lstStyle/>
        <a:p>
          <a:endParaRPr lang="en-US"/>
        </a:p>
      </dgm:t>
    </dgm:pt>
    <dgm:pt modelId="{6EDAC3E2-735C-402C-AFED-F6A5D6C781BC}">
      <dgm:prSet/>
      <dgm:spPr/>
      <dgm:t>
        <a:bodyPr/>
        <a:lstStyle/>
        <a:p>
          <a:r>
            <a:rPr lang="pt-BR"/>
            <a:t>Criado por </a:t>
          </a:r>
          <a:r>
            <a:rPr lang="pt-BR" b="1"/>
            <a:t>Onisaburo Deguchi</a:t>
          </a:r>
          <a:r>
            <a:rPr lang="pt-BR"/>
            <a:t> (genro de Nao).</a:t>
          </a:r>
          <a:endParaRPr lang="en-US"/>
        </a:p>
      </dgm:t>
    </dgm:pt>
    <dgm:pt modelId="{429E25FF-BE14-4844-BCDE-0A830D53373A}" type="parTrans" cxnId="{28F88D2A-B302-4806-85CD-F702037DD2BD}">
      <dgm:prSet/>
      <dgm:spPr/>
      <dgm:t>
        <a:bodyPr/>
        <a:lstStyle/>
        <a:p>
          <a:endParaRPr lang="en-US"/>
        </a:p>
      </dgm:t>
    </dgm:pt>
    <dgm:pt modelId="{C4AA2C23-C0BA-4F91-BC28-DE8B1DF137B9}" type="sibTrans" cxnId="{28F88D2A-B302-4806-85CD-F702037DD2BD}">
      <dgm:prSet/>
      <dgm:spPr/>
      <dgm:t>
        <a:bodyPr/>
        <a:lstStyle/>
        <a:p>
          <a:endParaRPr lang="en-US"/>
        </a:p>
      </dgm:t>
    </dgm:pt>
    <dgm:pt modelId="{AD2D63C3-F9C2-4B77-9299-815C11024F03}">
      <dgm:prSet/>
      <dgm:spPr/>
      <dgm:t>
        <a:bodyPr/>
        <a:lstStyle/>
        <a:p>
          <a:r>
            <a:rPr lang="pt-BR"/>
            <a:t>Pregava a </a:t>
          </a:r>
          <a:r>
            <a:rPr lang="pt-BR" b="1"/>
            <a:t>autoaperfeiçoamento por meio do trabalho manual, da humildade e da harmonia universal</a:t>
          </a:r>
          <a:r>
            <a:rPr lang="pt-BR"/>
            <a:t>.</a:t>
          </a:r>
          <a:endParaRPr lang="en-US"/>
        </a:p>
      </dgm:t>
    </dgm:pt>
    <dgm:pt modelId="{09C30060-626D-4137-9F95-C4817895DD6B}" type="parTrans" cxnId="{51EC47E8-F69A-47AD-B0F8-B013FC6A8750}">
      <dgm:prSet/>
      <dgm:spPr/>
      <dgm:t>
        <a:bodyPr/>
        <a:lstStyle/>
        <a:p>
          <a:endParaRPr lang="en-US"/>
        </a:p>
      </dgm:t>
    </dgm:pt>
    <dgm:pt modelId="{C0C4D15F-804D-422C-BAAC-67E37CF783C6}" type="sibTrans" cxnId="{51EC47E8-F69A-47AD-B0F8-B013FC6A8750}">
      <dgm:prSet/>
      <dgm:spPr/>
      <dgm:t>
        <a:bodyPr/>
        <a:lstStyle/>
        <a:p>
          <a:endParaRPr lang="en-US"/>
        </a:p>
      </dgm:t>
    </dgm:pt>
    <dgm:pt modelId="{77581E8B-E078-4BAA-AE0F-CFE8DCC8C3F4}">
      <dgm:prSet/>
      <dgm:spPr/>
      <dgm:t>
        <a:bodyPr/>
        <a:lstStyle/>
        <a:p>
          <a:r>
            <a:rPr lang="pt-BR"/>
            <a:t>Valorizava a </a:t>
          </a:r>
          <a:r>
            <a:rPr lang="pt-BR" b="1"/>
            <a:t>simplicidade, caridade e ajuda ao próximo</a:t>
          </a:r>
          <a:r>
            <a:rPr lang="pt-BR"/>
            <a:t>, ideias incorporadas por Taniguchi como “ações mentais positivas”</a:t>
          </a:r>
          <a:endParaRPr lang="en-US"/>
        </a:p>
      </dgm:t>
    </dgm:pt>
    <dgm:pt modelId="{5FCF230C-58D1-4784-82FA-017A18950C2D}" type="parTrans" cxnId="{D0295A40-95A9-484A-A778-B4B848BD385E}">
      <dgm:prSet/>
      <dgm:spPr/>
      <dgm:t>
        <a:bodyPr/>
        <a:lstStyle/>
        <a:p>
          <a:endParaRPr lang="en-US"/>
        </a:p>
      </dgm:t>
    </dgm:pt>
    <dgm:pt modelId="{B75BE387-69AA-4C5D-B45D-7EA30B6B9215}" type="sibTrans" cxnId="{D0295A40-95A9-484A-A778-B4B848BD385E}">
      <dgm:prSet/>
      <dgm:spPr/>
      <dgm:t>
        <a:bodyPr/>
        <a:lstStyle/>
        <a:p>
          <a:endParaRPr lang="en-US"/>
        </a:p>
      </dgm:t>
    </dgm:pt>
    <dgm:pt modelId="{83E406FA-1F0D-42CF-9E06-CF6D13920E46}" type="pres">
      <dgm:prSet presAssocID="{18AAF7AC-45C9-48C3-A044-68B27E5DB62E}" presName="vert0" presStyleCnt="0">
        <dgm:presLayoutVars>
          <dgm:dir/>
          <dgm:animOne val="branch"/>
          <dgm:animLvl val="lvl"/>
        </dgm:presLayoutVars>
      </dgm:prSet>
      <dgm:spPr/>
    </dgm:pt>
    <dgm:pt modelId="{D728FB59-ADB4-49D3-82DA-3320D38950A4}" type="pres">
      <dgm:prSet presAssocID="{E2758207-603E-48ED-A1A6-01AB5D4E3B5F}" presName="thickLine" presStyleLbl="alignNode1" presStyleIdx="0" presStyleCnt="4"/>
      <dgm:spPr/>
    </dgm:pt>
    <dgm:pt modelId="{1E4BDE66-A16B-409A-8421-A8E6CF5DD2E8}" type="pres">
      <dgm:prSet presAssocID="{E2758207-603E-48ED-A1A6-01AB5D4E3B5F}" presName="horz1" presStyleCnt="0"/>
      <dgm:spPr/>
    </dgm:pt>
    <dgm:pt modelId="{D6215525-5302-4C10-BEC1-C02062980DC1}" type="pres">
      <dgm:prSet presAssocID="{E2758207-603E-48ED-A1A6-01AB5D4E3B5F}" presName="tx1" presStyleLbl="revTx" presStyleIdx="0" presStyleCnt="4"/>
      <dgm:spPr/>
    </dgm:pt>
    <dgm:pt modelId="{38A6E604-EECD-4FF7-8B5D-48109ACEFEAC}" type="pres">
      <dgm:prSet presAssocID="{E2758207-603E-48ED-A1A6-01AB5D4E3B5F}" presName="vert1" presStyleCnt="0"/>
      <dgm:spPr/>
    </dgm:pt>
    <dgm:pt modelId="{2DE5BA5A-A503-4A8C-9306-10C428343FA5}" type="pres">
      <dgm:prSet presAssocID="{6EDAC3E2-735C-402C-AFED-F6A5D6C781BC}" presName="thickLine" presStyleLbl="alignNode1" presStyleIdx="1" presStyleCnt="4"/>
      <dgm:spPr/>
    </dgm:pt>
    <dgm:pt modelId="{7E625E04-8EA6-4179-8035-51B2447D6807}" type="pres">
      <dgm:prSet presAssocID="{6EDAC3E2-735C-402C-AFED-F6A5D6C781BC}" presName="horz1" presStyleCnt="0"/>
      <dgm:spPr/>
    </dgm:pt>
    <dgm:pt modelId="{63127C9B-9AE7-41BC-B754-3AB6BF83B8FC}" type="pres">
      <dgm:prSet presAssocID="{6EDAC3E2-735C-402C-AFED-F6A5D6C781BC}" presName="tx1" presStyleLbl="revTx" presStyleIdx="1" presStyleCnt="4"/>
      <dgm:spPr/>
    </dgm:pt>
    <dgm:pt modelId="{1F40737B-D9F3-47EF-8C76-F50F93A6DB4D}" type="pres">
      <dgm:prSet presAssocID="{6EDAC3E2-735C-402C-AFED-F6A5D6C781BC}" presName="vert1" presStyleCnt="0"/>
      <dgm:spPr/>
    </dgm:pt>
    <dgm:pt modelId="{39EDC21B-EEB5-4F41-BEE8-BE2D41FACB26}" type="pres">
      <dgm:prSet presAssocID="{AD2D63C3-F9C2-4B77-9299-815C11024F03}" presName="thickLine" presStyleLbl="alignNode1" presStyleIdx="2" presStyleCnt="4"/>
      <dgm:spPr/>
    </dgm:pt>
    <dgm:pt modelId="{C355D2D6-1E0D-44B1-A3DF-1576AD073EEE}" type="pres">
      <dgm:prSet presAssocID="{AD2D63C3-F9C2-4B77-9299-815C11024F03}" presName="horz1" presStyleCnt="0"/>
      <dgm:spPr/>
    </dgm:pt>
    <dgm:pt modelId="{8FB698F3-E3BA-4A3C-B37F-9FEC0AEE57E6}" type="pres">
      <dgm:prSet presAssocID="{AD2D63C3-F9C2-4B77-9299-815C11024F03}" presName="tx1" presStyleLbl="revTx" presStyleIdx="2" presStyleCnt="4"/>
      <dgm:spPr/>
    </dgm:pt>
    <dgm:pt modelId="{03FF3333-AB23-4F24-8A0C-445BEE44DE63}" type="pres">
      <dgm:prSet presAssocID="{AD2D63C3-F9C2-4B77-9299-815C11024F03}" presName="vert1" presStyleCnt="0"/>
      <dgm:spPr/>
    </dgm:pt>
    <dgm:pt modelId="{8D94BC18-24D2-46C5-BD43-D7775A7861D6}" type="pres">
      <dgm:prSet presAssocID="{77581E8B-E078-4BAA-AE0F-CFE8DCC8C3F4}" presName="thickLine" presStyleLbl="alignNode1" presStyleIdx="3" presStyleCnt="4"/>
      <dgm:spPr/>
    </dgm:pt>
    <dgm:pt modelId="{FBC9584F-F01D-4F53-84DE-212DC59B60C3}" type="pres">
      <dgm:prSet presAssocID="{77581E8B-E078-4BAA-AE0F-CFE8DCC8C3F4}" presName="horz1" presStyleCnt="0"/>
      <dgm:spPr/>
    </dgm:pt>
    <dgm:pt modelId="{7D3F92D6-C023-4740-99B3-93362389A312}" type="pres">
      <dgm:prSet presAssocID="{77581E8B-E078-4BAA-AE0F-CFE8DCC8C3F4}" presName="tx1" presStyleLbl="revTx" presStyleIdx="3" presStyleCnt="4"/>
      <dgm:spPr/>
    </dgm:pt>
    <dgm:pt modelId="{85C9B028-4A7F-4E94-8176-B74420096976}" type="pres">
      <dgm:prSet presAssocID="{77581E8B-E078-4BAA-AE0F-CFE8DCC8C3F4}" presName="vert1" presStyleCnt="0"/>
      <dgm:spPr/>
    </dgm:pt>
  </dgm:ptLst>
  <dgm:cxnLst>
    <dgm:cxn modelId="{05B74E01-55B1-435F-8C08-5262A2D29986}" srcId="{18AAF7AC-45C9-48C3-A044-68B27E5DB62E}" destId="{E2758207-603E-48ED-A1A6-01AB5D4E3B5F}" srcOrd="0" destOrd="0" parTransId="{C7FB8AF9-4FE6-4DD2-AFD2-05BEBE577F87}" sibTransId="{5352A877-F220-47B5-BCD9-6C0070C0A2C0}"/>
    <dgm:cxn modelId="{3A80821C-1C9E-4615-A888-EBA2EDCCB83F}" type="presOf" srcId="{E2758207-603E-48ED-A1A6-01AB5D4E3B5F}" destId="{D6215525-5302-4C10-BEC1-C02062980DC1}" srcOrd="0" destOrd="0" presId="urn:microsoft.com/office/officeart/2008/layout/LinedList"/>
    <dgm:cxn modelId="{8237B526-EDC3-4A08-82B3-DC2B77EBA793}" type="presOf" srcId="{77581E8B-E078-4BAA-AE0F-CFE8DCC8C3F4}" destId="{7D3F92D6-C023-4740-99B3-93362389A312}" srcOrd="0" destOrd="0" presId="urn:microsoft.com/office/officeart/2008/layout/LinedList"/>
    <dgm:cxn modelId="{28F88D2A-B302-4806-85CD-F702037DD2BD}" srcId="{18AAF7AC-45C9-48C3-A044-68B27E5DB62E}" destId="{6EDAC3E2-735C-402C-AFED-F6A5D6C781BC}" srcOrd="1" destOrd="0" parTransId="{429E25FF-BE14-4844-BCDE-0A830D53373A}" sibTransId="{C4AA2C23-C0BA-4F91-BC28-DE8B1DF137B9}"/>
    <dgm:cxn modelId="{D0295A40-95A9-484A-A778-B4B848BD385E}" srcId="{18AAF7AC-45C9-48C3-A044-68B27E5DB62E}" destId="{77581E8B-E078-4BAA-AE0F-CFE8DCC8C3F4}" srcOrd="3" destOrd="0" parTransId="{5FCF230C-58D1-4784-82FA-017A18950C2D}" sibTransId="{B75BE387-69AA-4C5D-B45D-7EA30B6B9215}"/>
    <dgm:cxn modelId="{973BBF71-C5D7-42DC-A173-F5E4A77CE575}" type="presOf" srcId="{18AAF7AC-45C9-48C3-A044-68B27E5DB62E}" destId="{83E406FA-1F0D-42CF-9E06-CF6D13920E46}" srcOrd="0" destOrd="0" presId="urn:microsoft.com/office/officeart/2008/layout/LinedList"/>
    <dgm:cxn modelId="{411B66B9-7BAE-413D-ACAB-41A2E8A7694A}" type="presOf" srcId="{AD2D63C3-F9C2-4B77-9299-815C11024F03}" destId="{8FB698F3-E3BA-4A3C-B37F-9FEC0AEE57E6}" srcOrd="0" destOrd="0" presId="urn:microsoft.com/office/officeart/2008/layout/LinedList"/>
    <dgm:cxn modelId="{7C7C14C0-EA60-44EC-9C1F-6723913552D0}" type="presOf" srcId="{6EDAC3E2-735C-402C-AFED-F6A5D6C781BC}" destId="{63127C9B-9AE7-41BC-B754-3AB6BF83B8FC}" srcOrd="0" destOrd="0" presId="urn:microsoft.com/office/officeart/2008/layout/LinedList"/>
    <dgm:cxn modelId="{51EC47E8-F69A-47AD-B0F8-B013FC6A8750}" srcId="{18AAF7AC-45C9-48C3-A044-68B27E5DB62E}" destId="{AD2D63C3-F9C2-4B77-9299-815C11024F03}" srcOrd="2" destOrd="0" parTransId="{09C30060-626D-4137-9F95-C4817895DD6B}" sibTransId="{C0C4D15F-804D-422C-BAAC-67E37CF783C6}"/>
    <dgm:cxn modelId="{9B0B39BB-F513-420B-B6C5-7E36D3A44EC3}" type="presParOf" srcId="{83E406FA-1F0D-42CF-9E06-CF6D13920E46}" destId="{D728FB59-ADB4-49D3-82DA-3320D38950A4}" srcOrd="0" destOrd="0" presId="urn:microsoft.com/office/officeart/2008/layout/LinedList"/>
    <dgm:cxn modelId="{2160E42B-EF70-4749-ABE1-411C9E959DA2}" type="presParOf" srcId="{83E406FA-1F0D-42CF-9E06-CF6D13920E46}" destId="{1E4BDE66-A16B-409A-8421-A8E6CF5DD2E8}" srcOrd="1" destOrd="0" presId="urn:microsoft.com/office/officeart/2008/layout/LinedList"/>
    <dgm:cxn modelId="{21090C14-34DA-4765-946F-DB0DB0B9A167}" type="presParOf" srcId="{1E4BDE66-A16B-409A-8421-A8E6CF5DD2E8}" destId="{D6215525-5302-4C10-BEC1-C02062980DC1}" srcOrd="0" destOrd="0" presId="urn:microsoft.com/office/officeart/2008/layout/LinedList"/>
    <dgm:cxn modelId="{B7990641-506E-4CE4-9431-B53C96506F51}" type="presParOf" srcId="{1E4BDE66-A16B-409A-8421-A8E6CF5DD2E8}" destId="{38A6E604-EECD-4FF7-8B5D-48109ACEFEAC}" srcOrd="1" destOrd="0" presId="urn:microsoft.com/office/officeart/2008/layout/LinedList"/>
    <dgm:cxn modelId="{8D2AC81B-ED72-47F5-86AD-3D14FEB2271B}" type="presParOf" srcId="{83E406FA-1F0D-42CF-9E06-CF6D13920E46}" destId="{2DE5BA5A-A503-4A8C-9306-10C428343FA5}" srcOrd="2" destOrd="0" presId="urn:microsoft.com/office/officeart/2008/layout/LinedList"/>
    <dgm:cxn modelId="{60E52EC7-E13E-4630-94E3-98CA1FAD454A}" type="presParOf" srcId="{83E406FA-1F0D-42CF-9E06-CF6D13920E46}" destId="{7E625E04-8EA6-4179-8035-51B2447D6807}" srcOrd="3" destOrd="0" presId="urn:microsoft.com/office/officeart/2008/layout/LinedList"/>
    <dgm:cxn modelId="{FF9F5D40-B4BE-455C-AB49-74BBD3C85EAE}" type="presParOf" srcId="{7E625E04-8EA6-4179-8035-51B2447D6807}" destId="{63127C9B-9AE7-41BC-B754-3AB6BF83B8FC}" srcOrd="0" destOrd="0" presId="urn:microsoft.com/office/officeart/2008/layout/LinedList"/>
    <dgm:cxn modelId="{CBD1AA3E-4943-4B64-B0AC-5E4B610F479F}" type="presParOf" srcId="{7E625E04-8EA6-4179-8035-51B2447D6807}" destId="{1F40737B-D9F3-47EF-8C76-F50F93A6DB4D}" srcOrd="1" destOrd="0" presId="urn:microsoft.com/office/officeart/2008/layout/LinedList"/>
    <dgm:cxn modelId="{36E3E820-87A6-43F0-9457-1738D15C485C}" type="presParOf" srcId="{83E406FA-1F0D-42CF-9E06-CF6D13920E46}" destId="{39EDC21B-EEB5-4F41-BEE8-BE2D41FACB26}" srcOrd="4" destOrd="0" presId="urn:microsoft.com/office/officeart/2008/layout/LinedList"/>
    <dgm:cxn modelId="{0E2E64AF-934B-49EF-9FCE-3BBDB0D856AA}" type="presParOf" srcId="{83E406FA-1F0D-42CF-9E06-CF6D13920E46}" destId="{C355D2D6-1E0D-44B1-A3DF-1576AD073EEE}" srcOrd="5" destOrd="0" presId="urn:microsoft.com/office/officeart/2008/layout/LinedList"/>
    <dgm:cxn modelId="{86FAE0A8-D4E1-4EE1-9F21-CE59D99B5A9F}" type="presParOf" srcId="{C355D2D6-1E0D-44B1-A3DF-1576AD073EEE}" destId="{8FB698F3-E3BA-4A3C-B37F-9FEC0AEE57E6}" srcOrd="0" destOrd="0" presId="urn:microsoft.com/office/officeart/2008/layout/LinedList"/>
    <dgm:cxn modelId="{D0DD686C-BA0C-4E28-89BD-7E35A220509A}" type="presParOf" srcId="{C355D2D6-1E0D-44B1-A3DF-1576AD073EEE}" destId="{03FF3333-AB23-4F24-8A0C-445BEE44DE63}" srcOrd="1" destOrd="0" presId="urn:microsoft.com/office/officeart/2008/layout/LinedList"/>
    <dgm:cxn modelId="{CF878F7E-7DCB-4382-89D4-B78BE1281840}" type="presParOf" srcId="{83E406FA-1F0D-42CF-9E06-CF6D13920E46}" destId="{8D94BC18-24D2-46C5-BD43-D7775A7861D6}" srcOrd="6" destOrd="0" presId="urn:microsoft.com/office/officeart/2008/layout/LinedList"/>
    <dgm:cxn modelId="{BE4009A4-F0DF-4645-A538-350562987FB4}" type="presParOf" srcId="{83E406FA-1F0D-42CF-9E06-CF6D13920E46}" destId="{FBC9584F-F01D-4F53-84DE-212DC59B60C3}" srcOrd="7" destOrd="0" presId="urn:microsoft.com/office/officeart/2008/layout/LinedList"/>
    <dgm:cxn modelId="{58731280-1088-411D-A40D-FB66FA56248E}" type="presParOf" srcId="{FBC9584F-F01D-4F53-84DE-212DC59B60C3}" destId="{7D3F92D6-C023-4740-99B3-93362389A312}" srcOrd="0" destOrd="0" presId="urn:microsoft.com/office/officeart/2008/layout/LinedList"/>
    <dgm:cxn modelId="{8A6DC784-BF8A-45CF-9E14-A3ECDCC64C34}" type="presParOf" srcId="{FBC9584F-F01D-4F53-84DE-212DC59B60C3}" destId="{85C9B028-4A7F-4E94-8176-B744200969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BDC8EA2-B478-4439-951E-9153A86C6B3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C0BDF4-D3BD-4A81-A09E-69B785111189}">
      <dgm:prSet/>
      <dgm:spPr/>
      <dgm:t>
        <a:bodyPr/>
        <a:lstStyle/>
        <a:p>
          <a:pPr rtl="0"/>
          <a:r>
            <a:rPr lang="pt-BR" b="1" dirty="0" err="1">
              <a:latin typeface="Aptos Display" panose="020F0302020204030204"/>
            </a:rPr>
            <a:t>Johrei</a:t>
          </a:r>
          <a:r>
            <a:rPr lang="pt-BR" b="1" dirty="0">
              <a:latin typeface="Aptos Display" panose="020F0302020204030204"/>
            </a:rPr>
            <a:t> - </a:t>
          </a:r>
          <a:r>
            <a:rPr lang="pt-BR" dirty="0">
              <a:latin typeface="Aptos Display" panose="020F0302020204030204"/>
            </a:rPr>
            <a:t>Um</a:t>
          </a:r>
          <a:r>
            <a:rPr lang="pt-BR" dirty="0"/>
            <a:t> tipo de imposição de mãos que transmite "luz divina" para purificar o espírito e curar doenças.</a:t>
          </a:r>
          <a:r>
            <a:rPr lang="pt-BR" dirty="0">
              <a:latin typeface="Aptos Display" panose="020F0302020204030204"/>
            </a:rPr>
            <a:t> </a:t>
          </a:r>
          <a:r>
            <a:rPr lang="pt-BR" dirty="0"/>
            <a:t>Semelhante ao </a:t>
          </a:r>
          <a:r>
            <a:rPr lang="pt-BR" dirty="0" err="1"/>
            <a:t>reiki</a:t>
          </a:r>
          <a:r>
            <a:rPr lang="pt-BR" dirty="0"/>
            <a:t>, mas com forte cunho soteriológico.</a:t>
          </a:r>
          <a:endParaRPr lang="en-US" dirty="0" err="1">
            <a:latin typeface="Aptos Display" panose="020F0302020204030204"/>
          </a:endParaRPr>
        </a:p>
      </dgm:t>
    </dgm:pt>
    <dgm:pt modelId="{E97DA9D4-E77F-4D24-A7F5-B592530001B9}" type="parTrans" cxnId="{CDE1903E-21CA-4C14-9ABA-14C7DEA2368C}">
      <dgm:prSet/>
      <dgm:spPr/>
      <dgm:t>
        <a:bodyPr/>
        <a:lstStyle/>
        <a:p>
          <a:endParaRPr lang="en-US"/>
        </a:p>
      </dgm:t>
    </dgm:pt>
    <dgm:pt modelId="{6BE2C19A-6ABB-41C9-B47E-E4D974DB7A42}" type="sibTrans" cxnId="{CDE1903E-21CA-4C14-9ABA-14C7DEA2368C}">
      <dgm:prSet/>
      <dgm:spPr/>
      <dgm:t>
        <a:bodyPr/>
        <a:lstStyle/>
        <a:p>
          <a:endParaRPr lang="en-US"/>
        </a:p>
      </dgm:t>
    </dgm:pt>
    <dgm:pt modelId="{81C40FBE-04A7-49F7-A9F1-9DA825108265}">
      <dgm:prSet phldr="0"/>
      <dgm:spPr/>
      <dgm:t>
        <a:bodyPr/>
        <a:lstStyle/>
        <a:p>
          <a:pPr rtl="0"/>
          <a:r>
            <a:rPr lang="pt-BR" b="1" dirty="0"/>
            <a:t>Refutação bíblica</a:t>
          </a:r>
          <a:r>
            <a:rPr lang="pt-BR" dirty="0"/>
            <a:t>:</a:t>
          </a:r>
          <a:r>
            <a:rPr lang="pt-BR" dirty="0">
              <a:latin typeface="Aptos Display" panose="020F0302020204030204"/>
            </a:rPr>
            <a:t> </a:t>
          </a:r>
          <a:r>
            <a:rPr lang="pt-BR" dirty="0"/>
            <a:t>A Bíblia apresenta a cura como resultado da soberania de Deus, por meio de Cristo, e não de energias (Tiago 5:14-15; Atos 3:6).</a:t>
          </a:r>
        </a:p>
      </dgm:t>
    </dgm:pt>
    <dgm:pt modelId="{9EC29C9F-E711-4D4D-95C8-36C46EC544B9}" type="parTrans" cxnId="{C8A9C600-363F-4C18-B188-6580D220E9A3}">
      <dgm:prSet/>
      <dgm:spPr/>
    </dgm:pt>
    <dgm:pt modelId="{3CBEDF48-4B9E-4DA0-983B-72E5098E8251}" type="sibTrans" cxnId="{C8A9C600-363F-4C18-B188-6580D220E9A3}">
      <dgm:prSet/>
      <dgm:spPr/>
    </dgm:pt>
    <dgm:pt modelId="{A37B3FBE-0E61-4FA9-8B4A-47C0A7466772}" type="pres">
      <dgm:prSet presAssocID="{0BDC8EA2-B478-4439-951E-9153A86C6B35}" presName="vert0" presStyleCnt="0">
        <dgm:presLayoutVars>
          <dgm:dir/>
          <dgm:animOne val="branch"/>
          <dgm:animLvl val="lvl"/>
        </dgm:presLayoutVars>
      </dgm:prSet>
      <dgm:spPr/>
    </dgm:pt>
    <dgm:pt modelId="{A50F5630-94E0-49A6-B1E1-3FB7E5F0FBE9}" type="pres">
      <dgm:prSet presAssocID="{93C0BDF4-D3BD-4A81-A09E-69B785111189}" presName="thickLine" presStyleLbl="alignNode1" presStyleIdx="0" presStyleCnt="2"/>
      <dgm:spPr/>
    </dgm:pt>
    <dgm:pt modelId="{7E3418D0-39A0-48FE-BAF5-13E5DADF1261}" type="pres">
      <dgm:prSet presAssocID="{93C0BDF4-D3BD-4A81-A09E-69B785111189}" presName="horz1" presStyleCnt="0"/>
      <dgm:spPr/>
    </dgm:pt>
    <dgm:pt modelId="{3E55D5FC-2F6E-47D7-A436-7CD7172631A3}" type="pres">
      <dgm:prSet presAssocID="{93C0BDF4-D3BD-4A81-A09E-69B785111189}" presName="tx1" presStyleLbl="revTx" presStyleIdx="0" presStyleCnt="2"/>
      <dgm:spPr/>
    </dgm:pt>
    <dgm:pt modelId="{19658918-3DD6-4D06-8A41-C3579AE2A458}" type="pres">
      <dgm:prSet presAssocID="{93C0BDF4-D3BD-4A81-A09E-69B785111189}" presName="vert1" presStyleCnt="0"/>
      <dgm:spPr/>
    </dgm:pt>
    <dgm:pt modelId="{27984505-7DF6-4614-B049-F97AC6B95A75}" type="pres">
      <dgm:prSet presAssocID="{81C40FBE-04A7-49F7-A9F1-9DA825108265}" presName="thickLine" presStyleLbl="alignNode1" presStyleIdx="1" presStyleCnt="2"/>
      <dgm:spPr/>
    </dgm:pt>
    <dgm:pt modelId="{5D802A40-BCF5-487A-B808-041CDF423262}" type="pres">
      <dgm:prSet presAssocID="{81C40FBE-04A7-49F7-A9F1-9DA825108265}" presName="horz1" presStyleCnt="0"/>
      <dgm:spPr/>
    </dgm:pt>
    <dgm:pt modelId="{67D32B1C-EDB2-4043-9408-997C3FD87699}" type="pres">
      <dgm:prSet presAssocID="{81C40FBE-04A7-49F7-A9F1-9DA825108265}" presName="tx1" presStyleLbl="revTx" presStyleIdx="1" presStyleCnt="2"/>
      <dgm:spPr/>
    </dgm:pt>
    <dgm:pt modelId="{FEC19601-CADA-4242-BE7B-616F68939D48}" type="pres">
      <dgm:prSet presAssocID="{81C40FBE-04A7-49F7-A9F1-9DA825108265}" presName="vert1" presStyleCnt="0"/>
      <dgm:spPr/>
    </dgm:pt>
  </dgm:ptLst>
  <dgm:cxnLst>
    <dgm:cxn modelId="{C8A9C600-363F-4C18-B188-6580D220E9A3}" srcId="{0BDC8EA2-B478-4439-951E-9153A86C6B35}" destId="{81C40FBE-04A7-49F7-A9F1-9DA825108265}" srcOrd="1" destOrd="0" parTransId="{9EC29C9F-E711-4D4D-95C8-36C46EC544B9}" sibTransId="{3CBEDF48-4B9E-4DA0-983B-72E5098E8251}"/>
    <dgm:cxn modelId="{5E434E2D-8D44-45CE-B227-7ACE3E8B81A7}" type="presOf" srcId="{0BDC8EA2-B478-4439-951E-9153A86C6B35}" destId="{A37B3FBE-0E61-4FA9-8B4A-47C0A7466772}" srcOrd="0" destOrd="0" presId="urn:microsoft.com/office/officeart/2008/layout/LinedList"/>
    <dgm:cxn modelId="{FF8F9439-52A2-4DDA-8C82-1F7A136F436E}" type="presOf" srcId="{93C0BDF4-D3BD-4A81-A09E-69B785111189}" destId="{3E55D5FC-2F6E-47D7-A436-7CD7172631A3}" srcOrd="0" destOrd="0" presId="urn:microsoft.com/office/officeart/2008/layout/LinedList"/>
    <dgm:cxn modelId="{CDE1903E-21CA-4C14-9ABA-14C7DEA2368C}" srcId="{0BDC8EA2-B478-4439-951E-9153A86C6B35}" destId="{93C0BDF4-D3BD-4A81-A09E-69B785111189}" srcOrd="0" destOrd="0" parTransId="{E97DA9D4-E77F-4D24-A7F5-B592530001B9}" sibTransId="{6BE2C19A-6ABB-41C9-B47E-E4D974DB7A42}"/>
    <dgm:cxn modelId="{C2200189-C229-49D5-A7D1-F75AD5CF8B5F}" type="presOf" srcId="{81C40FBE-04A7-49F7-A9F1-9DA825108265}" destId="{67D32B1C-EDB2-4043-9408-997C3FD87699}" srcOrd="0" destOrd="0" presId="urn:microsoft.com/office/officeart/2008/layout/LinedList"/>
    <dgm:cxn modelId="{7BE5E81F-5787-43F9-96BF-2C73F475FF43}" type="presParOf" srcId="{A37B3FBE-0E61-4FA9-8B4A-47C0A7466772}" destId="{A50F5630-94E0-49A6-B1E1-3FB7E5F0FBE9}" srcOrd="0" destOrd="0" presId="urn:microsoft.com/office/officeart/2008/layout/LinedList"/>
    <dgm:cxn modelId="{EF3A9B03-65ED-4C0A-A8EC-2150CDB0B918}" type="presParOf" srcId="{A37B3FBE-0E61-4FA9-8B4A-47C0A7466772}" destId="{7E3418D0-39A0-48FE-BAF5-13E5DADF1261}" srcOrd="1" destOrd="0" presId="urn:microsoft.com/office/officeart/2008/layout/LinedList"/>
    <dgm:cxn modelId="{C42F0DD4-24C8-4290-B9C1-259F214E7FF0}" type="presParOf" srcId="{7E3418D0-39A0-48FE-BAF5-13E5DADF1261}" destId="{3E55D5FC-2F6E-47D7-A436-7CD7172631A3}" srcOrd="0" destOrd="0" presId="urn:microsoft.com/office/officeart/2008/layout/LinedList"/>
    <dgm:cxn modelId="{FDFB2592-AC50-4E52-B8A6-07A34BE15505}" type="presParOf" srcId="{7E3418D0-39A0-48FE-BAF5-13E5DADF1261}" destId="{19658918-3DD6-4D06-8A41-C3579AE2A458}" srcOrd="1" destOrd="0" presId="urn:microsoft.com/office/officeart/2008/layout/LinedList"/>
    <dgm:cxn modelId="{A3E5DA76-F3F4-4E7A-B3A2-C318B653C876}" type="presParOf" srcId="{A37B3FBE-0E61-4FA9-8B4A-47C0A7466772}" destId="{27984505-7DF6-4614-B049-F97AC6B95A75}" srcOrd="2" destOrd="0" presId="urn:microsoft.com/office/officeart/2008/layout/LinedList"/>
    <dgm:cxn modelId="{A2392689-686C-45C4-88EC-A790FF1A31B1}" type="presParOf" srcId="{A37B3FBE-0E61-4FA9-8B4A-47C0A7466772}" destId="{5D802A40-BCF5-487A-B808-041CDF423262}" srcOrd="3" destOrd="0" presId="urn:microsoft.com/office/officeart/2008/layout/LinedList"/>
    <dgm:cxn modelId="{2FDC0ED1-4D14-4A06-AFBB-9796208EFDB7}" type="presParOf" srcId="{5D802A40-BCF5-487A-B808-041CDF423262}" destId="{67D32B1C-EDB2-4043-9408-997C3FD87699}" srcOrd="0" destOrd="0" presId="urn:microsoft.com/office/officeart/2008/layout/LinedList"/>
    <dgm:cxn modelId="{2DA2FE85-1992-4603-B7FF-456784409D3C}" type="presParOf" srcId="{5D802A40-BCF5-487A-B808-041CDF423262}" destId="{FEC19601-CADA-4242-BE7B-616F68939D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D60EBB5-D363-486B-8562-00BE4748D5E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28BEC1-E663-4E85-B3EC-03F8B121C101}">
      <dgm:prSet/>
      <dgm:spPr/>
      <dgm:t>
        <a:bodyPr/>
        <a:lstStyle/>
        <a:p>
          <a:r>
            <a:rPr lang="pt-BR" b="1"/>
            <a:t>Criação do Paraíso Terrestre</a:t>
          </a:r>
          <a:endParaRPr lang="en-US"/>
        </a:p>
      </dgm:t>
    </dgm:pt>
    <dgm:pt modelId="{BEFAB1AE-B5BD-497F-A194-1AEAB702AFDC}" type="parTrans" cxnId="{07C078CC-93B2-49FE-9587-FACB95D347F7}">
      <dgm:prSet/>
      <dgm:spPr/>
      <dgm:t>
        <a:bodyPr/>
        <a:lstStyle/>
        <a:p>
          <a:endParaRPr lang="en-US"/>
        </a:p>
      </dgm:t>
    </dgm:pt>
    <dgm:pt modelId="{975C8637-811E-4CAC-B9D0-A91146BE3117}" type="sibTrans" cxnId="{07C078CC-93B2-49FE-9587-FACB95D347F7}">
      <dgm:prSet/>
      <dgm:spPr/>
      <dgm:t>
        <a:bodyPr/>
        <a:lstStyle/>
        <a:p>
          <a:endParaRPr lang="en-US"/>
        </a:p>
      </dgm:t>
    </dgm:pt>
    <dgm:pt modelId="{E5D8AA87-89A7-45DF-9CC9-D91C15A8A8E3}">
      <dgm:prSet/>
      <dgm:spPr/>
      <dgm:t>
        <a:bodyPr/>
        <a:lstStyle/>
        <a:p>
          <a:r>
            <a:rPr lang="pt-BR"/>
            <a:t>Objetivo da humanidade é colaborar com Meishu-Sama para formar um novo mundo espiritual, físico e social.</a:t>
          </a:r>
          <a:endParaRPr lang="en-US"/>
        </a:p>
      </dgm:t>
    </dgm:pt>
    <dgm:pt modelId="{734B2C7B-BD0B-425E-A21A-387C3559DED4}" type="parTrans" cxnId="{9C543544-6DD1-4CFB-B4EF-AD3915F6ED5A}">
      <dgm:prSet/>
      <dgm:spPr/>
      <dgm:t>
        <a:bodyPr/>
        <a:lstStyle/>
        <a:p>
          <a:endParaRPr lang="en-US"/>
        </a:p>
      </dgm:t>
    </dgm:pt>
    <dgm:pt modelId="{70053FDA-7962-4B14-AF1E-A7C57E9A19B8}" type="sibTrans" cxnId="{9C543544-6DD1-4CFB-B4EF-AD3915F6ED5A}">
      <dgm:prSet/>
      <dgm:spPr/>
      <dgm:t>
        <a:bodyPr/>
        <a:lstStyle/>
        <a:p>
          <a:endParaRPr lang="en-US"/>
        </a:p>
      </dgm:t>
    </dgm:pt>
    <dgm:pt modelId="{6D76596B-01B9-4399-8A16-3B83A89664FB}">
      <dgm:prSet/>
      <dgm:spPr/>
      <dgm:t>
        <a:bodyPr/>
        <a:lstStyle/>
        <a:p>
          <a:r>
            <a:rPr lang="pt-BR"/>
            <a:t>Refutação: Apocalipse 21:1-5 mostra que é </a:t>
          </a:r>
          <a:r>
            <a:rPr lang="pt-BR" b="1"/>
            <a:t>Deus quem cria</a:t>
          </a:r>
          <a:r>
            <a:rPr lang="pt-BR"/>
            <a:t> o novo céu e a nova terra, não o esforço humano.</a:t>
          </a:r>
          <a:endParaRPr lang="en-US"/>
        </a:p>
      </dgm:t>
    </dgm:pt>
    <dgm:pt modelId="{A6131C27-B9AF-4BE4-83A5-FE6F8884BC33}" type="parTrans" cxnId="{DB0AF753-7D98-4704-B5BE-40F60CDD972B}">
      <dgm:prSet/>
      <dgm:spPr/>
      <dgm:t>
        <a:bodyPr/>
        <a:lstStyle/>
        <a:p>
          <a:endParaRPr lang="en-US"/>
        </a:p>
      </dgm:t>
    </dgm:pt>
    <dgm:pt modelId="{309A01DF-22FC-4877-A7AA-584A85439E0A}" type="sibTrans" cxnId="{DB0AF753-7D98-4704-B5BE-40F60CDD972B}">
      <dgm:prSet/>
      <dgm:spPr/>
      <dgm:t>
        <a:bodyPr/>
        <a:lstStyle/>
        <a:p>
          <a:endParaRPr lang="en-US"/>
        </a:p>
      </dgm:t>
    </dgm:pt>
    <dgm:pt modelId="{D7F5BCE6-223B-C348-B7BB-65F19DC114D8}" type="pres">
      <dgm:prSet presAssocID="{FD60EBB5-D363-486B-8562-00BE4748D5E1}" presName="linear" presStyleCnt="0">
        <dgm:presLayoutVars>
          <dgm:animLvl val="lvl"/>
          <dgm:resizeHandles val="exact"/>
        </dgm:presLayoutVars>
      </dgm:prSet>
      <dgm:spPr/>
    </dgm:pt>
    <dgm:pt modelId="{320D90E4-1127-DB45-8B8B-DDC7635412A9}" type="pres">
      <dgm:prSet presAssocID="{D028BEC1-E663-4E85-B3EC-03F8B121C1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0300E9-DB42-0147-8215-1F28538BB811}" type="pres">
      <dgm:prSet presAssocID="{975C8637-811E-4CAC-B9D0-A91146BE3117}" presName="spacer" presStyleCnt="0"/>
      <dgm:spPr/>
    </dgm:pt>
    <dgm:pt modelId="{B182CBE3-AF88-0041-8D32-93F5F55B357D}" type="pres">
      <dgm:prSet presAssocID="{E5D8AA87-89A7-45DF-9CC9-D91C15A8A8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E263E0-018E-CB44-9EF4-A817B57E8411}" type="pres">
      <dgm:prSet presAssocID="{70053FDA-7962-4B14-AF1E-A7C57E9A19B8}" presName="spacer" presStyleCnt="0"/>
      <dgm:spPr/>
    </dgm:pt>
    <dgm:pt modelId="{2B35CEBA-218F-804C-A88E-D275818A6729}" type="pres">
      <dgm:prSet presAssocID="{6D76596B-01B9-4399-8A16-3B83A89664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689816-5BD3-0742-AF25-5966AD4F2FEA}" type="presOf" srcId="{6D76596B-01B9-4399-8A16-3B83A89664FB}" destId="{2B35CEBA-218F-804C-A88E-D275818A6729}" srcOrd="0" destOrd="0" presId="urn:microsoft.com/office/officeart/2005/8/layout/vList2"/>
    <dgm:cxn modelId="{9C543544-6DD1-4CFB-B4EF-AD3915F6ED5A}" srcId="{FD60EBB5-D363-486B-8562-00BE4748D5E1}" destId="{E5D8AA87-89A7-45DF-9CC9-D91C15A8A8E3}" srcOrd="1" destOrd="0" parTransId="{734B2C7B-BD0B-425E-A21A-387C3559DED4}" sibTransId="{70053FDA-7962-4B14-AF1E-A7C57E9A19B8}"/>
    <dgm:cxn modelId="{CE612951-EA46-5142-AB48-F4BB90C0350B}" type="presOf" srcId="{FD60EBB5-D363-486B-8562-00BE4748D5E1}" destId="{D7F5BCE6-223B-C348-B7BB-65F19DC114D8}" srcOrd="0" destOrd="0" presId="urn:microsoft.com/office/officeart/2005/8/layout/vList2"/>
    <dgm:cxn modelId="{DB0AF753-7D98-4704-B5BE-40F60CDD972B}" srcId="{FD60EBB5-D363-486B-8562-00BE4748D5E1}" destId="{6D76596B-01B9-4399-8A16-3B83A89664FB}" srcOrd="2" destOrd="0" parTransId="{A6131C27-B9AF-4BE4-83A5-FE6F8884BC33}" sibTransId="{309A01DF-22FC-4877-A7AA-584A85439E0A}"/>
    <dgm:cxn modelId="{C03DC076-28C0-9544-B307-4901FF278CDA}" type="presOf" srcId="{E5D8AA87-89A7-45DF-9CC9-D91C15A8A8E3}" destId="{B182CBE3-AF88-0041-8D32-93F5F55B357D}" srcOrd="0" destOrd="0" presId="urn:microsoft.com/office/officeart/2005/8/layout/vList2"/>
    <dgm:cxn modelId="{0DB62F7A-2531-5440-A62E-00AED1A4F45D}" type="presOf" srcId="{D028BEC1-E663-4E85-B3EC-03F8B121C101}" destId="{320D90E4-1127-DB45-8B8B-DDC7635412A9}" srcOrd="0" destOrd="0" presId="urn:microsoft.com/office/officeart/2005/8/layout/vList2"/>
    <dgm:cxn modelId="{07C078CC-93B2-49FE-9587-FACB95D347F7}" srcId="{FD60EBB5-D363-486B-8562-00BE4748D5E1}" destId="{D028BEC1-E663-4E85-B3EC-03F8B121C101}" srcOrd="0" destOrd="0" parTransId="{BEFAB1AE-B5BD-497F-A194-1AEAB702AFDC}" sibTransId="{975C8637-811E-4CAC-B9D0-A91146BE3117}"/>
    <dgm:cxn modelId="{3E7795E7-0F5F-9B4F-ADC5-556F125843A2}" type="presParOf" srcId="{D7F5BCE6-223B-C348-B7BB-65F19DC114D8}" destId="{320D90E4-1127-DB45-8B8B-DDC7635412A9}" srcOrd="0" destOrd="0" presId="urn:microsoft.com/office/officeart/2005/8/layout/vList2"/>
    <dgm:cxn modelId="{AF921D57-4C10-A248-AC7B-2B424E2B11DD}" type="presParOf" srcId="{D7F5BCE6-223B-C348-B7BB-65F19DC114D8}" destId="{810300E9-DB42-0147-8215-1F28538BB811}" srcOrd="1" destOrd="0" presId="urn:microsoft.com/office/officeart/2005/8/layout/vList2"/>
    <dgm:cxn modelId="{24198917-F633-1842-B07E-F26FF4D0FADD}" type="presParOf" srcId="{D7F5BCE6-223B-C348-B7BB-65F19DC114D8}" destId="{B182CBE3-AF88-0041-8D32-93F5F55B357D}" srcOrd="2" destOrd="0" presId="urn:microsoft.com/office/officeart/2005/8/layout/vList2"/>
    <dgm:cxn modelId="{54E46B96-E266-9B45-83AB-64C96B96A8AC}" type="presParOf" srcId="{D7F5BCE6-223B-C348-B7BB-65F19DC114D8}" destId="{2CE263E0-018E-CB44-9EF4-A817B57E8411}" srcOrd="3" destOrd="0" presId="urn:microsoft.com/office/officeart/2005/8/layout/vList2"/>
    <dgm:cxn modelId="{34FCF47F-4EF0-8543-BD66-6A8A8A136127}" type="presParOf" srcId="{D7F5BCE6-223B-C348-B7BB-65F19DC114D8}" destId="{2B35CEBA-218F-804C-A88E-D275818A67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2CBAA05-58EF-4331-B1E2-A98DA3F640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BD2FDC-69B6-4CDD-A979-733931739363}">
      <dgm:prSet/>
      <dgm:spPr/>
      <dgm:t>
        <a:bodyPr/>
        <a:lstStyle/>
        <a:p>
          <a:r>
            <a:rPr lang="pt-BR" b="1"/>
            <a:t>Purificação pelo Sofrimento</a:t>
          </a:r>
          <a:endParaRPr lang="en-US"/>
        </a:p>
      </dgm:t>
    </dgm:pt>
    <dgm:pt modelId="{E4736A44-1AED-46EE-BF03-7208695221D0}" type="parTrans" cxnId="{C2BCD9F2-E2BD-4FAB-911E-6B39836D48C2}">
      <dgm:prSet/>
      <dgm:spPr/>
      <dgm:t>
        <a:bodyPr/>
        <a:lstStyle/>
        <a:p>
          <a:endParaRPr lang="en-US"/>
        </a:p>
      </dgm:t>
    </dgm:pt>
    <dgm:pt modelId="{A87B16CC-DF03-4297-93A0-CFF88F512ED7}" type="sibTrans" cxnId="{C2BCD9F2-E2BD-4FAB-911E-6B39836D48C2}">
      <dgm:prSet/>
      <dgm:spPr/>
      <dgm:t>
        <a:bodyPr/>
        <a:lstStyle/>
        <a:p>
          <a:endParaRPr lang="en-US"/>
        </a:p>
      </dgm:t>
    </dgm:pt>
    <dgm:pt modelId="{C70346B6-E600-47BF-89F9-4F470F13E655}">
      <dgm:prSet/>
      <dgm:spPr/>
      <dgm:t>
        <a:bodyPr/>
        <a:lstStyle/>
        <a:p>
          <a:r>
            <a:rPr lang="pt-BR"/>
            <a:t>A dor é vista como um meio de expiar más ações passadas (carma), preparando o corpo para a luz.</a:t>
          </a:r>
          <a:endParaRPr lang="en-US"/>
        </a:p>
      </dgm:t>
    </dgm:pt>
    <dgm:pt modelId="{11BBBFF3-27CA-46C7-BAB2-6AB94A5C2E54}" type="parTrans" cxnId="{AD3D60FF-626E-4F66-ABE4-9EF33B122ED8}">
      <dgm:prSet/>
      <dgm:spPr/>
      <dgm:t>
        <a:bodyPr/>
        <a:lstStyle/>
        <a:p>
          <a:endParaRPr lang="en-US"/>
        </a:p>
      </dgm:t>
    </dgm:pt>
    <dgm:pt modelId="{E1B165A9-BEAF-4E01-A01D-B15780CC6370}" type="sibTrans" cxnId="{AD3D60FF-626E-4F66-ABE4-9EF33B122ED8}">
      <dgm:prSet/>
      <dgm:spPr/>
      <dgm:t>
        <a:bodyPr/>
        <a:lstStyle/>
        <a:p>
          <a:endParaRPr lang="en-US"/>
        </a:p>
      </dgm:t>
    </dgm:pt>
    <dgm:pt modelId="{73D26EE2-7791-41C9-995A-8791D0F29ED5}">
      <dgm:prSet/>
      <dgm:spPr/>
      <dgm:t>
        <a:bodyPr/>
        <a:lstStyle/>
        <a:p>
          <a:r>
            <a:rPr lang="pt-BR"/>
            <a:t>Refutação: Hebreus 10:14 afirma que </a:t>
          </a:r>
          <a:r>
            <a:rPr lang="pt-BR" b="1"/>
            <a:t>Cristo é o único sacrifício eficaz pelos pecados</a:t>
          </a:r>
          <a:r>
            <a:rPr lang="pt-BR"/>
            <a:t>.</a:t>
          </a:r>
          <a:endParaRPr lang="en-US"/>
        </a:p>
      </dgm:t>
    </dgm:pt>
    <dgm:pt modelId="{1A7802C7-D74D-4A6A-BD26-D3FDA1A8BC5F}" type="parTrans" cxnId="{5BEF600C-6B9C-46D9-B2F2-B446A7EEB620}">
      <dgm:prSet/>
      <dgm:spPr/>
      <dgm:t>
        <a:bodyPr/>
        <a:lstStyle/>
        <a:p>
          <a:endParaRPr lang="en-US"/>
        </a:p>
      </dgm:t>
    </dgm:pt>
    <dgm:pt modelId="{7801209C-3B2D-40B9-B471-F33CE4BC91F4}" type="sibTrans" cxnId="{5BEF600C-6B9C-46D9-B2F2-B446A7EEB620}">
      <dgm:prSet/>
      <dgm:spPr/>
      <dgm:t>
        <a:bodyPr/>
        <a:lstStyle/>
        <a:p>
          <a:endParaRPr lang="en-US"/>
        </a:p>
      </dgm:t>
    </dgm:pt>
    <dgm:pt modelId="{769B86BF-D9DA-5A47-B8D4-10BC2AA7EC83}" type="pres">
      <dgm:prSet presAssocID="{52CBAA05-58EF-4331-B1E2-A98DA3F64098}" presName="vert0" presStyleCnt="0">
        <dgm:presLayoutVars>
          <dgm:dir/>
          <dgm:animOne val="branch"/>
          <dgm:animLvl val="lvl"/>
        </dgm:presLayoutVars>
      </dgm:prSet>
      <dgm:spPr/>
    </dgm:pt>
    <dgm:pt modelId="{AA545F68-B5ED-5A4D-948F-BCF4E3DCD99E}" type="pres">
      <dgm:prSet presAssocID="{64BD2FDC-69B6-4CDD-A979-733931739363}" presName="thickLine" presStyleLbl="alignNode1" presStyleIdx="0" presStyleCnt="3"/>
      <dgm:spPr/>
    </dgm:pt>
    <dgm:pt modelId="{0BCC7564-22E8-CC4D-88CD-10CAF837C728}" type="pres">
      <dgm:prSet presAssocID="{64BD2FDC-69B6-4CDD-A979-733931739363}" presName="horz1" presStyleCnt="0"/>
      <dgm:spPr/>
    </dgm:pt>
    <dgm:pt modelId="{F2E9F327-A4E5-0F4D-BA6B-F8AD080E39ED}" type="pres">
      <dgm:prSet presAssocID="{64BD2FDC-69B6-4CDD-A979-733931739363}" presName="tx1" presStyleLbl="revTx" presStyleIdx="0" presStyleCnt="3"/>
      <dgm:spPr/>
    </dgm:pt>
    <dgm:pt modelId="{ADAB16D3-6F99-C44C-8F8E-D58D85F7AF4A}" type="pres">
      <dgm:prSet presAssocID="{64BD2FDC-69B6-4CDD-A979-733931739363}" presName="vert1" presStyleCnt="0"/>
      <dgm:spPr/>
    </dgm:pt>
    <dgm:pt modelId="{670256F8-3F19-7C4F-B8D8-A7FA887940FA}" type="pres">
      <dgm:prSet presAssocID="{C70346B6-E600-47BF-89F9-4F470F13E655}" presName="thickLine" presStyleLbl="alignNode1" presStyleIdx="1" presStyleCnt="3"/>
      <dgm:spPr/>
    </dgm:pt>
    <dgm:pt modelId="{245775B0-045D-BB46-BDD7-3D7B9B301ED5}" type="pres">
      <dgm:prSet presAssocID="{C70346B6-E600-47BF-89F9-4F470F13E655}" presName="horz1" presStyleCnt="0"/>
      <dgm:spPr/>
    </dgm:pt>
    <dgm:pt modelId="{EBD3FCF8-FC1F-9040-9E12-E8BF005FEFBC}" type="pres">
      <dgm:prSet presAssocID="{C70346B6-E600-47BF-89F9-4F470F13E655}" presName="tx1" presStyleLbl="revTx" presStyleIdx="1" presStyleCnt="3"/>
      <dgm:spPr/>
    </dgm:pt>
    <dgm:pt modelId="{2BD32229-6C10-2442-8E0C-70032A143ED7}" type="pres">
      <dgm:prSet presAssocID="{C70346B6-E600-47BF-89F9-4F470F13E655}" presName="vert1" presStyleCnt="0"/>
      <dgm:spPr/>
    </dgm:pt>
    <dgm:pt modelId="{44224D40-AB50-294E-BF07-998A69AF0E2E}" type="pres">
      <dgm:prSet presAssocID="{73D26EE2-7791-41C9-995A-8791D0F29ED5}" presName="thickLine" presStyleLbl="alignNode1" presStyleIdx="2" presStyleCnt="3"/>
      <dgm:spPr/>
    </dgm:pt>
    <dgm:pt modelId="{35B494DC-7028-9A4B-9F13-8AC49A07C4D4}" type="pres">
      <dgm:prSet presAssocID="{73D26EE2-7791-41C9-995A-8791D0F29ED5}" presName="horz1" presStyleCnt="0"/>
      <dgm:spPr/>
    </dgm:pt>
    <dgm:pt modelId="{774AD9EC-A6D3-424C-8C22-CFC0B7AF39C6}" type="pres">
      <dgm:prSet presAssocID="{73D26EE2-7791-41C9-995A-8791D0F29ED5}" presName="tx1" presStyleLbl="revTx" presStyleIdx="2" presStyleCnt="3"/>
      <dgm:spPr/>
    </dgm:pt>
    <dgm:pt modelId="{F40B83E4-7DE3-314D-9D1D-4E0576ADC578}" type="pres">
      <dgm:prSet presAssocID="{73D26EE2-7791-41C9-995A-8791D0F29ED5}" presName="vert1" presStyleCnt="0"/>
      <dgm:spPr/>
    </dgm:pt>
  </dgm:ptLst>
  <dgm:cxnLst>
    <dgm:cxn modelId="{5BEF600C-6B9C-46D9-B2F2-B446A7EEB620}" srcId="{52CBAA05-58EF-4331-B1E2-A98DA3F64098}" destId="{73D26EE2-7791-41C9-995A-8791D0F29ED5}" srcOrd="2" destOrd="0" parTransId="{1A7802C7-D74D-4A6A-BD26-D3FDA1A8BC5F}" sibTransId="{7801209C-3B2D-40B9-B471-F33CE4BC91F4}"/>
    <dgm:cxn modelId="{D8A94D1A-6CC4-A544-99FE-38599EA498F8}" type="presOf" srcId="{73D26EE2-7791-41C9-995A-8791D0F29ED5}" destId="{774AD9EC-A6D3-424C-8C22-CFC0B7AF39C6}" srcOrd="0" destOrd="0" presId="urn:microsoft.com/office/officeart/2008/layout/LinedList"/>
    <dgm:cxn modelId="{9E945052-D85D-1D4F-9C08-A98BDDCF0298}" type="presOf" srcId="{C70346B6-E600-47BF-89F9-4F470F13E655}" destId="{EBD3FCF8-FC1F-9040-9E12-E8BF005FEFBC}" srcOrd="0" destOrd="0" presId="urn:microsoft.com/office/officeart/2008/layout/LinedList"/>
    <dgm:cxn modelId="{D6DB8EB4-DA28-B143-894F-F5DBBF8ABB72}" type="presOf" srcId="{52CBAA05-58EF-4331-B1E2-A98DA3F64098}" destId="{769B86BF-D9DA-5A47-B8D4-10BC2AA7EC83}" srcOrd="0" destOrd="0" presId="urn:microsoft.com/office/officeart/2008/layout/LinedList"/>
    <dgm:cxn modelId="{09B8A1DC-1334-8342-B393-21CD4AE9EA54}" type="presOf" srcId="{64BD2FDC-69B6-4CDD-A979-733931739363}" destId="{F2E9F327-A4E5-0F4D-BA6B-F8AD080E39ED}" srcOrd="0" destOrd="0" presId="urn:microsoft.com/office/officeart/2008/layout/LinedList"/>
    <dgm:cxn modelId="{C2BCD9F2-E2BD-4FAB-911E-6B39836D48C2}" srcId="{52CBAA05-58EF-4331-B1E2-A98DA3F64098}" destId="{64BD2FDC-69B6-4CDD-A979-733931739363}" srcOrd="0" destOrd="0" parTransId="{E4736A44-1AED-46EE-BF03-7208695221D0}" sibTransId="{A87B16CC-DF03-4297-93A0-CFF88F512ED7}"/>
    <dgm:cxn modelId="{AD3D60FF-626E-4F66-ABE4-9EF33B122ED8}" srcId="{52CBAA05-58EF-4331-B1E2-A98DA3F64098}" destId="{C70346B6-E600-47BF-89F9-4F470F13E655}" srcOrd="1" destOrd="0" parTransId="{11BBBFF3-27CA-46C7-BAB2-6AB94A5C2E54}" sibTransId="{E1B165A9-BEAF-4E01-A01D-B15780CC6370}"/>
    <dgm:cxn modelId="{B51D6EFE-107E-7742-831C-A606ABAA3EFB}" type="presParOf" srcId="{769B86BF-D9DA-5A47-B8D4-10BC2AA7EC83}" destId="{AA545F68-B5ED-5A4D-948F-BCF4E3DCD99E}" srcOrd="0" destOrd="0" presId="urn:microsoft.com/office/officeart/2008/layout/LinedList"/>
    <dgm:cxn modelId="{961936BA-1E8F-8F47-BB09-51DEA2E0511A}" type="presParOf" srcId="{769B86BF-D9DA-5A47-B8D4-10BC2AA7EC83}" destId="{0BCC7564-22E8-CC4D-88CD-10CAF837C728}" srcOrd="1" destOrd="0" presId="urn:microsoft.com/office/officeart/2008/layout/LinedList"/>
    <dgm:cxn modelId="{CF246CBF-331F-A541-ADEE-CBFC2EE5ABD3}" type="presParOf" srcId="{0BCC7564-22E8-CC4D-88CD-10CAF837C728}" destId="{F2E9F327-A4E5-0F4D-BA6B-F8AD080E39ED}" srcOrd="0" destOrd="0" presId="urn:microsoft.com/office/officeart/2008/layout/LinedList"/>
    <dgm:cxn modelId="{2B975719-6663-FD47-AE14-D11622673DF6}" type="presParOf" srcId="{0BCC7564-22E8-CC4D-88CD-10CAF837C728}" destId="{ADAB16D3-6F99-C44C-8F8E-D58D85F7AF4A}" srcOrd="1" destOrd="0" presId="urn:microsoft.com/office/officeart/2008/layout/LinedList"/>
    <dgm:cxn modelId="{41585B28-FF24-BB47-9BAC-9D7E2C1F0A6D}" type="presParOf" srcId="{769B86BF-D9DA-5A47-B8D4-10BC2AA7EC83}" destId="{670256F8-3F19-7C4F-B8D8-A7FA887940FA}" srcOrd="2" destOrd="0" presId="urn:microsoft.com/office/officeart/2008/layout/LinedList"/>
    <dgm:cxn modelId="{578CF040-5084-2C44-A42D-C2EC6610F8EC}" type="presParOf" srcId="{769B86BF-D9DA-5A47-B8D4-10BC2AA7EC83}" destId="{245775B0-045D-BB46-BDD7-3D7B9B301ED5}" srcOrd="3" destOrd="0" presId="urn:microsoft.com/office/officeart/2008/layout/LinedList"/>
    <dgm:cxn modelId="{AC5A6F27-04B9-0C43-BD25-0A55E802B7D5}" type="presParOf" srcId="{245775B0-045D-BB46-BDD7-3D7B9B301ED5}" destId="{EBD3FCF8-FC1F-9040-9E12-E8BF005FEFBC}" srcOrd="0" destOrd="0" presId="urn:microsoft.com/office/officeart/2008/layout/LinedList"/>
    <dgm:cxn modelId="{9E681C0D-C435-B54E-A2BF-99CFF6FACC31}" type="presParOf" srcId="{245775B0-045D-BB46-BDD7-3D7B9B301ED5}" destId="{2BD32229-6C10-2442-8E0C-70032A143ED7}" srcOrd="1" destOrd="0" presId="urn:microsoft.com/office/officeart/2008/layout/LinedList"/>
    <dgm:cxn modelId="{41FFED6B-4B43-5C46-8903-BDCF2AF7657D}" type="presParOf" srcId="{769B86BF-D9DA-5A47-B8D4-10BC2AA7EC83}" destId="{44224D40-AB50-294E-BF07-998A69AF0E2E}" srcOrd="4" destOrd="0" presId="urn:microsoft.com/office/officeart/2008/layout/LinedList"/>
    <dgm:cxn modelId="{D9157C4F-49B0-4C42-985B-B8CE93BF5BC1}" type="presParOf" srcId="{769B86BF-D9DA-5A47-B8D4-10BC2AA7EC83}" destId="{35B494DC-7028-9A4B-9F13-8AC49A07C4D4}" srcOrd="5" destOrd="0" presId="urn:microsoft.com/office/officeart/2008/layout/LinedList"/>
    <dgm:cxn modelId="{04F60931-B590-9F4D-B09C-89C85F9D20FB}" type="presParOf" srcId="{35B494DC-7028-9A4B-9F13-8AC49A07C4D4}" destId="{774AD9EC-A6D3-424C-8C22-CFC0B7AF39C6}" srcOrd="0" destOrd="0" presId="urn:microsoft.com/office/officeart/2008/layout/LinedList"/>
    <dgm:cxn modelId="{B9F0F71B-D07D-444A-92B2-E28B107A39C9}" type="presParOf" srcId="{35B494DC-7028-9A4B-9F13-8AC49A07C4D4}" destId="{F40B83E4-7DE3-314D-9D1D-4E0576ADC5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75094AD-DECD-4741-9CD5-9C6DE195CB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272358-725D-4DA9-9759-E5E4E05BEB71}">
      <dgm:prSet/>
      <dgm:spPr/>
      <dgm:t>
        <a:bodyPr/>
        <a:lstStyle/>
        <a:p>
          <a:r>
            <a:rPr lang="pt-BR" b="1"/>
            <a:t>Tríplice Salvação</a:t>
          </a:r>
          <a:endParaRPr lang="en-US"/>
        </a:p>
      </dgm:t>
    </dgm:pt>
    <dgm:pt modelId="{B343A90B-8376-40A8-AA8E-D9E362BAF6D4}" type="parTrans" cxnId="{16142F08-CB61-436B-A886-C5B64D1415B2}">
      <dgm:prSet/>
      <dgm:spPr/>
      <dgm:t>
        <a:bodyPr/>
        <a:lstStyle/>
        <a:p>
          <a:endParaRPr lang="en-US"/>
        </a:p>
      </dgm:t>
    </dgm:pt>
    <dgm:pt modelId="{8D0E24C6-6484-44F8-95E6-E5544520E601}" type="sibTrans" cxnId="{16142F08-CB61-436B-A886-C5B64D1415B2}">
      <dgm:prSet/>
      <dgm:spPr/>
      <dgm:t>
        <a:bodyPr/>
        <a:lstStyle/>
        <a:p>
          <a:endParaRPr lang="en-US"/>
        </a:p>
      </dgm:t>
    </dgm:pt>
    <dgm:pt modelId="{2B208C3B-BD73-4B96-80EC-1D95E644C1E3}">
      <dgm:prSet/>
      <dgm:spPr/>
      <dgm:t>
        <a:bodyPr/>
        <a:lstStyle/>
        <a:p>
          <a:r>
            <a:rPr lang="pt-BR"/>
            <a:t>Salvação pela arte, agricultura natural e Johrei.</a:t>
          </a:r>
          <a:endParaRPr lang="en-US"/>
        </a:p>
      </dgm:t>
    </dgm:pt>
    <dgm:pt modelId="{46325B80-C8C0-4FCF-AE57-5AA02C7F7E8F}" type="parTrans" cxnId="{934622E9-0156-419D-895D-9127E272A338}">
      <dgm:prSet/>
      <dgm:spPr/>
      <dgm:t>
        <a:bodyPr/>
        <a:lstStyle/>
        <a:p>
          <a:endParaRPr lang="en-US"/>
        </a:p>
      </dgm:t>
    </dgm:pt>
    <dgm:pt modelId="{5C7E91F6-6F0A-4F5E-A216-F1316AACC3E8}" type="sibTrans" cxnId="{934622E9-0156-419D-895D-9127E272A338}">
      <dgm:prSet/>
      <dgm:spPr/>
      <dgm:t>
        <a:bodyPr/>
        <a:lstStyle/>
        <a:p>
          <a:endParaRPr lang="en-US"/>
        </a:p>
      </dgm:t>
    </dgm:pt>
    <dgm:pt modelId="{4992E6B2-0074-4A5F-8D6A-6688AA71A25C}">
      <dgm:prSet/>
      <dgm:spPr/>
      <dgm:t>
        <a:bodyPr/>
        <a:lstStyle/>
        <a:p>
          <a:r>
            <a:rPr lang="pt-BR"/>
            <a:t>Refutação: Efésios 2:8-9 — a salvação é </a:t>
          </a:r>
          <a:r>
            <a:rPr lang="pt-BR" b="1"/>
            <a:t>pela graça, mediante a fé</a:t>
          </a:r>
          <a:r>
            <a:rPr lang="pt-BR"/>
            <a:t>, e não por obras ou ritos.</a:t>
          </a:r>
          <a:endParaRPr lang="en-US"/>
        </a:p>
      </dgm:t>
    </dgm:pt>
    <dgm:pt modelId="{F167A9E2-FC01-4C49-826B-96ADC820B229}" type="parTrans" cxnId="{0A9D2AF0-CD33-47C8-AD87-E1E56160ACB1}">
      <dgm:prSet/>
      <dgm:spPr/>
      <dgm:t>
        <a:bodyPr/>
        <a:lstStyle/>
        <a:p>
          <a:endParaRPr lang="en-US"/>
        </a:p>
      </dgm:t>
    </dgm:pt>
    <dgm:pt modelId="{0AFF365E-721E-4810-AB48-89EE13827439}" type="sibTrans" cxnId="{0A9D2AF0-CD33-47C8-AD87-E1E56160ACB1}">
      <dgm:prSet/>
      <dgm:spPr/>
      <dgm:t>
        <a:bodyPr/>
        <a:lstStyle/>
        <a:p>
          <a:endParaRPr lang="en-US"/>
        </a:p>
      </dgm:t>
    </dgm:pt>
    <dgm:pt modelId="{CF7A5B47-E000-F341-AF18-7BBC82519015}" type="pres">
      <dgm:prSet presAssocID="{875094AD-DECD-4741-9CD5-9C6DE195CB4A}" presName="linear" presStyleCnt="0">
        <dgm:presLayoutVars>
          <dgm:animLvl val="lvl"/>
          <dgm:resizeHandles val="exact"/>
        </dgm:presLayoutVars>
      </dgm:prSet>
      <dgm:spPr/>
    </dgm:pt>
    <dgm:pt modelId="{838BD000-A5AE-FC4B-894E-2788025AE0DD}" type="pres">
      <dgm:prSet presAssocID="{F1272358-725D-4DA9-9759-E5E4E05BEB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680D58-C920-2247-9F6B-125A9796B98E}" type="pres">
      <dgm:prSet presAssocID="{8D0E24C6-6484-44F8-95E6-E5544520E601}" presName="spacer" presStyleCnt="0"/>
      <dgm:spPr/>
    </dgm:pt>
    <dgm:pt modelId="{CF2FD6A9-2742-F742-B13C-9E3A1A06233C}" type="pres">
      <dgm:prSet presAssocID="{2B208C3B-BD73-4B96-80EC-1D95E644C1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70DCDA-7B90-E04C-8793-85F5EC040322}" type="pres">
      <dgm:prSet presAssocID="{5C7E91F6-6F0A-4F5E-A216-F1316AACC3E8}" presName="spacer" presStyleCnt="0"/>
      <dgm:spPr/>
    </dgm:pt>
    <dgm:pt modelId="{7B888CE3-F76D-6C4B-808A-86AD1DE152C2}" type="pres">
      <dgm:prSet presAssocID="{4992E6B2-0074-4A5F-8D6A-6688AA71A2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142F08-CB61-436B-A886-C5B64D1415B2}" srcId="{875094AD-DECD-4741-9CD5-9C6DE195CB4A}" destId="{F1272358-725D-4DA9-9759-E5E4E05BEB71}" srcOrd="0" destOrd="0" parTransId="{B343A90B-8376-40A8-AA8E-D9E362BAF6D4}" sibTransId="{8D0E24C6-6484-44F8-95E6-E5544520E601}"/>
    <dgm:cxn modelId="{6495B13A-228D-2444-9301-BF0B4968224E}" type="presOf" srcId="{F1272358-725D-4DA9-9759-E5E4E05BEB71}" destId="{838BD000-A5AE-FC4B-894E-2788025AE0DD}" srcOrd="0" destOrd="0" presId="urn:microsoft.com/office/officeart/2005/8/layout/vList2"/>
    <dgm:cxn modelId="{1767BE86-0893-8940-895A-03161B41C5FA}" type="presOf" srcId="{875094AD-DECD-4741-9CD5-9C6DE195CB4A}" destId="{CF7A5B47-E000-F341-AF18-7BBC82519015}" srcOrd="0" destOrd="0" presId="urn:microsoft.com/office/officeart/2005/8/layout/vList2"/>
    <dgm:cxn modelId="{D909799C-BC1D-F743-A833-09454F5B411C}" type="presOf" srcId="{2B208C3B-BD73-4B96-80EC-1D95E644C1E3}" destId="{CF2FD6A9-2742-F742-B13C-9E3A1A06233C}" srcOrd="0" destOrd="0" presId="urn:microsoft.com/office/officeart/2005/8/layout/vList2"/>
    <dgm:cxn modelId="{960C39DA-1A1A-374B-A6D2-3BF201DD552C}" type="presOf" srcId="{4992E6B2-0074-4A5F-8D6A-6688AA71A25C}" destId="{7B888CE3-F76D-6C4B-808A-86AD1DE152C2}" srcOrd="0" destOrd="0" presId="urn:microsoft.com/office/officeart/2005/8/layout/vList2"/>
    <dgm:cxn modelId="{934622E9-0156-419D-895D-9127E272A338}" srcId="{875094AD-DECD-4741-9CD5-9C6DE195CB4A}" destId="{2B208C3B-BD73-4B96-80EC-1D95E644C1E3}" srcOrd="1" destOrd="0" parTransId="{46325B80-C8C0-4FCF-AE57-5AA02C7F7E8F}" sibTransId="{5C7E91F6-6F0A-4F5E-A216-F1316AACC3E8}"/>
    <dgm:cxn modelId="{0A9D2AF0-CD33-47C8-AD87-E1E56160ACB1}" srcId="{875094AD-DECD-4741-9CD5-9C6DE195CB4A}" destId="{4992E6B2-0074-4A5F-8D6A-6688AA71A25C}" srcOrd="2" destOrd="0" parTransId="{F167A9E2-FC01-4C49-826B-96ADC820B229}" sibTransId="{0AFF365E-721E-4810-AB48-89EE13827439}"/>
    <dgm:cxn modelId="{08BA6402-FC46-EF4A-9931-CC7A6376A81F}" type="presParOf" srcId="{CF7A5B47-E000-F341-AF18-7BBC82519015}" destId="{838BD000-A5AE-FC4B-894E-2788025AE0DD}" srcOrd="0" destOrd="0" presId="urn:microsoft.com/office/officeart/2005/8/layout/vList2"/>
    <dgm:cxn modelId="{2A993879-01D3-F144-84B6-F9D14E39503C}" type="presParOf" srcId="{CF7A5B47-E000-F341-AF18-7BBC82519015}" destId="{AE680D58-C920-2247-9F6B-125A9796B98E}" srcOrd="1" destOrd="0" presId="urn:microsoft.com/office/officeart/2005/8/layout/vList2"/>
    <dgm:cxn modelId="{85CB92C6-3D98-A24F-9F7D-4D2A16084FEE}" type="presParOf" srcId="{CF7A5B47-E000-F341-AF18-7BBC82519015}" destId="{CF2FD6A9-2742-F742-B13C-9E3A1A06233C}" srcOrd="2" destOrd="0" presId="urn:microsoft.com/office/officeart/2005/8/layout/vList2"/>
    <dgm:cxn modelId="{BD41413E-60F9-CA4A-8FED-828A671B0B8F}" type="presParOf" srcId="{CF7A5B47-E000-F341-AF18-7BBC82519015}" destId="{1070DCDA-7B90-E04C-8793-85F5EC040322}" srcOrd="3" destOrd="0" presId="urn:microsoft.com/office/officeart/2005/8/layout/vList2"/>
    <dgm:cxn modelId="{5482F753-C0F7-714B-B932-75B19B9C223D}" type="presParOf" srcId="{CF7A5B47-E000-F341-AF18-7BBC82519015}" destId="{7B888CE3-F76D-6C4B-808A-86AD1DE152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E34AF13-74F5-4077-8DF0-025D4DFC26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3515F3-6D59-4780-A2DC-FC12C26FD1FC}">
      <dgm:prSet/>
      <dgm:spPr/>
      <dgm:t>
        <a:bodyPr/>
        <a:lstStyle/>
        <a:p>
          <a:r>
            <a:rPr lang="pt-BR"/>
            <a:t>Crença em um "Deus Supremo", impessoal e sincretista.</a:t>
          </a:r>
          <a:endParaRPr lang="en-US"/>
        </a:p>
      </dgm:t>
    </dgm:pt>
    <dgm:pt modelId="{6B32FA9D-1F44-4484-86BA-096DB2C3FB52}" type="parTrans" cxnId="{C59C5902-D500-46BF-8ECF-ED3E852C21E6}">
      <dgm:prSet/>
      <dgm:spPr/>
      <dgm:t>
        <a:bodyPr/>
        <a:lstStyle/>
        <a:p>
          <a:endParaRPr lang="en-US"/>
        </a:p>
      </dgm:t>
    </dgm:pt>
    <dgm:pt modelId="{94104346-E315-43CF-ABD0-0DC597C9078F}" type="sibTrans" cxnId="{C59C5902-D500-46BF-8ECF-ED3E852C21E6}">
      <dgm:prSet/>
      <dgm:spPr/>
      <dgm:t>
        <a:bodyPr/>
        <a:lstStyle/>
        <a:p>
          <a:endParaRPr lang="en-US"/>
        </a:p>
      </dgm:t>
    </dgm:pt>
    <dgm:pt modelId="{1051A401-9906-42DB-BED9-4EDC9E526216}">
      <dgm:prSet/>
      <dgm:spPr/>
      <dgm:t>
        <a:bodyPr/>
        <a:lstStyle/>
        <a:p>
          <a:r>
            <a:rPr lang="pt-BR"/>
            <a:t>Influência xintoísta e oriental: Deus é uma força universal que emana luz.</a:t>
          </a:r>
          <a:endParaRPr lang="en-US"/>
        </a:p>
      </dgm:t>
    </dgm:pt>
    <dgm:pt modelId="{90828016-BD06-485B-A8CC-58EED07AE72A}" type="parTrans" cxnId="{7AF475AD-8C07-46F7-93C4-56C7C7061D65}">
      <dgm:prSet/>
      <dgm:spPr/>
      <dgm:t>
        <a:bodyPr/>
        <a:lstStyle/>
        <a:p>
          <a:endParaRPr lang="en-US"/>
        </a:p>
      </dgm:t>
    </dgm:pt>
    <dgm:pt modelId="{1E469115-9AC0-476B-BFCD-94FF700FF86C}" type="sibTrans" cxnId="{7AF475AD-8C07-46F7-93C4-56C7C7061D65}">
      <dgm:prSet/>
      <dgm:spPr/>
      <dgm:t>
        <a:bodyPr/>
        <a:lstStyle/>
        <a:p>
          <a:endParaRPr lang="en-US"/>
        </a:p>
      </dgm:t>
    </dgm:pt>
    <dgm:pt modelId="{896890BC-0D8A-48B8-9EE4-69E65BE3B225}">
      <dgm:prSet/>
      <dgm:spPr/>
      <dgm:t>
        <a:bodyPr/>
        <a:lstStyle/>
        <a:p>
          <a:r>
            <a:rPr lang="pt-BR"/>
            <a:t>A Bíblia apresenta Deus como </a:t>
          </a:r>
          <a:r>
            <a:rPr lang="pt-BR" b="1"/>
            <a:t>pessoal, soberano e relacional</a:t>
          </a:r>
          <a:r>
            <a:rPr lang="pt-BR"/>
            <a:t> (Isaías 45:5; João 17:3).</a:t>
          </a:r>
          <a:endParaRPr lang="en-US"/>
        </a:p>
      </dgm:t>
    </dgm:pt>
    <dgm:pt modelId="{22F0E4E6-8836-4227-A8B4-286A7718CAD2}" type="parTrans" cxnId="{3C2FAD7C-33E4-4633-99A1-B2B43FF44F78}">
      <dgm:prSet/>
      <dgm:spPr/>
      <dgm:t>
        <a:bodyPr/>
        <a:lstStyle/>
        <a:p>
          <a:endParaRPr lang="en-US"/>
        </a:p>
      </dgm:t>
    </dgm:pt>
    <dgm:pt modelId="{4529B113-A5E6-434E-9566-8A36994AFC2D}" type="sibTrans" cxnId="{3C2FAD7C-33E4-4633-99A1-B2B43FF44F78}">
      <dgm:prSet/>
      <dgm:spPr/>
      <dgm:t>
        <a:bodyPr/>
        <a:lstStyle/>
        <a:p>
          <a:endParaRPr lang="en-US"/>
        </a:p>
      </dgm:t>
    </dgm:pt>
    <dgm:pt modelId="{B09F59F2-99C2-4AA7-91D7-4D95B46A2998}">
      <dgm:prSet/>
      <dgm:spPr/>
      <dgm:t>
        <a:bodyPr/>
        <a:lstStyle/>
        <a:p>
          <a:r>
            <a:rPr lang="pt-BR"/>
            <a:t>Teólogo A. W. Tozer:</a:t>
          </a:r>
          <a:br>
            <a:rPr lang="pt-BR"/>
          </a:br>
          <a:r>
            <a:rPr lang="pt-BR"/>
            <a:t> ❝A ideia que você faz de Deus é a coisa mais importante sobre você.❞</a:t>
          </a:r>
          <a:endParaRPr lang="en-US"/>
        </a:p>
      </dgm:t>
    </dgm:pt>
    <dgm:pt modelId="{33E7612E-63B8-49F8-B688-59D6DEB105CF}" type="parTrans" cxnId="{A9E286E4-E42C-413B-96C2-79CF263EC797}">
      <dgm:prSet/>
      <dgm:spPr/>
      <dgm:t>
        <a:bodyPr/>
        <a:lstStyle/>
        <a:p>
          <a:endParaRPr lang="en-US"/>
        </a:p>
      </dgm:t>
    </dgm:pt>
    <dgm:pt modelId="{CFEB3985-9E47-4221-8699-E00BB21F7E14}" type="sibTrans" cxnId="{A9E286E4-E42C-413B-96C2-79CF263EC797}">
      <dgm:prSet/>
      <dgm:spPr/>
      <dgm:t>
        <a:bodyPr/>
        <a:lstStyle/>
        <a:p>
          <a:endParaRPr lang="en-US"/>
        </a:p>
      </dgm:t>
    </dgm:pt>
    <dgm:pt modelId="{86DF9355-5826-AB41-8815-1B16D663B735}" type="pres">
      <dgm:prSet presAssocID="{7E34AF13-74F5-4077-8DF0-025D4DFC2611}" presName="linear" presStyleCnt="0">
        <dgm:presLayoutVars>
          <dgm:animLvl val="lvl"/>
          <dgm:resizeHandles val="exact"/>
        </dgm:presLayoutVars>
      </dgm:prSet>
      <dgm:spPr/>
    </dgm:pt>
    <dgm:pt modelId="{51D26BA8-C66B-554F-B28A-578DA8D0CA6F}" type="pres">
      <dgm:prSet presAssocID="{5A3515F3-6D59-4780-A2DC-FC12C26FD1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B05444-BCA6-6741-A801-F69053BFA089}" type="pres">
      <dgm:prSet presAssocID="{94104346-E315-43CF-ABD0-0DC597C9078F}" presName="spacer" presStyleCnt="0"/>
      <dgm:spPr/>
    </dgm:pt>
    <dgm:pt modelId="{2C025A7D-33C6-A345-AEB0-17BC508B7880}" type="pres">
      <dgm:prSet presAssocID="{1051A401-9906-42DB-BED9-4EDC9E5262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B352E5-0216-4E41-AD0D-F9B90D3A733E}" type="pres">
      <dgm:prSet presAssocID="{1E469115-9AC0-476B-BFCD-94FF700FF86C}" presName="spacer" presStyleCnt="0"/>
      <dgm:spPr/>
    </dgm:pt>
    <dgm:pt modelId="{463FA255-9F77-7E42-B542-C337076AEFE8}" type="pres">
      <dgm:prSet presAssocID="{896890BC-0D8A-48B8-9EE4-69E65BE3B2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102266-75EE-F643-8F02-C7B7F13FFDCC}" type="pres">
      <dgm:prSet presAssocID="{4529B113-A5E6-434E-9566-8A36994AFC2D}" presName="spacer" presStyleCnt="0"/>
      <dgm:spPr/>
    </dgm:pt>
    <dgm:pt modelId="{F278B594-80CD-8D44-9DD1-A3C3FED4B524}" type="pres">
      <dgm:prSet presAssocID="{B09F59F2-99C2-4AA7-91D7-4D95B46A29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9C5902-D500-46BF-8ECF-ED3E852C21E6}" srcId="{7E34AF13-74F5-4077-8DF0-025D4DFC2611}" destId="{5A3515F3-6D59-4780-A2DC-FC12C26FD1FC}" srcOrd="0" destOrd="0" parTransId="{6B32FA9D-1F44-4484-86BA-096DB2C3FB52}" sibTransId="{94104346-E315-43CF-ABD0-0DC597C9078F}"/>
    <dgm:cxn modelId="{34ABC829-6E80-BF4C-A6FD-5086A6488571}" type="presOf" srcId="{7E34AF13-74F5-4077-8DF0-025D4DFC2611}" destId="{86DF9355-5826-AB41-8815-1B16D663B735}" srcOrd="0" destOrd="0" presId="urn:microsoft.com/office/officeart/2005/8/layout/vList2"/>
    <dgm:cxn modelId="{F5FF1B40-F537-C147-A106-B85403782C81}" type="presOf" srcId="{5A3515F3-6D59-4780-A2DC-FC12C26FD1FC}" destId="{51D26BA8-C66B-554F-B28A-578DA8D0CA6F}" srcOrd="0" destOrd="0" presId="urn:microsoft.com/office/officeart/2005/8/layout/vList2"/>
    <dgm:cxn modelId="{3ECEF76C-94B0-5642-85FC-AECBE012484F}" type="presOf" srcId="{B09F59F2-99C2-4AA7-91D7-4D95B46A2998}" destId="{F278B594-80CD-8D44-9DD1-A3C3FED4B524}" srcOrd="0" destOrd="0" presId="urn:microsoft.com/office/officeart/2005/8/layout/vList2"/>
    <dgm:cxn modelId="{3C2FAD7C-33E4-4633-99A1-B2B43FF44F78}" srcId="{7E34AF13-74F5-4077-8DF0-025D4DFC2611}" destId="{896890BC-0D8A-48B8-9EE4-69E65BE3B225}" srcOrd="2" destOrd="0" parTransId="{22F0E4E6-8836-4227-A8B4-286A7718CAD2}" sibTransId="{4529B113-A5E6-434E-9566-8A36994AFC2D}"/>
    <dgm:cxn modelId="{7E11A389-2D60-D54B-8709-9D73AB184F23}" type="presOf" srcId="{896890BC-0D8A-48B8-9EE4-69E65BE3B225}" destId="{463FA255-9F77-7E42-B542-C337076AEFE8}" srcOrd="0" destOrd="0" presId="urn:microsoft.com/office/officeart/2005/8/layout/vList2"/>
    <dgm:cxn modelId="{7AF475AD-8C07-46F7-93C4-56C7C7061D65}" srcId="{7E34AF13-74F5-4077-8DF0-025D4DFC2611}" destId="{1051A401-9906-42DB-BED9-4EDC9E526216}" srcOrd="1" destOrd="0" parTransId="{90828016-BD06-485B-A8CC-58EED07AE72A}" sibTransId="{1E469115-9AC0-476B-BFCD-94FF700FF86C}"/>
    <dgm:cxn modelId="{DC2BE6BE-7020-AC48-9AC5-DE3586CA6628}" type="presOf" srcId="{1051A401-9906-42DB-BED9-4EDC9E526216}" destId="{2C025A7D-33C6-A345-AEB0-17BC508B7880}" srcOrd="0" destOrd="0" presId="urn:microsoft.com/office/officeart/2005/8/layout/vList2"/>
    <dgm:cxn modelId="{A9E286E4-E42C-413B-96C2-79CF263EC797}" srcId="{7E34AF13-74F5-4077-8DF0-025D4DFC2611}" destId="{B09F59F2-99C2-4AA7-91D7-4D95B46A2998}" srcOrd="3" destOrd="0" parTransId="{33E7612E-63B8-49F8-B688-59D6DEB105CF}" sibTransId="{CFEB3985-9E47-4221-8699-E00BB21F7E14}"/>
    <dgm:cxn modelId="{E7AD9D35-6481-D347-B2CD-1D57C040DF3F}" type="presParOf" srcId="{86DF9355-5826-AB41-8815-1B16D663B735}" destId="{51D26BA8-C66B-554F-B28A-578DA8D0CA6F}" srcOrd="0" destOrd="0" presId="urn:microsoft.com/office/officeart/2005/8/layout/vList2"/>
    <dgm:cxn modelId="{1F017EEA-EE17-8B4D-9D34-081EC9DF1296}" type="presParOf" srcId="{86DF9355-5826-AB41-8815-1B16D663B735}" destId="{FCB05444-BCA6-6741-A801-F69053BFA089}" srcOrd="1" destOrd="0" presId="urn:microsoft.com/office/officeart/2005/8/layout/vList2"/>
    <dgm:cxn modelId="{D3B08037-DC46-C94F-BA03-3DC60C78DBBE}" type="presParOf" srcId="{86DF9355-5826-AB41-8815-1B16D663B735}" destId="{2C025A7D-33C6-A345-AEB0-17BC508B7880}" srcOrd="2" destOrd="0" presId="urn:microsoft.com/office/officeart/2005/8/layout/vList2"/>
    <dgm:cxn modelId="{11104A93-DA25-BC48-BD62-11A181B03930}" type="presParOf" srcId="{86DF9355-5826-AB41-8815-1B16D663B735}" destId="{66B352E5-0216-4E41-AD0D-F9B90D3A733E}" srcOrd="3" destOrd="0" presId="urn:microsoft.com/office/officeart/2005/8/layout/vList2"/>
    <dgm:cxn modelId="{E52948BF-B5A7-E441-845F-9775CE261B2C}" type="presParOf" srcId="{86DF9355-5826-AB41-8815-1B16D663B735}" destId="{463FA255-9F77-7E42-B542-C337076AEFE8}" srcOrd="4" destOrd="0" presId="urn:microsoft.com/office/officeart/2005/8/layout/vList2"/>
    <dgm:cxn modelId="{22FA4D33-AE29-2349-80D9-560E6D124226}" type="presParOf" srcId="{86DF9355-5826-AB41-8815-1B16D663B735}" destId="{60102266-75EE-F643-8F02-C7B7F13FFDCC}" srcOrd="5" destOrd="0" presId="urn:microsoft.com/office/officeart/2005/8/layout/vList2"/>
    <dgm:cxn modelId="{1CB4A746-D6C8-A940-B900-F05B3D5BDCEE}" type="presParOf" srcId="{86DF9355-5826-AB41-8815-1B16D663B735}" destId="{F278B594-80CD-8D44-9DD1-A3C3FED4B5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C52B426-ACC3-43A6-B6CC-EE86C8F7E4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F05FF4-94E9-4EEC-A783-9CE97912DF0B}">
      <dgm:prSet/>
      <dgm:spPr/>
      <dgm:t>
        <a:bodyPr/>
        <a:lstStyle/>
        <a:p>
          <a:r>
            <a:rPr lang="pt-BR"/>
            <a:t>Jesus é reconhecido como </a:t>
          </a:r>
          <a:r>
            <a:rPr lang="pt-BR" i="1"/>
            <a:t>um mestre espiritual</a:t>
          </a:r>
          <a:r>
            <a:rPr lang="pt-BR"/>
            <a:t>, mas inferior a Meishu-Sama.</a:t>
          </a:r>
          <a:endParaRPr lang="en-US"/>
        </a:p>
      </dgm:t>
    </dgm:pt>
    <dgm:pt modelId="{260BEAEC-698B-409C-A050-C8F6B1592363}" type="parTrans" cxnId="{69707C08-51D0-40CB-93EC-396AC1E4EEE4}">
      <dgm:prSet/>
      <dgm:spPr/>
      <dgm:t>
        <a:bodyPr/>
        <a:lstStyle/>
        <a:p>
          <a:endParaRPr lang="en-US"/>
        </a:p>
      </dgm:t>
    </dgm:pt>
    <dgm:pt modelId="{EA6EEE9E-3766-4C75-910D-9E726FFE230E}" type="sibTrans" cxnId="{69707C08-51D0-40CB-93EC-396AC1E4EEE4}">
      <dgm:prSet/>
      <dgm:spPr/>
      <dgm:t>
        <a:bodyPr/>
        <a:lstStyle/>
        <a:p>
          <a:endParaRPr lang="en-US"/>
        </a:p>
      </dgm:t>
    </dgm:pt>
    <dgm:pt modelId="{C5EF441E-8487-4536-847A-AA0AD3AA2181}">
      <dgm:prSet/>
      <dgm:spPr/>
      <dgm:t>
        <a:bodyPr/>
        <a:lstStyle/>
        <a:p>
          <a:r>
            <a:rPr lang="pt-BR"/>
            <a:t>Não é visto como Deus encarnado nem como único Salvador.</a:t>
          </a:r>
          <a:endParaRPr lang="en-US"/>
        </a:p>
      </dgm:t>
    </dgm:pt>
    <dgm:pt modelId="{0B90AEB8-4AFC-4FC0-8F8B-400DECCC5496}" type="parTrans" cxnId="{098A75EA-B920-40C1-9C14-272BADEDC306}">
      <dgm:prSet/>
      <dgm:spPr/>
      <dgm:t>
        <a:bodyPr/>
        <a:lstStyle/>
        <a:p>
          <a:endParaRPr lang="en-US"/>
        </a:p>
      </dgm:t>
    </dgm:pt>
    <dgm:pt modelId="{05288750-D35F-4CE4-A3C9-55CF7CCF27FD}" type="sibTrans" cxnId="{098A75EA-B920-40C1-9C14-272BADEDC306}">
      <dgm:prSet/>
      <dgm:spPr/>
      <dgm:t>
        <a:bodyPr/>
        <a:lstStyle/>
        <a:p>
          <a:endParaRPr lang="en-US"/>
        </a:p>
      </dgm:t>
    </dgm:pt>
    <dgm:pt modelId="{52F28D04-10CA-450B-9251-9D784ED26448}">
      <dgm:prSet/>
      <dgm:spPr/>
      <dgm:t>
        <a:bodyPr/>
        <a:lstStyle/>
        <a:p>
          <a:r>
            <a:rPr lang="pt-BR"/>
            <a:t>João 14:6 — "Eu sou o caminho, a verdade e a vida. Ninguém vem ao Pai senão por mim."</a:t>
          </a:r>
          <a:endParaRPr lang="en-US"/>
        </a:p>
      </dgm:t>
    </dgm:pt>
    <dgm:pt modelId="{31A96B02-914B-4E14-BAC1-372FE505B679}" type="parTrans" cxnId="{FFEF42F5-8615-4F45-B1B2-F8973F07857A}">
      <dgm:prSet/>
      <dgm:spPr/>
      <dgm:t>
        <a:bodyPr/>
        <a:lstStyle/>
        <a:p>
          <a:endParaRPr lang="en-US"/>
        </a:p>
      </dgm:t>
    </dgm:pt>
    <dgm:pt modelId="{96CA31EA-52DF-4762-9330-7BD0658F5EEB}" type="sibTrans" cxnId="{FFEF42F5-8615-4F45-B1B2-F8973F07857A}">
      <dgm:prSet/>
      <dgm:spPr/>
      <dgm:t>
        <a:bodyPr/>
        <a:lstStyle/>
        <a:p>
          <a:endParaRPr lang="en-US"/>
        </a:p>
      </dgm:t>
    </dgm:pt>
    <dgm:pt modelId="{4F79F4BF-6006-4C23-BC51-63BBD3F858D7}">
      <dgm:prSet/>
      <dgm:spPr/>
      <dgm:t>
        <a:bodyPr/>
        <a:lstStyle/>
        <a:p>
          <a:r>
            <a:rPr lang="pt-BR"/>
            <a:t>C. S. Lewis:</a:t>
          </a:r>
          <a:br>
            <a:rPr lang="pt-BR"/>
          </a:br>
          <a:r>
            <a:rPr lang="pt-BR"/>
            <a:t> ❝Jesus não nos deu escolha para vê-lo como um mestre moral. Ele afirmou ser Deus. Ou Ele era louco, ou era o que dizia ser.❞</a:t>
          </a:r>
          <a:endParaRPr lang="en-US"/>
        </a:p>
      </dgm:t>
    </dgm:pt>
    <dgm:pt modelId="{1F3EF6CC-31B6-4103-A88C-891CC975605D}" type="parTrans" cxnId="{5D334414-89DB-467E-AFC6-ED0D727C8637}">
      <dgm:prSet/>
      <dgm:spPr/>
      <dgm:t>
        <a:bodyPr/>
        <a:lstStyle/>
        <a:p>
          <a:endParaRPr lang="en-US"/>
        </a:p>
      </dgm:t>
    </dgm:pt>
    <dgm:pt modelId="{C66DB9DC-4C97-4F5A-AAA3-A16883C2DE33}" type="sibTrans" cxnId="{5D334414-89DB-467E-AFC6-ED0D727C8637}">
      <dgm:prSet/>
      <dgm:spPr/>
      <dgm:t>
        <a:bodyPr/>
        <a:lstStyle/>
        <a:p>
          <a:endParaRPr lang="en-US"/>
        </a:p>
      </dgm:t>
    </dgm:pt>
    <dgm:pt modelId="{8B77446C-ECB9-AB42-865F-366F75D439A0}" type="pres">
      <dgm:prSet presAssocID="{1C52B426-ACC3-43A6-B6CC-EE86C8F7E42A}" presName="diagram" presStyleCnt="0">
        <dgm:presLayoutVars>
          <dgm:dir/>
          <dgm:resizeHandles val="exact"/>
        </dgm:presLayoutVars>
      </dgm:prSet>
      <dgm:spPr/>
    </dgm:pt>
    <dgm:pt modelId="{DC8AD151-632C-5F40-ACB5-FACAFC48FF4F}" type="pres">
      <dgm:prSet presAssocID="{37F05FF4-94E9-4EEC-A783-9CE97912DF0B}" presName="node" presStyleLbl="node1" presStyleIdx="0" presStyleCnt="4">
        <dgm:presLayoutVars>
          <dgm:bulletEnabled val="1"/>
        </dgm:presLayoutVars>
      </dgm:prSet>
      <dgm:spPr/>
    </dgm:pt>
    <dgm:pt modelId="{96C76D75-F716-DB43-BA90-B7B0B7AAA658}" type="pres">
      <dgm:prSet presAssocID="{EA6EEE9E-3766-4C75-910D-9E726FFE230E}" presName="sibTrans" presStyleCnt="0"/>
      <dgm:spPr/>
    </dgm:pt>
    <dgm:pt modelId="{D4388670-C970-3B4F-B975-B8480704005D}" type="pres">
      <dgm:prSet presAssocID="{C5EF441E-8487-4536-847A-AA0AD3AA2181}" presName="node" presStyleLbl="node1" presStyleIdx="1" presStyleCnt="4">
        <dgm:presLayoutVars>
          <dgm:bulletEnabled val="1"/>
        </dgm:presLayoutVars>
      </dgm:prSet>
      <dgm:spPr/>
    </dgm:pt>
    <dgm:pt modelId="{991C6C83-176A-B54E-9F5C-4273888DB6BC}" type="pres">
      <dgm:prSet presAssocID="{05288750-D35F-4CE4-A3C9-55CF7CCF27FD}" presName="sibTrans" presStyleCnt="0"/>
      <dgm:spPr/>
    </dgm:pt>
    <dgm:pt modelId="{938CA062-1C24-ED4B-BE3A-7FE9CF34C5C8}" type="pres">
      <dgm:prSet presAssocID="{52F28D04-10CA-450B-9251-9D784ED26448}" presName="node" presStyleLbl="node1" presStyleIdx="2" presStyleCnt="4">
        <dgm:presLayoutVars>
          <dgm:bulletEnabled val="1"/>
        </dgm:presLayoutVars>
      </dgm:prSet>
      <dgm:spPr/>
    </dgm:pt>
    <dgm:pt modelId="{6BED078C-0AB9-024C-8AF1-3BC751BC53F7}" type="pres">
      <dgm:prSet presAssocID="{96CA31EA-52DF-4762-9330-7BD0658F5EEB}" presName="sibTrans" presStyleCnt="0"/>
      <dgm:spPr/>
    </dgm:pt>
    <dgm:pt modelId="{354D856D-5F9F-D640-B047-36EA4FAF531D}" type="pres">
      <dgm:prSet presAssocID="{4F79F4BF-6006-4C23-BC51-63BBD3F858D7}" presName="node" presStyleLbl="node1" presStyleIdx="3" presStyleCnt="4">
        <dgm:presLayoutVars>
          <dgm:bulletEnabled val="1"/>
        </dgm:presLayoutVars>
      </dgm:prSet>
      <dgm:spPr/>
    </dgm:pt>
  </dgm:ptLst>
  <dgm:cxnLst>
    <dgm:cxn modelId="{69707C08-51D0-40CB-93EC-396AC1E4EEE4}" srcId="{1C52B426-ACC3-43A6-B6CC-EE86C8F7E42A}" destId="{37F05FF4-94E9-4EEC-A783-9CE97912DF0B}" srcOrd="0" destOrd="0" parTransId="{260BEAEC-698B-409C-A050-C8F6B1592363}" sibTransId="{EA6EEE9E-3766-4C75-910D-9E726FFE230E}"/>
    <dgm:cxn modelId="{5D334414-89DB-467E-AFC6-ED0D727C8637}" srcId="{1C52B426-ACC3-43A6-B6CC-EE86C8F7E42A}" destId="{4F79F4BF-6006-4C23-BC51-63BBD3F858D7}" srcOrd="3" destOrd="0" parTransId="{1F3EF6CC-31B6-4103-A88C-891CC975605D}" sibTransId="{C66DB9DC-4C97-4F5A-AAA3-A16883C2DE33}"/>
    <dgm:cxn modelId="{E0C20D1A-D1E5-FE44-AA6D-41625E0A4E04}" type="presOf" srcId="{52F28D04-10CA-450B-9251-9D784ED26448}" destId="{938CA062-1C24-ED4B-BE3A-7FE9CF34C5C8}" srcOrd="0" destOrd="0" presId="urn:microsoft.com/office/officeart/2005/8/layout/default"/>
    <dgm:cxn modelId="{DA4F7B55-898D-2040-BD18-4D3A11369B8E}" type="presOf" srcId="{37F05FF4-94E9-4EEC-A783-9CE97912DF0B}" destId="{DC8AD151-632C-5F40-ACB5-FACAFC48FF4F}" srcOrd="0" destOrd="0" presId="urn:microsoft.com/office/officeart/2005/8/layout/default"/>
    <dgm:cxn modelId="{D9CB4D84-B800-AF41-A888-3B4C2160263B}" type="presOf" srcId="{C5EF441E-8487-4536-847A-AA0AD3AA2181}" destId="{D4388670-C970-3B4F-B975-B8480704005D}" srcOrd="0" destOrd="0" presId="urn:microsoft.com/office/officeart/2005/8/layout/default"/>
    <dgm:cxn modelId="{623E4999-9282-EC46-AE14-A5F340CF37C0}" type="presOf" srcId="{1C52B426-ACC3-43A6-B6CC-EE86C8F7E42A}" destId="{8B77446C-ECB9-AB42-865F-366F75D439A0}" srcOrd="0" destOrd="0" presId="urn:microsoft.com/office/officeart/2005/8/layout/default"/>
    <dgm:cxn modelId="{4E5DDADD-379F-274A-A593-4CB8ED2A4B2C}" type="presOf" srcId="{4F79F4BF-6006-4C23-BC51-63BBD3F858D7}" destId="{354D856D-5F9F-D640-B047-36EA4FAF531D}" srcOrd="0" destOrd="0" presId="urn:microsoft.com/office/officeart/2005/8/layout/default"/>
    <dgm:cxn modelId="{098A75EA-B920-40C1-9C14-272BADEDC306}" srcId="{1C52B426-ACC3-43A6-B6CC-EE86C8F7E42A}" destId="{C5EF441E-8487-4536-847A-AA0AD3AA2181}" srcOrd="1" destOrd="0" parTransId="{0B90AEB8-4AFC-4FC0-8F8B-400DECCC5496}" sibTransId="{05288750-D35F-4CE4-A3C9-55CF7CCF27FD}"/>
    <dgm:cxn modelId="{FFEF42F5-8615-4F45-B1B2-F8973F07857A}" srcId="{1C52B426-ACC3-43A6-B6CC-EE86C8F7E42A}" destId="{52F28D04-10CA-450B-9251-9D784ED26448}" srcOrd="2" destOrd="0" parTransId="{31A96B02-914B-4E14-BAC1-372FE505B679}" sibTransId="{96CA31EA-52DF-4762-9330-7BD0658F5EEB}"/>
    <dgm:cxn modelId="{B22E400E-E865-B249-9077-C9D7872319A5}" type="presParOf" srcId="{8B77446C-ECB9-AB42-865F-366F75D439A0}" destId="{DC8AD151-632C-5F40-ACB5-FACAFC48FF4F}" srcOrd="0" destOrd="0" presId="urn:microsoft.com/office/officeart/2005/8/layout/default"/>
    <dgm:cxn modelId="{FA8A58BE-0E25-E546-ABDA-F547B18AA391}" type="presParOf" srcId="{8B77446C-ECB9-AB42-865F-366F75D439A0}" destId="{96C76D75-F716-DB43-BA90-B7B0B7AAA658}" srcOrd="1" destOrd="0" presId="urn:microsoft.com/office/officeart/2005/8/layout/default"/>
    <dgm:cxn modelId="{01BF3812-FB13-C140-A998-400C03A3DF56}" type="presParOf" srcId="{8B77446C-ECB9-AB42-865F-366F75D439A0}" destId="{D4388670-C970-3B4F-B975-B8480704005D}" srcOrd="2" destOrd="0" presId="urn:microsoft.com/office/officeart/2005/8/layout/default"/>
    <dgm:cxn modelId="{E14313CD-AE8D-6B42-9AF8-59BA145A2E39}" type="presParOf" srcId="{8B77446C-ECB9-AB42-865F-366F75D439A0}" destId="{991C6C83-176A-B54E-9F5C-4273888DB6BC}" srcOrd="3" destOrd="0" presId="urn:microsoft.com/office/officeart/2005/8/layout/default"/>
    <dgm:cxn modelId="{39B033A9-654E-B94A-876A-CBAA0D30A1DD}" type="presParOf" srcId="{8B77446C-ECB9-AB42-865F-366F75D439A0}" destId="{938CA062-1C24-ED4B-BE3A-7FE9CF34C5C8}" srcOrd="4" destOrd="0" presId="urn:microsoft.com/office/officeart/2005/8/layout/default"/>
    <dgm:cxn modelId="{4C95D0BD-E501-3540-A997-119DF3AC7399}" type="presParOf" srcId="{8B77446C-ECB9-AB42-865F-366F75D439A0}" destId="{6BED078C-0AB9-024C-8AF1-3BC751BC53F7}" srcOrd="5" destOrd="0" presId="urn:microsoft.com/office/officeart/2005/8/layout/default"/>
    <dgm:cxn modelId="{F8096463-3344-D74D-B7E5-B90672149C8D}" type="presParOf" srcId="{8B77446C-ECB9-AB42-865F-366F75D439A0}" destId="{354D856D-5F9F-D640-B047-36EA4FAF53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E4CB25D-8D64-47F6-A3F6-1FB97DB7489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E6544F-58CC-4A94-8E42-DB17E7994D44}">
      <dgm:prSet/>
      <dgm:spPr/>
      <dgm:t>
        <a:bodyPr/>
        <a:lstStyle/>
        <a:p>
          <a:r>
            <a:rPr lang="pt-BR"/>
            <a:t>Não há doutrina clara sobre o Espírito Santo.</a:t>
          </a:r>
          <a:endParaRPr lang="en-US"/>
        </a:p>
      </dgm:t>
    </dgm:pt>
    <dgm:pt modelId="{3DB82017-0014-40A9-AFAD-6661DCEB0189}" type="parTrans" cxnId="{A7527968-E657-4EE0-A2AE-EA89710BEF44}">
      <dgm:prSet/>
      <dgm:spPr/>
      <dgm:t>
        <a:bodyPr/>
        <a:lstStyle/>
        <a:p>
          <a:endParaRPr lang="en-US"/>
        </a:p>
      </dgm:t>
    </dgm:pt>
    <dgm:pt modelId="{5B2424CA-9A34-4023-B0DF-F0D6774E5577}" type="sibTrans" cxnId="{A7527968-E657-4EE0-A2AE-EA89710BEF44}">
      <dgm:prSet/>
      <dgm:spPr/>
      <dgm:t>
        <a:bodyPr/>
        <a:lstStyle/>
        <a:p>
          <a:endParaRPr lang="en-US"/>
        </a:p>
      </dgm:t>
    </dgm:pt>
    <dgm:pt modelId="{2CAE24FB-0DA4-44B5-8ABD-2096791D9D21}">
      <dgm:prSet/>
      <dgm:spPr/>
      <dgm:t>
        <a:bodyPr/>
        <a:lstStyle/>
        <a:p>
          <a:r>
            <a:rPr lang="pt-BR"/>
            <a:t>Energia ou luz espiritual é confundida com uma força impessoal.</a:t>
          </a:r>
          <a:endParaRPr lang="en-US"/>
        </a:p>
      </dgm:t>
    </dgm:pt>
    <dgm:pt modelId="{AE64925F-F082-4DF9-9A83-1F5DC1B96C52}" type="parTrans" cxnId="{17B85C8A-9A79-4100-853F-D41CDAA461DC}">
      <dgm:prSet/>
      <dgm:spPr/>
      <dgm:t>
        <a:bodyPr/>
        <a:lstStyle/>
        <a:p>
          <a:endParaRPr lang="en-US"/>
        </a:p>
      </dgm:t>
    </dgm:pt>
    <dgm:pt modelId="{A3540C75-6C6B-4ABE-8D58-E181312CA4A4}" type="sibTrans" cxnId="{17B85C8A-9A79-4100-853F-D41CDAA461DC}">
      <dgm:prSet/>
      <dgm:spPr/>
      <dgm:t>
        <a:bodyPr/>
        <a:lstStyle/>
        <a:p>
          <a:endParaRPr lang="en-US"/>
        </a:p>
      </dgm:t>
    </dgm:pt>
    <dgm:pt modelId="{164C3DAC-6275-4363-9ADF-2A67EDE98488}">
      <dgm:prSet/>
      <dgm:spPr/>
      <dgm:t>
        <a:bodyPr/>
        <a:lstStyle/>
        <a:p>
          <a:r>
            <a:rPr lang="pt-BR"/>
            <a:t>A atuação do Espírito é substituída pelo "Johrei".</a:t>
          </a:r>
          <a:endParaRPr lang="en-US"/>
        </a:p>
      </dgm:t>
    </dgm:pt>
    <dgm:pt modelId="{DF9281C2-64BA-4553-ADBD-5A135E2C4FD3}" type="parTrans" cxnId="{137BCAFA-B71F-47F5-A243-BC88B3DA9502}">
      <dgm:prSet/>
      <dgm:spPr/>
      <dgm:t>
        <a:bodyPr/>
        <a:lstStyle/>
        <a:p>
          <a:endParaRPr lang="en-US"/>
        </a:p>
      </dgm:t>
    </dgm:pt>
    <dgm:pt modelId="{D6F70CDC-B97A-4088-B9CB-FCC426AFD23D}" type="sibTrans" cxnId="{137BCAFA-B71F-47F5-A243-BC88B3DA9502}">
      <dgm:prSet/>
      <dgm:spPr/>
      <dgm:t>
        <a:bodyPr/>
        <a:lstStyle/>
        <a:p>
          <a:endParaRPr lang="en-US"/>
        </a:p>
      </dgm:t>
    </dgm:pt>
    <dgm:pt modelId="{F056DE87-E20E-4325-AA3A-4C00C272C7A5}">
      <dgm:prSet/>
      <dgm:spPr/>
      <dgm:t>
        <a:bodyPr/>
        <a:lstStyle/>
        <a:p>
          <a:r>
            <a:rPr lang="pt-BR"/>
            <a:t>João 14:16-17 — O Espírito Santo é uma pessoa divina, não uma energia.</a:t>
          </a:r>
          <a:endParaRPr lang="en-US"/>
        </a:p>
      </dgm:t>
    </dgm:pt>
    <dgm:pt modelId="{01EB2A39-F607-4C60-81F8-A887CC0B86BF}" type="parTrans" cxnId="{192009FA-E696-4767-BD2E-E9AAE426BA04}">
      <dgm:prSet/>
      <dgm:spPr/>
      <dgm:t>
        <a:bodyPr/>
        <a:lstStyle/>
        <a:p>
          <a:endParaRPr lang="en-US"/>
        </a:p>
      </dgm:t>
    </dgm:pt>
    <dgm:pt modelId="{20D0427F-5E76-46F9-A497-C914C1D7C4CF}" type="sibTrans" cxnId="{192009FA-E696-4767-BD2E-E9AAE426BA04}">
      <dgm:prSet/>
      <dgm:spPr/>
      <dgm:t>
        <a:bodyPr/>
        <a:lstStyle/>
        <a:p>
          <a:endParaRPr lang="en-US"/>
        </a:p>
      </dgm:t>
    </dgm:pt>
    <dgm:pt modelId="{22C5EC1C-1294-774E-8806-504F3A6402FA}" type="pres">
      <dgm:prSet presAssocID="{CE4CB25D-8D64-47F6-A3F6-1FB97DB74892}" presName="vert0" presStyleCnt="0">
        <dgm:presLayoutVars>
          <dgm:dir/>
          <dgm:animOne val="branch"/>
          <dgm:animLvl val="lvl"/>
        </dgm:presLayoutVars>
      </dgm:prSet>
      <dgm:spPr/>
    </dgm:pt>
    <dgm:pt modelId="{93484F15-EDB9-3443-A367-4839FEF5912A}" type="pres">
      <dgm:prSet presAssocID="{56E6544F-58CC-4A94-8E42-DB17E7994D44}" presName="thickLine" presStyleLbl="alignNode1" presStyleIdx="0" presStyleCnt="4"/>
      <dgm:spPr/>
    </dgm:pt>
    <dgm:pt modelId="{108D6602-4A36-6049-B090-DDFB5ED6CEBE}" type="pres">
      <dgm:prSet presAssocID="{56E6544F-58CC-4A94-8E42-DB17E7994D44}" presName="horz1" presStyleCnt="0"/>
      <dgm:spPr/>
    </dgm:pt>
    <dgm:pt modelId="{0AAA68B6-8995-B749-BD0B-DA20F49F243E}" type="pres">
      <dgm:prSet presAssocID="{56E6544F-58CC-4A94-8E42-DB17E7994D44}" presName="tx1" presStyleLbl="revTx" presStyleIdx="0" presStyleCnt="4"/>
      <dgm:spPr/>
    </dgm:pt>
    <dgm:pt modelId="{D57A9DAC-DF1F-CB41-BB69-E374D2FAE597}" type="pres">
      <dgm:prSet presAssocID="{56E6544F-58CC-4A94-8E42-DB17E7994D44}" presName="vert1" presStyleCnt="0"/>
      <dgm:spPr/>
    </dgm:pt>
    <dgm:pt modelId="{0A56A19D-C1B1-B144-9986-E763025500AF}" type="pres">
      <dgm:prSet presAssocID="{2CAE24FB-0DA4-44B5-8ABD-2096791D9D21}" presName="thickLine" presStyleLbl="alignNode1" presStyleIdx="1" presStyleCnt="4"/>
      <dgm:spPr/>
    </dgm:pt>
    <dgm:pt modelId="{70E0AD47-735A-734B-B83B-68B0DB837FCB}" type="pres">
      <dgm:prSet presAssocID="{2CAE24FB-0DA4-44B5-8ABD-2096791D9D21}" presName="horz1" presStyleCnt="0"/>
      <dgm:spPr/>
    </dgm:pt>
    <dgm:pt modelId="{697F216E-9EC0-8C42-8D5D-D89DDE78841D}" type="pres">
      <dgm:prSet presAssocID="{2CAE24FB-0DA4-44B5-8ABD-2096791D9D21}" presName="tx1" presStyleLbl="revTx" presStyleIdx="1" presStyleCnt="4"/>
      <dgm:spPr/>
    </dgm:pt>
    <dgm:pt modelId="{2624F164-3951-6649-9643-8B7838568CE4}" type="pres">
      <dgm:prSet presAssocID="{2CAE24FB-0DA4-44B5-8ABD-2096791D9D21}" presName="vert1" presStyleCnt="0"/>
      <dgm:spPr/>
    </dgm:pt>
    <dgm:pt modelId="{E8C05A27-64B9-3D4B-8F86-D2D60DEC4276}" type="pres">
      <dgm:prSet presAssocID="{164C3DAC-6275-4363-9ADF-2A67EDE98488}" presName="thickLine" presStyleLbl="alignNode1" presStyleIdx="2" presStyleCnt="4"/>
      <dgm:spPr/>
    </dgm:pt>
    <dgm:pt modelId="{9D5ACB03-AF25-B54D-9BD6-6FFE214E00BD}" type="pres">
      <dgm:prSet presAssocID="{164C3DAC-6275-4363-9ADF-2A67EDE98488}" presName="horz1" presStyleCnt="0"/>
      <dgm:spPr/>
    </dgm:pt>
    <dgm:pt modelId="{E054BE68-E72C-3F4B-8A3C-58AC638853BA}" type="pres">
      <dgm:prSet presAssocID="{164C3DAC-6275-4363-9ADF-2A67EDE98488}" presName="tx1" presStyleLbl="revTx" presStyleIdx="2" presStyleCnt="4"/>
      <dgm:spPr/>
    </dgm:pt>
    <dgm:pt modelId="{08293516-92EF-2849-AE58-7E3EAA48679E}" type="pres">
      <dgm:prSet presAssocID="{164C3DAC-6275-4363-9ADF-2A67EDE98488}" presName="vert1" presStyleCnt="0"/>
      <dgm:spPr/>
    </dgm:pt>
    <dgm:pt modelId="{1C4110C5-644C-D243-A09D-5D5DBDC0CCB2}" type="pres">
      <dgm:prSet presAssocID="{F056DE87-E20E-4325-AA3A-4C00C272C7A5}" presName="thickLine" presStyleLbl="alignNode1" presStyleIdx="3" presStyleCnt="4"/>
      <dgm:spPr/>
    </dgm:pt>
    <dgm:pt modelId="{059FD71C-2D83-804C-B328-5AA5FF275C04}" type="pres">
      <dgm:prSet presAssocID="{F056DE87-E20E-4325-AA3A-4C00C272C7A5}" presName="horz1" presStyleCnt="0"/>
      <dgm:spPr/>
    </dgm:pt>
    <dgm:pt modelId="{EB045A5B-80ED-1541-97A5-6E28A6B3A2D7}" type="pres">
      <dgm:prSet presAssocID="{F056DE87-E20E-4325-AA3A-4C00C272C7A5}" presName="tx1" presStyleLbl="revTx" presStyleIdx="3" presStyleCnt="4"/>
      <dgm:spPr/>
    </dgm:pt>
    <dgm:pt modelId="{89F0AB0F-27C8-434E-A52F-0B32694C8659}" type="pres">
      <dgm:prSet presAssocID="{F056DE87-E20E-4325-AA3A-4C00C272C7A5}" presName="vert1" presStyleCnt="0"/>
      <dgm:spPr/>
    </dgm:pt>
  </dgm:ptLst>
  <dgm:cxnLst>
    <dgm:cxn modelId="{87E9C230-2726-5F44-A832-A3278CEBA11B}" type="presOf" srcId="{56E6544F-58CC-4A94-8E42-DB17E7994D44}" destId="{0AAA68B6-8995-B749-BD0B-DA20F49F243E}" srcOrd="0" destOrd="0" presId="urn:microsoft.com/office/officeart/2008/layout/LinedList"/>
    <dgm:cxn modelId="{01961F66-B309-4541-93AB-AC1D00560540}" type="presOf" srcId="{2CAE24FB-0DA4-44B5-8ABD-2096791D9D21}" destId="{697F216E-9EC0-8C42-8D5D-D89DDE78841D}" srcOrd="0" destOrd="0" presId="urn:microsoft.com/office/officeart/2008/layout/LinedList"/>
    <dgm:cxn modelId="{A7527968-E657-4EE0-A2AE-EA89710BEF44}" srcId="{CE4CB25D-8D64-47F6-A3F6-1FB97DB74892}" destId="{56E6544F-58CC-4A94-8E42-DB17E7994D44}" srcOrd="0" destOrd="0" parTransId="{3DB82017-0014-40A9-AFAD-6661DCEB0189}" sibTransId="{5B2424CA-9A34-4023-B0DF-F0D6774E5577}"/>
    <dgm:cxn modelId="{BCAD8157-3055-5048-897B-B24DBBD82BF8}" type="presOf" srcId="{F056DE87-E20E-4325-AA3A-4C00C272C7A5}" destId="{EB045A5B-80ED-1541-97A5-6E28A6B3A2D7}" srcOrd="0" destOrd="0" presId="urn:microsoft.com/office/officeart/2008/layout/LinedList"/>
    <dgm:cxn modelId="{17B85C8A-9A79-4100-853F-D41CDAA461DC}" srcId="{CE4CB25D-8D64-47F6-A3F6-1FB97DB74892}" destId="{2CAE24FB-0DA4-44B5-8ABD-2096791D9D21}" srcOrd="1" destOrd="0" parTransId="{AE64925F-F082-4DF9-9A83-1F5DC1B96C52}" sibTransId="{A3540C75-6C6B-4ABE-8D58-E181312CA4A4}"/>
    <dgm:cxn modelId="{22B55AA8-3A01-6B41-AA37-64D3F120B0E7}" type="presOf" srcId="{164C3DAC-6275-4363-9ADF-2A67EDE98488}" destId="{E054BE68-E72C-3F4B-8A3C-58AC638853BA}" srcOrd="0" destOrd="0" presId="urn:microsoft.com/office/officeart/2008/layout/LinedList"/>
    <dgm:cxn modelId="{7B919AC2-33E0-DD4A-92F9-E9DD8CE3895D}" type="presOf" srcId="{CE4CB25D-8D64-47F6-A3F6-1FB97DB74892}" destId="{22C5EC1C-1294-774E-8806-504F3A6402FA}" srcOrd="0" destOrd="0" presId="urn:microsoft.com/office/officeart/2008/layout/LinedList"/>
    <dgm:cxn modelId="{192009FA-E696-4767-BD2E-E9AAE426BA04}" srcId="{CE4CB25D-8D64-47F6-A3F6-1FB97DB74892}" destId="{F056DE87-E20E-4325-AA3A-4C00C272C7A5}" srcOrd="3" destOrd="0" parTransId="{01EB2A39-F607-4C60-81F8-A887CC0B86BF}" sibTransId="{20D0427F-5E76-46F9-A497-C914C1D7C4CF}"/>
    <dgm:cxn modelId="{137BCAFA-B71F-47F5-A243-BC88B3DA9502}" srcId="{CE4CB25D-8D64-47F6-A3F6-1FB97DB74892}" destId="{164C3DAC-6275-4363-9ADF-2A67EDE98488}" srcOrd="2" destOrd="0" parTransId="{DF9281C2-64BA-4553-ADBD-5A135E2C4FD3}" sibTransId="{D6F70CDC-B97A-4088-B9CB-FCC426AFD23D}"/>
    <dgm:cxn modelId="{D9940203-BB4E-944C-9C57-E560168781E5}" type="presParOf" srcId="{22C5EC1C-1294-774E-8806-504F3A6402FA}" destId="{93484F15-EDB9-3443-A367-4839FEF5912A}" srcOrd="0" destOrd="0" presId="urn:microsoft.com/office/officeart/2008/layout/LinedList"/>
    <dgm:cxn modelId="{065AB502-F756-824D-A1FF-FD981F10572A}" type="presParOf" srcId="{22C5EC1C-1294-774E-8806-504F3A6402FA}" destId="{108D6602-4A36-6049-B090-DDFB5ED6CEBE}" srcOrd="1" destOrd="0" presId="urn:microsoft.com/office/officeart/2008/layout/LinedList"/>
    <dgm:cxn modelId="{A50BDB3F-3C86-BD47-A0AB-659A54013E6A}" type="presParOf" srcId="{108D6602-4A36-6049-B090-DDFB5ED6CEBE}" destId="{0AAA68B6-8995-B749-BD0B-DA20F49F243E}" srcOrd="0" destOrd="0" presId="urn:microsoft.com/office/officeart/2008/layout/LinedList"/>
    <dgm:cxn modelId="{656F70FF-F557-3948-BA6E-AB8BBF57AF34}" type="presParOf" srcId="{108D6602-4A36-6049-B090-DDFB5ED6CEBE}" destId="{D57A9DAC-DF1F-CB41-BB69-E374D2FAE597}" srcOrd="1" destOrd="0" presId="urn:microsoft.com/office/officeart/2008/layout/LinedList"/>
    <dgm:cxn modelId="{01019218-806E-0245-93AD-4A9257EA6BC6}" type="presParOf" srcId="{22C5EC1C-1294-774E-8806-504F3A6402FA}" destId="{0A56A19D-C1B1-B144-9986-E763025500AF}" srcOrd="2" destOrd="0" presId="urn:microsoft.com/office/officeart/2008/layout/LinedList"/>
    <dgm:cxn modelId="{FE0636DC-A1D4-A548-96C1-E2FC4E042F8D}" type="presParOf" srcId="{22C5EC1C-1294-774E-8806-504F3A6402FA}" destId="{70E0AD47-735A-734B-B83B-68B0DB837FCB}" srcOrd="3" destOrd="0" presId="urn:microsoft.com/office/officeart/2008/layout/LinedList"/>
    <dgm:cxn modelId="{B6951386-CE74-BE41-8A93-8EBA510B0E27}" type="presParOf" srcId="{70E0AD47-735A-734B-B83B-68B0DB837FCB}" destId="{697F216E-9EC0-8C42-8D5D-D89DDE78841D}" srcOrd="0" destOrd="0" presId="urn:microsoft.com/office/officeart/2008/layout/LinedList"/>
    <dgm:cxn modelId="{87452541-B45E-BB40-909D-5A8D2F0B1D8F}" type="presParOf" srcId="{70E0AD47-735A-734B-B83B-68B0DB837FCB}" destId="{2624F164-3951-6649-9643-8B7838568CE4}" srcOrd="1" destOrd="0" presId="urn:microsoft.com/office/officeart/2008/layout/LinedList"/>
    <dgm:cxn modelId="{CD8AAACE-39F4-A94C-8582-34B9AB1E8151}" type="presParOf" srcId="{22C5EC1C-1294-774E-8806-504F3A6402FA}" destId="{E8C05A27-64B9-3D4B-8F86-D2D60DEC4276}" srcOrd="4" destOrd="0" presId="urn:microsoft.com/office/officeart/2008/layout/LinedList"/>
    <dgm:cxn modelId="{8330A9C5-B93F-7C4F-A60F-9A936A3983A7}" type="presParOf" srcId="{22C5EC1C-1294-774E-8806-504F3A6402FA}" destId="{9D5ACB03-AF25-B54D-9BD6-6FFE214E00BD}" srcOrd="5" destOrd="0" presId="urn:microsoft.com/office/officeart/2008/layout/LinedList"/>
    <dgm:cxn modelId="{B6C5D70E-B80A-F64E-AD85-B070CDA093B0}" type="presParOf" srcId="{9D5ACB03-AF25-B54D-9BD6-6FFE214E00BD}" destId="{E054BE68-E72C-3F4B-8A3C-58AC638853BA}" srcOrd="0" destOrd="0" presId="urn:microsoft.com/office/officeart/2008/layout/LinedList"/>
    <dgm:cxn modelId="{3F747CAF-CC50-5C41-80B4-9CF50B66012C}" type="presParOf" srcId="{9D5ACB03-AF25-B54D-9BD6-6FFE214E00BD}" destId="{08293516-92EF-2849-AE58-7E3EAA48679E}" srcOrd="1" destOrd="0" presId="urn:microsoft.com/office/officeart/2008/layout/LinedList"/>
    <dgm:cxn modelId="{C78CB199-D462-DC48-A700-D8DC7C146006}" type="presParOf" srcId="{22C5EC1C-1294-774E-8806-504F3A6402FA}" destId="{1C4110C5-644C-D243-A09D-5D5DBDC0CCB2}" srcOrd="6" destOrd="0" presId="urn:microsoft.com/office/officeart/2008/layout/LinedList"/>
    <dgm:cxn modelId="{1E093D1E-60E6-9B47-8B12-01E90BDA85D9}" type="presParOf" srcId="{22C5EC1C-1294-774E-8806-504F3A6402FA}" destId="{059FD71C-2D83-804C-B328-5AA5FF275C04}" srcOrd="7" destOrd="0" presId="urn:microsoft.com/office/officeart/2008/layout/LinedList"/>
    <dgm:cxn modelId="{8D0550A1-4E63-7C4C-BADA-4DB637B84D4B}" type="presParOf" srcId="{059FD71C-2D83-804C-B328-5AA5FF275C04}" destId="{EB045A5B-80ED-1541-97A5-6E28A6B3A2D7}" srcOrd="0" destOrd="0" presId="urn:microsoft.com/office/officeart/2008/layout/LinedList"/>
    <dgm:cxn modelId="{9276933F-FB50-3B47-967D-8DECE4876493}" type="presParOf" srcId="{059FD71C-2D83-804C-B328-5AA5FF275C04}" destId="{89F0AB0F-27C8-434E-A52F-0B32694C86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A6860EB-6AC5-4B0A-9EED-1A76EDAC2D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501CAD-BC68-4BCC-99A3-CE343704D0F5}">
      <dgm:prSet/>
      <dgm:spPr/>
      <dgm:t>
        <a:bodyPr/>
        <a:lstStyle/>
        <a:p>
          <a:r>
            <a:rPr lang="pt-BR"/>
            <a:t>Acreditam na transformação da Terra em Paraíso através da iluminação espiritual e esforço humano.</a:t>
          </a:r>
          <a:endParaRPr lang="en-US"/>
        </a:p>
      </dgm:t>
    </dgm:pt>
    <dgm:pt modelId="{AB350723-3D41-4FD5-BA64-34E5D62B3FB3}" type="parTrans" cxnId="{E237091F-74A2-4727-8F12-8AA9174F47A4}">
      <dgm:prSet/>
      <dgm:spPr/>
      <dgm:t>
        <a:bodyPr/>
        <a:lstStyle/>
        <a:p>
          <a:endParaRPr lang="en-US"/>
        </a:p>
      </dgm:t>
    </dgm:pt>
    <dgm:pt modelId="{189FA33E-ED09-48A3-807B-493DD516CB1B}" type="sibTrans" cxnId="{E237091F-74A2-4727-8F12-8AA9174F47A4}">
      <dgm:prSet/>
      <dgm:spPr/>
      <dgm:t>
        <a:bodyPr/>
        <a:lstStyle/>
        <a:p>
          <a:endParaRPr lang="en-US"/>
        </a:p>
      </dgm:t>
    </dgm:pt>
    <dgm:pt modelId="{51454302-DAE5-4694-A31D-9E59037A5DF7}">
      <dgm:prSet/>
      <dgm:spPr/>
      <dgm:t>
        <a:bodyPr/>
        <a:lstStyle/>
        <a:p>
          <a:r>
            <a:rPr lang="pt-BR"/>
            <a:t>Negam o juízo final e a volta visível de Cristo.</a:t>
          </a:r>
          <a:endParaRPr lang="en-US"/>
        </a:p>
      </dgm:t>
    </dgm:pt>
    <dgm:pt modelId="{10255A8A-D58C-4F26-904B-11332E6FC7E1}" type="parTrans" cxnId="{5BBC8BD4-0CFC-406C-B49C-389A2C2B7DE2}">
      <dgm:prSet/>
      <dgm:spPr/>
      <dgm:t>
        <a:bodyPr/>
        <a:lstStyle/>
        <a:p>
          <a:endParaRPr lang="en-US"/>
        </a:p>
      </dgm:t>
    </dgm:pt>
    <dgm:pt modelId="{84A1B85B-13B1-4115-8A1E-327783CD2782}" type="sibTrans" cxnId="{5BBC8BD4-0CFC-406C-B49C-389A2C2B7DE2}">
      <dgm:prSet/>
      <dgm:spPr/>
      <dgm:t>
        <a:bodyPr/>
        <a:lstStyle/>
        <a:p>
          <a:endParaRPr lang="en-US"/>
        </a:p>
      </dgm:t>
    </dgm:pt>
    <dgm:pt modelId="{BB01E1A2-9200-4891-8FAC-44A3668F6EA5}">
      <dgm:prSet/>
      <dgm:spPr/>
      <dgm:t>
        <a:bodyPr/>
        <a:lstStyle/>
        <a:p>
          <a:r>
            <a:rPr lang="pt-BR"/>
            <a:t>Apocalipse 22:12 — “Eis que cedo venho, e o meu galardão está comigo.”</a:t>
          </a:r>
          <a:endParaRPr lang="en-US"/>
        </a:p>
      </dgm:t>
    </dgm:pt>
    <dgm:pt modelId="{3E1B0912-DBE0-4D8D-AC07-6A80C988A708}" type="parTrans" cxnId="{50DE6B8C-81D8-4B1A-93EF-DA3DD01BA65F}">
      <dgm:prSet/>
      <dgm:spPr/>
      <dgm:t>
        <a:bodyPr/>
        <a:lstStyle/>
        <a:p>
          <a:endParaRPr lang="en-US"/>
        </a:p>
      </dgm:t>
    </dgm:pt>
    <dgm:pt modelId="{005ED471-8C54-4C92-A9C4-F3639CC6A916}" type="sibTrans" cxnId="{50DE6B8C-81D8-4B1A-93EF-DA3DD01BA65F}">
      <dgm:prSet/>
      <dgm:spPr/>
      <dgm:t>
        <a:bodyPr/>
        <a:lstStyle/>
        <a:p>
          <a:endParaRPr lang="en-US"/>
        </a:p>
      </dgm:t>
    </dgm:pt>
    <dgm:pt modelId="{E51D3DD3-9320-4F7C-AD08-AF4C60CA07FF}">
      <dgm:prSet/>
      <dgm:spPr/>
      <dgm:t>
        <a:bodyPr/>
        <a:lstStyle/>
        <a:p>
          <a:r>
            <a:rPr lang="pt-BR"/>
            <a:t>Hebreus 9:27 — “... aos homens está ordenado morrerem uma só vez, vindo depois disso o juízo.”</a:t>
          </a:r>
          <a:endParaRPr lang="en-US"/>
        </a:p>
      </dgm:t>
    </dgm:pt>
    <dgm:pt modelId="{48B46E79-3F71-43F7-A563-213AD524BB4A}" type="parTrans" cxnId="{D87BFE3A-4CDF-4991-B399-DE0BD1A46EE0}">
      <dgm:prSet/>
      <dgm:spPr/>
      <dgm:t>
        <a:bodyPr/>
        <a:lstStyle/>
        <a:p>
          <a:endParaRPr lang="en-US"/>
        </a:p>
      </dgm:t>
    </dgm:pt>
    <dgm:pt modelId="{F4D44EA7-3502-4081-9703-AFE83B17F870}" type="sibTrans" cxnId="{D87BFE3A-4CDF-4991-B399-DE0BD1A46EE0}">
      <dgm:prSet/>
      <dgm:spPr/>
      <dgm:t>
        <a:bodyPr/>
        <a:lstStyle/>
        <a:p>
          <a:endParaRPr lang="en-US"/>
        </a:p>
      </dgm:t>
    </dgm:pt>
    <dgm:pt modelId="{0303D793-932B-446E-A89A-0C1BDE2E153C}" type="pres">
      <dgm:prSet presAssocID="{8A6860EB-6AC5-4B0A-9EED-1A76EDAC2D13}" presName="vert0" presStyleCnt="0">
        <dgm:presLayoutVars>
          <dgm:dir/>
          <dgm:animOne val="branch"/>
          <dgm:animLvl val="lvl"/>
        </dgm:presLayoutVars>
      </dgm:prSet>
      <dgm:spPr/>
    </dgm:pt>
    <dgm:pt modelId="{772A7731-7656-4B98-BBC7-BA4BB5755797}" type="pres">
      <dgm:prSet presAssocID="{1C501CAD-BC68-4BCC-99A3-CE343704D0F5}" presName="thickLine" presStyleLbl="alignNode1" presStyleIdx="0" presStyleCnt="4"/>
      <dgm:spPr/>
    </dgm:pt>
    <dgm:pt modelId="{B6B323B7-D252-4D45-8ECB-8E62304965AD}" type="pres">
      <dgm:prSet presAssocID="{1C501CAD-BC68-4BCC-99A3-CE343704D0F5}" presName="horz1" presStyleCnt="0"/>
      <dgm:spPr/>
    </dgm:pt>
    <dgm:pt modelId="{F3F6F03C-5D33-4E9D-B804-6F7FBBA0E831}" type="pres">
      <dgm:prSet presAssocID="{1C501CAD-BC68-4BCC-99A3-CE343704D0F5}" presName="tx1" presStyleLbl="revTx" presStyleIdx="0" presStyleCnt="4"/>
      <dgm:spPr/>
    </dgm:pt>
    <dgm:pt modelId="{9468D895-A932-4E0A-B02B-4735F6F1A09A}" type="pres">
      <dgm:prSet presAssocID="{1C501CAD-BC68-4BCC-99A3-CE343704D0F5}" presName="vert1" presStyleCnt="0"/>
      <dgm:spPr/>
    </dgm:pt>
    <dgm:pt modelId="{C9429D9F-EF59-4E2F-91CD-3B3E8BE54F36}" type="pres">
      <dgm:prSet presAssocID="{51454302-DAE5-4694-A31D-9E59037A5DF7}" presName="thickLine" presStyleLbl="alignNode1" presStyleIdx="1" presStyleCnt="4"/>
      <dgm:spPr/>
    </dgm:pt>
    <dgm:pt modelId="{EF80F81C-FE79-4318-826D-8BF96818A3E0}" type="pres">
      <dgm:prSet presAssocID="{51454302-DAE5-4694-A31D-9E59037A5DF7}" presName="horz1" presStyleCnt="0"/>
      <dgm:spPr/>
    </dgm:pt>
    <dgm:pt modelId="{FBC50767-73D7-44D2-9F0F-9C0C079F33B7}" type="pres">
      <dgm:prSet presAssocID="{51454302-DAE5-4694-A31D-9E59037A5DF7}" presName="tx1" presStyleLbl="revTx" presStyleIdx="1" presStyleCnt="4"/>
      <dgm:spPr/>
    </dgm:pt>
    <dgm:pt modelId="{9AD12B94-64FE-4A66-9D05-3D26713F52F9}" type="pres">
      <dgm:prSet presAssocID="{51454302-DAE5-4694-A31D-9E59037A5DF7}" presName="vert1" presStyleCnt="0"/>
      <dgm:spPr/>
    </dgm:pt>
    <dgm:pt modelId="{F6CE3335-FA40-4802-99F3-B826AC9C5F7E}" type="pres">
      <dgm:prSet presAssocID="{BB01E1A2-9200-4891-8FAC-44A3668F6EA5}" presName="thickLine" presStyleLbl="alignNode1" presStyleIdx="2" presStyleCnt="4"/>
      <dgm:spPr/>
    </dgm:pt>
    <dgm:pt modelId="{D106A62B-B342-4522-A13E-FBE96210BE58}" type="pres">
      <dgm:prSet presAssocID="{BB01E1A2-9200-4891-8FAC-44A3668F6EA5}" presName="horz1" presStyleCnt="0"/>
      <dgm:spPr/>
    </dgm:pt>
    <dgm:pt modelId="{2E76B3E8-2133-459A-82FD-A0CB9FFB20DF}" type="pres">
      <dgm:prSet presAssocID="{BB01E1A2-9200-4891-8FAC-44A3668F6EA5}" presName="tx1" presStyleLbl="revTx" presStyleIdx="2" presStyleCnt="4"/>
      <dgm:spPr/>
    </dgm:pt>
    <dgm:pt modelId="{86AEF28A-6108-4B3F-B7FB-BA92D39E9858}" type="pres">
      <dgm:prSet presAssocID="{BB01E1A2-9200-4891-8FAC-44A3668F6EA5}" presName="vert1" presStyleCnt="0"/>
      <dgm:spPr/>
    </dgm:pt>
    <dgm:pt modelId="{61E56399-6839-432F-BD7C-BA0BFB61A2D6}" type="pres">
      <dgm:prSet presAssocID="{E51D3DD3-9320-4F7C-AD08-AF4C60CA07FF}" presName="thickLine" presStyleLbl="alignNode1" presStyleIdx="3" presStyleCnt="4"/>
      <dgm:spPr/>
    </dgm:pt>
    <dgm:pt modelId="{C0153302-A32B-4A00-8198-99F460861BB2}" type="pres">
      <dgm:prSet presAssocID="{E51D3DD3-9320-4F7C-AD08-AF4C60CA07FF}" presName="horz1" presStyleCnt="0"/>
      <dgm:spPr/>
    </dgm:pt>
    <dgm:pt modelId="{A57742DB-73FF-4171-9B9A-25541D7E0A0D}" type="pres">
      <dgm:prSet presAssocID="{E51D3DD3-9320-4F7C-AD08-AF4C60CA07FF}" presName="tx1" presStyleLbl="revTx" presStyleIdx="3" presStyleCnt="4"/>
      <dgm:spPr/>
    </dgm:pt>
    <dgm:pt modelId="{08922E7A-DCDE-4F1D-8581-ECC1CFE82112}" type="pres">
      <dgm:prSet presAssocID="{E51D3DD3-9320-4F7C-AD08-AF4C60CA07FF}" presName="vert1" presStyleCnt="0"/>
      <dgm:spPr/>
    </dgm:pt>
  </dgm:ptLst>
  <dgm:cxnLst>
    <dgm:cxn modelId="{E237091F-74A2-4727-8F12-8AA9174F47A4}" srcId="{8A6860EB-6AC5-4B0A-9EED-1A76EDAC2D13}" destId="{1C501CAD-BC68-4BCC-99A3-CE343704D0F5}" srcOrd="0" destOrd="0" parTransId="{AB350723-3D41-4FD5-BA64-34E5D62B3FB3}" sibTransId="{189FA33E-ED09-48A3-807B-493DD516CB1B}"/>
    <dgm:cxn modelId="{D87BFE3A-4CDF-4991-B399-DE0BD1A46EE0}" srcId="{8A6860EB-6AC5-4B0A-9EED-1A76EDAC2D13}" destId="{E51D3DD3-9320-4F7C-AD08-AF4C60CA07FF}" srcOrd="3" destOrd="0" parTransId="{48B46E79-3F71-43F7-A563-213AD524BB4A}" sibTransId="{F4D44EA7-3502-4081-9703-AFE83B17F870}"/>
    <dgm:cxn modelId="{7CDD4947-F8D7-457B-88E9-06AEBDBA6A88}" type="presOf" srcId="{E51D3DD3-9320-4F7C-AD08-AF4C60CA07FF}" destId="{A57742DB-73FF-4171-9B9A-25541D7E0A0D}" srcOrd="0" destOrd="0" presId="urn:microsoft.com/office/officeart/2008/layout/LinedList"/>
    <dgm:cxn modelId="{6CBEC051-493D-42BC-AA94-85AB05E1DD38}" type="presOf" srcId="{8A6860EB-6AC5-4B0A-9EED-1A76EDAC2D13}" destId="{0303D793-932B-446E-A89A-0C1BDE2E153C}" srcOrd="0" destOrd="0" presId="urn:microsoft.com/office/officeart/2008/layout/LinedList"/>
    <dgm:cxn modelId="{50DE6B8C-81D8-4B1A-93EF-DA3DD01BA65F}" srcId="{8A6860EB-6AC5-4B0A-9EED-1A76EDAC2D13}" destId="{BB01E1A2-9200-4891-8FAC-44A3668F6EA5}" srcOrd="2" destOrd="0" parTransId="{3E1B0912-DBE0-4D8D-AC07-6A80C988A708}" sibTransId="{005ED471-8C54-4C92-A9C4-F3639CC6A916}"/>
    <dgm:cxn modelId="{CA3ABFBC-F16F-4A10-8240-F4F5AD16B86E}" type="presOf" srcId="{1C501CAD-BC68-4BCC-99A3-CE343704D0F5}" destId="{F3F6F03C-5D33-4E9D-B804-6F7FBBA0E831}" srcOrd="0" destOrd="0" presId="urn:microsoft.com/office/officeart/2008/layout/LinedList"/>
    <dgm:cxn modelId="{89C922C2-1949-4BC1-A13C-59B7DE7C8A2A}" type="presOf" srcId="{51454302-DAE5-4694-A31D-9E59037A5DF7}" destId="{FBC50767-73D7-44D2-9F0F-9C0C079F33B7}" srcOrd="0" destOrd="0" presId="urn:microsoft.com/office/officeart/2008/layout/LinedList"/>
    <dgm:cxn modelId="{5BBC8BD4-0CFC-406C-B49C-389A2C2B7DE2}" srcId="{8A6860EB-6AC5-4B0A-9EED-1A76EDAC2D13}" destId="{51454302-DAE5-4694-A31D-9E59037A5DF7}" srcOrd="1" destOrd="0" parTransId="{10255A8A-D58C-4F26-904B-11332E6FC7E1}" sibTransId="{84A1B85B-13B1-4115-8A1E-327783CD2782}"/>
    <dgm:cxn modelId="{473541EC-D14A-4F46-928F-F1192ECE8CF4}" type="presOf" srcId="{BB01E1A2-9200-4891-8FAC-44A3668F6EA5}" destId="{2E76B3E8-2133-459A-82FD-A0CB9FFB20DF}" srcOrd="0" destOrd="0" presId="urn:microsoft.com/office/officeart/2008/layout/LinedList"/>
    <dgm:cxn modelId="{AAC36191-6C1C-456E-A0A7-E5FFA7233A95}" type="presParOf" srcId="{0303D793-932B-446E-A89A-0C1BDE2E153C}" destId="{772A7731-7656-4B98-BBC7-BA4BB5755797}" srcOrd="0" destOrd="0" presId="urn:microsoft.com/office/officeart/2008/layout/LinedList"/>
    <dgm:cxn modelId="{82ED9C99-3B14-407D-AB24-F188AE587BFD}" type="presParOf" srcId="{0303D793-932B-446E-A89A-0C1BDE2E153C}" destId="{B6B323B7-D252-4D45-8ECB-8E62304965AD}" srcOrd="1" destOrd="0" presId="urn:microsoft.com/office/officeart/2008/layout/LinedList"/>
    <dgm:cxn modelId="{69FBF52B-D1B1-400B-B00B-2FFBE86CDE2F}" type="presParOf" srcId="{B6B323B7-D252-4D45-8ECB-8E62304965AD}" destId="{F3F6F03C-5D33-4E9D-B804-6F7FBBA0E831}" srcOrd="0" destOrd="0" presId="urn:microsoft.com/office/officeart/2008/layout/LinedList"/>
    <dgm:cxn modelId="{ADB1CD7F-DE88-4B4F-9886-32F038481019}" type="presParOf" srcId="{B6B323B7-D252-4D45-8ECB-8E62304965AD}" destId="{9468D895-A932-4E0A-B02B-4735F6F1A09A}" srcOrd="1" destOrd="0" presId="urn:microsoft.com/office/officeart/2008/layout/LinedList"/>
    <dgm:cxn modelId="{7EDB2A94-14E5-4BBF-A707-F846CD10BE90}" type="presParOf" srcId="{0303D793-932B-446E-A89A-0C1BDE2E153C}" destId="{C9429D9F-EF59-4E2F-91CD-3B3E8BE54F36}" srcOrd="2" destOrd="0" presId="urn:microsoft.com/office/officeart/2008/layout/LinedList"/>
    <dgm:cxn modelId="{45228556-3471-4768-896F-AF17AE4505BF}" type="presParOf" srcId="{0303D793-932B-446E-A89A-0C1BDE2E153C}" destId="{EF80F81C-FE79-4318-826D-8BF96818A3E0}" srcOrd="3" destOrd="0" presId="urn:microsoft.com/office/officeart/2008/layout/LinedList"/>
    <dgm:cxn modelId="{2EB8B5FD-F80A-4DC8-8BCE-C51144056F24}" type="presParOf" srcId="{EF80F81C-FE79-4318-826D-8BF96818A3E0}" destId="{FBC50767-73D7-44D2-9F0F-9C0C079F33B7}" srcOrd="0" destOrd="0" presId="urn:microsoft.com/office/officeart/2008/layout/LinedList"/>
    <dgm:cxn modelId="{AD45CEFC-725E-47D9-9CF9-79CD1EED1B09}" type="presParOf" srcId="{EF80F81C-FE79-4318-826D-8BF96818A3E0}" destId="{9AD12B94-64FE-4A66-9D05-3D26713F52F9}" srcOrd="1" destOrd="0" presId="urn:microsoft.com/office/officeart/2008/layout/LinedList"/>
    <dgm:cxn modelId="{373B2AE8-8539-49D1-9112-EA852FCED339}" type="presParOf" srcId="{0303D793-932B-446E-A89A-0C1BDE2E153C}" destId="{F6CE3335-FA40-4802-99F3-B826AC9C5F7E}" srcOrd="4" destOrd="0" presId="urn:microsoft.com/office/officeart/2008/layout/LinedList"/>
    <dgm:cxn modelId="{4BF0EE47-1009-4FFB-A39B-C97101A0B42B}" type="presParOf" srcId="{0303D793-932B-446E-A89A-0C1BDE2E153C}" destId="{D106A62B-B342-4522-A13E-FBE96210BE58}" srcOrd="5" destOrd="0" presId="urn:microsoft.com/office/officeart/2008/layout/LinedList"/>
    <dgm:cxn modelId="{6D9F4FC4-93B9-41E2-9041-B75CC515DF94}" type="presParOf" srcId="{D106A62B-B342-4522-A13E-FBE96210BE58}" destId="{2E76B3E8-2133-459A-82FD-A0CB9FFB20DF}" srcOrd="0" destOrd="0" presId="urn:microsoft.com/office/officeart/2008/layout/LinedList"/>
    <dgm:cxn modelId="{55E432D9-D6C6-47D1-981E-B445FCDC3A75}" type="presParOf" srcId="{D106A62B-B342-4522-A13E-FBE96210BE58}" destId="{86AEF28A-6108-4B3F-B7FB-BA92D39E9858}" srcOrd="1" destOrd="0" presId="urn:microsoft.com/office/officeart/2008/layout/LinedList"/>
    <dgm:cxn modelId="{8F241241-EFF2-4FAC-A7CC-6054A1B43564}" type="presParOf" srcId="{0303D793-932B-446E-A89A-0C1BDE2E153C}" destId="{61E56399-6839-432F-BD7C-BA0BFB61A2D6}" srcOrd="6" destOrd="0" presId="urn:microsoft.com/office/officeart/2008/layout/LinedList"/>
    <dgm:cxn modelId="{CE663D5E-4269-4816-807F-D26402FBF6E9}" type="presParOf" srcId="{0303D793-932B-446E-A89A-0C1BDE2E153C}" destId="{C0153302-A32B-4A00-8198-99F460861BB2}" srcOrd="7" destOrd="0" presId="urn:microsoft.com/office/officeart/2008/layout/LinedList"/>
    <dgm:cxn modelId="{4DF69B8E-6C0B-475D-B8BE-3188CD89174F}" type="presParOf" srcId="{C0153302-A32B-4A00-8198-99F460861BB2}" destId="{A57742DB-73FF-4171-9B9A-25541D7E0A0D}" srcOrd="0" destOrd="0" presId="urn:microsoft.com/office/officeart/2008/layout/LinedList"/>
    <dgm:cxn modelId="{8909E99C-3750-4BCE-8075-73E4FF6D721F}" type="presParOf" srcId="{C0153302-A32B-4A00-8198-99F460861BB2}" destId="{08922E7A-DCDE-4F1D-8581-ECC1CFE821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A7AF71B-8FCC-432E-AB4F-CDEBDA224EE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106BCF-6873-4380-ACD1-DA2CD9719901}">
      <dgm:prSet/>
      <dgm:spPr/>
      <dgm:t>
        <a:bodyPr/>
        <a:lstStyle/>
        <a:p>
          <a:r>
            <a:rPr lang="pt-BR" b="1"/>
            <a:t>Martinho Lutero</a:t>
          </a:r>
          <a:r>
            <a:rPr lang="pt-BR"/>
            <a:t>:</a:t>
          </a:r>
          <a:br>
            <a:rPr lang="pt-BR"/>
          </a:br>
          <a:r>
            <a:rPr lang="pt-BR"/>
            <a:t> ❝Qualquer ensino que não esteja firmemente fundamentado nas Escrituras deve ser rejeitado, ainda que seja feito por anjos.❞</a:t>
          </a:r>
          <a:endParaRPr lang="en-US"/>
        </a:p>
      </dgm:t>
    </dgm:pt>
    <dgm:pt modelId="{FA366BDF-430B-433D-ADCD-E792972CE5E2}" type="parTrans" cxnId="{5CC615E2-031D-4F6A-9E74-97D7696E2BD0}">
      <dgm:prSet/>
      <dgm:spPr/>
      <dgm:t>
        <a:bodyPr/>
        <a:lstStyle/>
        <a:p>
          <a:endParaRPr lang="en-US"/>
        </a:p>
      </dgm:t>
    </dgm:pt>
    <dgm:pt modelId="{8E3590F3-2202-4FEB-9901-FF6D74BA8D5C}" type="sibTrans" cxnId="{5CC615E2-031D-4F6A-9E74-97D7696E2BD0}">
      <dgm:prSet/>
      <dgm:spPr/>
      <dgm:t>
        <a:bodyPr/>
        <a:lstStyle/>
        <a:p>
          <a:endParaRPr lang="en-US"/>
        </a:p>
      </dgm:t>
    </dgm:pt>
    <dgm:pt modelId="{EDBE8A37-2781-4E15-9F82-6209303B519A}">
      <dgm:prSet/>
      <dgm:spPr/>
      <dgm:t>
        <a:bodyPr/>
        <a:lstStyle/>
        <a:p>
          <a:r>
            <a:rPr lang="pt-BR" b="1"/>
            <a:t>John Stott</a:t>
          </a:r>
          <a:r>
            <a:rPr lang="pt-BR"/>
            <a:t>:</a:t>
          </a:r>
          <a:br>
            <a:rPr lang="pt-BR"/>
          </a:br>
          <a:r>
            <a:rPr lang="pt-BR"/>
            <a:t> ❝A cruz de Cristo é o centro da nossa fé. Negar sua suficiência é esvaziar o Evangelho.❞</a:t>
          </a:r>
          <a:endParaRPr lang="en-US"/>
        </a:p>
      </dgm:t>
    </dgm:pt>
    <dgm:pt modelId="{A07FE2A1-7E79-410B-863F-7F72D019EFBF}" type="parTrans" cxnId="{C33F44A2-EEB6-4B58-BD4A-AF211962E996}">
      <dgm:prSet/>
      <dgm:spPr/>
      <dgm:t>
        <a:bodyPr/>
        <a:lstStyle/>
        <a:p>
          <a:endParaRPr lang="en-US"/>
        </a:p>
      </dgm:t>
    </dgm:pt>
    <dgm:pt modelId="{C6F5D893-ECD0-4935-BD3F-73EB60AA182C}" type="sibTrans" cxnId="{C33F44A2-EEB6-4B58-BD4A-AF211962E996}">
      <dgm:prSet/>
      <dgm:spPr/>
      <dgm:t>
        <a:bodyPr/>
        <a:lstStyle/>
        <a:p>
          <a:endParaRPr lang="en-US"/>
        </a:p>
      </dgm:t>
    </dgm:pt>
    <dgm:pt modelId="{AB88D82F-E5D3-4520-BE51-C4A9D90B4FAF}" type="pres">
      <dgm:prSet presAssocID="{8A7AF71B-8FCC-432E-AB4F-CDEBDA224E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3227D1-F11A-4C78-8504-D3019E57C8CF}" type="pres">
      <dgm:prSet presAssocID="{FB106BCF-6873-4380-ACD1-DA2CD9719901}" presName="hierRoot1" presStyleCnt="0"/>
      <dgm:spPr/>
    </dgm:pt>
    <dgm:pt modelId="{C1D78149-0F5E-4FD3-8CC9-40B95B56D80E}" type="pres">
      <dgm:prSet presAssocID="{FB106BCF-6873-4380-ACD1-DA2CD9719901}" presName="composite" presStyleCnt="0"/>
      <dgm:spPr/>
    </dgm:pt>
    <dgm:pt modelId="{AE9AE958-8341-422F-8498-CDC4D2DE6E02}" type="pres">
      <dgm:prSet presAssocID="{FB106BCF-6873-4380-ACD1-DA2CD9719901}" presName="background" presStyleLbl="node0" presStyleIdx="0" presStyleCnt="2"/>
      <dgm:spPr/>
    </dgm:pt>
    <dgm:pt modelId="{B698E1FA-D4D8-4C9C-BC51-E7850BC03BCF}" type="pres">
      <dgm:prSet presAssocID="{FB106BCF-6873-4380-ACD1-DA2CD9719901}" presName="text" presStyleLbl="fgAcc0" presStyleIdx="0" presStyleCnt="2">
        <dgm:presLayoutVars>
          <dgm:chPref val="3"/>
        </dgm:presLayoutVars>
      </dgm:prSet>
      <dgm:spPr/>
    </dgm:pt>
    <dgm:pt modelId="{E29F0281-679D-4362-927D-3BDAB2D83E42}" type="pres">
      <dgm:prSet presAssocID="{FB106BCF-6873-4380-ACD1-DA2CD9719901}" presName="hierChild2" presStyleCnt="0"/>
      <dgm:spPr/>
    </dgm:pt>
    <dgm:pt modelId="{D29C7CE5-27DF-4037-BA1D-8D8119FAFFE4}" type="pres">
      <dgm:prSet presAssocID="{EDBE8A37-2781-4E15-9F82-6209303B519A}" presName="hierRoot1" presStyleCnt="0"/>
      <dgm:spPr/>
    </dgm:pt>
    <dgm:pt modelId="{F9BFDA19-2BAF-4B7A-9149-4B3ACD9B76C6}" type="pres">
      <dgm:prSet presAssocID="{EDBE8A37-2781-4E15-9F82-6209303B519A}" presName="composite" presStyleCnt="0"/>
      <dgm:spPr/>
    </dgm:pt>
    <dgm:pt modelId="{7534CC51-C8FC-49BD-94EE-E3CEBEE67DA0}" type="pres">
      <dgm:prSet presAssocID="{EDBE8A37-2781-4E15-9F82-6209303B519A}" presName="background" presStyleLbl="node0" presStyleIdx="1" presStyleCnt="2"/>
      <dgm:spPr/>
    </dgm:pt>
    <dgm:pt modelId="{89DB072A-106D-4499-B464-C479C2358DAD}" type="pres">
      <dgm:prSet presAssocID="{EDBE8A37-2781-4E15-9F82-6209303B519A}" presName="text" presStyleLbl="fgAcc0" presStyleIdx="1" presStyleCnt="2">
        <dgm:presLayoutVars>
          <dgm:chPref val="3"/>
        </dgm:presLayoutVars>
      </dgm:prSet>
      <dgm:spPr/>
    </dgm:pt>
    <dgm:pt modelId="{5CCFA500-07D4-40F3-B796-CCA888C4B373}" type="pres">
      <dgm:prSet presAssocID="{EDBE8A37-2781-4E15-9F82-6209303B519A}" presName="hierChild2" presStyleCnt="0"/>
      <dgm:spPr/>
    </dgm:pt>
  </dgm:ptLst>
  <dgm:cxnLst>
    <dgm:cxn modelId="{9F88FE25-B390-4ACB-9EC5-898BAF669269}" type="presOf" srcId="{8A7AF71B-8FCC-432E-AB4F-CDEBDA224EE1}" destId="{AB88D82F-E5D3-4520-BE51-C4A9D90B4FAF}" srcOrd="0" destOrd="0" presId="urn:microsoft.com/office/officeart/2005/8/layout/hierarchy1"/>
    <dgm:cxn modelId="{1C719D3D-7975-4794-9199-398FA085025B}" type="presOf" srcId="{FB106BCF-6873-4380-ACD1-DA2CD9719901}" destId="{B698E1FA-D4D8-4C9C-BC51-E7850BC03BCF}" srcOrd="0" destOrd="0" presId="urn:microsoft.com/office/officeart/2005/8/layout/hierarchy1"/>
    <dgm:cxn modelId="{B5F98397-7455-4903-845C-DE8EFB6A9E8F}" type="presOf" srcId="{EDBE8A37-2781-4E15-9F82-6209303B519A}" destId="{89DB072A-106D-4499-B464-C479C2358DAD}" srcOrd="0" destOrd="0" presId="urn:microsoft.com/office/officeart/2005/8/layout/hierarchy1"/>
    <dgm:cxn modelId="{C33F44A2-EEB6-4B58-BD4A-AF211962E996}" srcId="{8A7AF71B-8FCC-432E-AB4F-CDEBDA224EE1}" destId="{EDBE8A37-2781-4E15-9F82-6209303B519A}" srcOrd="1" destOrd="0" parTransId="{A07FE2A1-7E79-410B-863F-7F72D019EFBF}" sibTransId="{C6F5D893-ECD0-4935-BD3F-73EB60AA182C}"/>
    <dgm:cxn modelId="{5CC615E2-031D-4F6A-9E74-97D7696E2BD0}" srcId="{8A7AF71B-8FCC-432E-AB4F-CDEBDA224EE1}" destId="{FB106BCF-6873-4380-ACD1-DA2CD9719901}" srcOrd="0" destOrd="0" parTransId="{FA366BDF-430B-433D-ADCD-E792972CE5E2}" sibTransId="{8E3590F3-2202-4FEB-9901-FF6D74BA8D5C}"/>
    <dgm:cxn modelId="{4D366DEF-113B-473C-9D7E-A91434919F70}" type="presParOf" srcId="{AB88D82F-E5D3-4520-BE51-C4A9D90B4FAF}" destId="{903227D1-F11A-4C78-8504-D3019E57C8CF}" srcOrd="0" destOrd="0" presId="urn:microsoft.com/office/officeart/2005/8/layout/hierarchy1"/>
    <dgm:cxn modelId="{20ABFEE0-A06D-4D75-8466-E26B3C90EC6A}" type="presParOf" srcId="{903227D1-F11A-4C78-8504-D3019E57C8CF}" destId="{C1D78149-0F5E-4FD3-8CC9-40B95B56D80E}" srcOrd="0" destOrd="0" presId="urn:microsoft.com/office/officeart/2005/8/layout/hierarchy1"/>
    <dgm:cxn modelId="{FA870BC7-04A0-4446-8AC6-A9C85D666FC8}" type="presParOf" srcId="{C1D78149-0F5E-4FD3-8CC9-40B95B56D80E}" destId="{AE9AE958-8341-422F-8498-CDC4D2DE6E02}" srcOrd="0" destOrd="0" presId="urn:microsoft.com/office/officeart/2005/8/layout/hierarchy1"/>
    <dgm:cxn modelId="{93D2D3AE-FC56-4390-B235-8256775112BF}" type="presParOf" srcId="{C1D78149-0F5E-4FD3-8CC9-40B95B56D80E}" destId="{B698E1FA-D4D8-4C9C-BC51-E7850BC03BCF}" srcOrd="1" destOrd="0" presId="urn:microsoft.com/office/officeart/2005/8/layout/hierarchy1"/>
    <dgm:cxn modelId="{5A122DB3-E772-403F-A594-90D5CC134180}" type="presParOf" srcId="{903227D1-F11A-4C78-8504-D3019E57C8CF}" destId="{E29F0281-679D-4362-927D-3BDAB2D83E42}" srcOrd="1" destOrd="0" presId="urn:microsoft.com/office/officeart/2005/8/layout/hierarchy1"/>
    <dgm:cxn modelId="{FB097470-F47E-471D-9D7A-9F1409160D3C}" type="presParOf" srcId="{AB88D82F-E5D3-4520-BE51-C4A9D90B4FAF}" destId="{D29C7CE5-27DF-4037-BA1D-8D8119FAFFE4}" srcOrd="1" destOrd="0" presId="urn:microsoft.com/office/officeart/2005/8/layout/hierarchy1"/>
    <dgm:cxn modelId="{AEBF0E9B-986C-4958-99FD-24FB6DD55BCB}" type="presParOf" srcId="{D29C7CE5-27DF-4037-BA1D-8D8119FAFFE4}" destId="{F9BFDA19-2BAF-4B7A-9149-4B3ACD9B76C6}" srcOrd="0" destOrd="0" presId="urn:microsoft.com/office/officeart/2005/8/layout/hierarchy1"/>
    <dgm:cxn modelId="{97EB296D-0EF7-4454-A820-06B8C81AF639}" type="presParOf" srcId="{F9BFDA19-2BAF-4B7A-9149-4B3ACD9B76C6}" destId="{7534CC51-C8FC-49BD-94EE-E3CEBEE67DA0}" srcOrd="0" destOrd="0" presId="urn:microsoft.com/office/officeart/2005/8/layout/hierarchy1"/>
    <dgm:cxn modelId="{119B67B5-8732-4818-A83D-36D6F5506557}" type="presParOf" srcId="{F9BFDA19-2BAF-4B7A-9149-4B3ACD9B76C6}" destId="{89DB072A-106D-4499-B464-C479C2358DAD}" srcOrd="1" destOrd="0" presId="urn:microsoft.com/office/officeart/2005/8/layout/hierarchy1"/>
    <dgm:cxn modelId="{1A7051D1-C9AC-40F0-8710-17838A42DFFF}" type="presParOf" srcId="{D29C7CE5-27DF-4037-BA1D-8D8119FAFFE4}" destId="{5CCFA500-07D4-40F3-B796-CCA888C4B3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012DE06-595A-49DB-A84B-F07F081B8CA7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84C6033-2EB6-4891-8E01-FBC86CAC7A1F}">
      <dgm:prSet/>
      <dgm:spPr/>
      <dgm:t>
        <a:bodyPr/>
        <a:lstStyle/>
        <a:p>
          <a:r>
            <a:rPr lang="pt-BR"/>
            <a:t>As Quatro Nobres Verdades</a:t>
          </a:r>
          <a:endParaRPr lang="en-US"/>
        </a:p>
      </dgm:t>
    </dgm:pt>
    <dgm:pt modelId="{6A0EF40F-6AA9-4B4A-B1A8-0024C503AEF0}" type="parTrans" cxnId="{5C0A98F6-FCCF-49C4-AE6C-D94468D78708}">
      <dgm:prSet/>
      <dgm:spPr/>
      <dgm:t>
        <a:bodyPr/>
        <a:lstStyle/>
        <a:p>
          <a:endParaRPr lang="en-US"/>
        </a:p>
      </dgm:t>
    </dgm:pt>
    <dgm:pt modelId="{18950BB0-ED3F-48EC-858A-EA7B010C5E43}" type="sibTrans" cxnId="{5C0A98F6-FCCF-49C4-AE6C-D94468D78708}">
      <dgm:prSet/>
      <dgm:spPr/>
      <dgm:t>
        <a:bodyPr/>
        <a:lstStyle/>
        <a:p>
          <a:endParaRPr lang="en-US"/>
        </a:p>
      </dgm:t>
    </dgm:pt>
    <dgm:pt modelId="{0DC7463D-8566-41F4-A5C3-027F2D9FB845}">
      <dgm:prSet/>
      <dgm:spPr/>
      <dgm:t>
        <a:bodyPr/>
        <a:lstStyle/>
        <a:p>
          <a:r>
            <a:rPr lang="pt-BR"/>
            <a:t>A vida é sofrimento (</a:t>
          </a:r>
          <a:r>
            <a:rPr lang="pt-BR" b="1"/>
            <a:t>dukkha</a:t>
          </a:r>
          <a:r>
            <a:rPr lang="pt-BR"/>
            <a:t>).</a:t>
          </a:r>
          <a:endParaRPr lang="en-US"/>
        </a:p>
      </dgm:t>
    </dgm:pt>
    <dgm:pt modelId="{143BC8E8-F6E4-42DE-81F5-DA76C0810020}" type="parTrans" cxnId="{9B6F2878-7D6E-478A-AB18-A4B0AC9C8F56}">
      <dgm:prSet/>
      <dgm:spPr/>
      <dgm:t>
        <a:bodyPr/>
        <a:lstStyle/>
        <a:p>
          <a:endParaRPr lang="en-US"/>
        </a:p>
      </dgm:t>
    </dgm:pt>
    <dgm:pt modelId="{1E6A6EEC-421E-4867-A708-5AC83122548F}" type="sibTrans" cxnId="{9B6F2878-7D6E-478A-AB18-A4B0AC9C8F56}">
      <dgm:prSet/>
      <dgm:spPr/>
      <dgm:t>
        <a:bodyPr/>
        <a:lstStyle/>
        <a:p>
          <a:endParaRPr lang="en-US"/>
        </a:p>
      </dgm:t>
    </dgm:pt>
    <dgm:pt modelId="{E0DC6D44-F38E-4955-932B-8A835BABE2F9}">
      <dgm:prSet/>
      <dgm:spPr/>
      <dgm:t>
        <a:bodyPr/>
        <a:lstStyle/>
        <a:p>
          <a:r>
            <a:rPr lang="pt-BR"/>
            <a:t>O sofrimento é causado pelo desejo (</a:t>
          </a:r>
          <a:r>
            <a:rPr lang="pt-BR" b="1"/>
            <a:t>tanha</a:t>
          </a:r>
          <a:r>
            <a:rPr lang="pt-BR"/>
            <a:t>).</a:t>
          </a:r>
          <a:endParaRPr lang="en-US"/>
        </a:p>
      </dgm:t>
    </dgm:pt>
    <dgm:pt modelId="{8D604A35-8391-4471-A72A-733BED87FAF1}" type="parTrans" cxnId="{09C50F8F-93DA-4CD8-B4D9-1CE807152F56}">
      <dgm:prSet/>
      <dgm:spPr/>
      <dgm:t>
        <a:bodyPr/>
        <a:lstStyle/>
        <a:p>
          <a:endParaRPr lang="en-US"/>
        </a:p>
      </dgm:t>
    </dgm:pt>
    <dgm:pt modelId="{359BA5B2-F8F6-4FF8-9D02-B45CEC843F11}" type="sibTrans" cxnId="{09C50F8F-93DA-4CD8-B4D9-1CE807152F56}">
      <dgm:prSet/>
      <dgm:spPr/>
      <dgm:t>
        <a:bodyPr/>
        <a:lstStyle/>
        <a:p>
          <a:endParaRPr lang="en-US"/>
        </a:p>
      </dgm:t>
    </dgm:pt>
    <dgm:pt modelId="{003C3C30-5D6B-4524-892F-2D9EC3C7B478}">
      <dgm:prSet/>
      <dgm:spPr/>
      <dgm:t>
        <a:bodyPr/>
        <a:lstStyle/>
        <a:p>
          <a:r>
            <a:rPr lang="pt-BR"/>
            <a:t>É possível cessar o sofrimento.</a:t>
          </a:r>
          <a:endParaRPr lang="en-US"/>
        </a:p>
      </dgm:t>
    </dgm:pt>
    <dgm:pt modelId="{5B0C2CDA-CE95-441D-B420-92572B58394C}" type="parTrans" cxnId="{08F62FAC-5384-40C6-8605-45DF610D5037}">
      <dgm:prSet/>
      <dgm:spPr/>
      <dgm:t>
        <a:bodyPr/>
        <a:lstStyle/>
        <a:p>
          <a:endParaRPr lang="en-US"/>
        </a:p>
      </dgm:t>
    </dgm:pt>
    <dgm:pt modelId="{A347171C-7BD6-4584-B203-ABB0ED5E784E}" type="sibTrans" cxnId="{08F62FAC-5384-40C6-8605-45DF610D5037}">
      <dgm:prSet/>
      <dgm:spPr/>
      <dgm:t>
        <a:bodyPr/>
        <a:lstStyle/>
        <a:p>
          <a:endParaRPr lang="en-US"/>
        </a:p>
      </dgm:t>
    </dgm:pt>
    <dgm:pt modelId="{7FE4CAB1-6B6C-4879-BA94-C1D099DD66E0}">
      <dgm:prSet/>
      <dgm:spPr/>
      <dgm:t>
        <a:bodyPr/>
        <a:lstStyle/>
        <a:p>
          <a:r>
            <a:rPr lang="pt-BR"/>
            <a:t>O caminho para isso é o </a:t>
          </a:r>
          <a:r>
            <a:rPr lang="pt-BR" b="1"/>
            <a:t>Nobre Caminho Óctuplo</a:t>
          </a:r>
          <a:r>
            <a:rPr lang="pt-BR"/>
            <a:t>.</a:t>
          </a:r>
          <a:endParaRPr lang="en-US"/>
        </a:p>
      </dgm:t>
    </dgm:pt>
    <dgm:pt modelId="{F459A5C3-0A90-4FA1-8546-82C1F547EDC1}" type="parTrans" cxnId="{A1605D6A-B843-47C9-AF6D-A11291FB07E7}">
      <dgm:prSet/>
      <dgm:spPr/>
      <dgm:t>
        <a:bodyPr/>
        <a:lstStyle/>
        <a:p>
          <a:endParaRPr lang="en-US"/>
        </a:p>
      </dgm:t>
    </dgm:pt>
    <dgm:pt modelId="{4A636D52-9E72-480D-98CA-45C9013418EF}" type="sibTrans" cxnId="{A1605D6A-B843-47C9-AF6D-A11291FB07E7}">
      <dgm:prSet/>
      <dgm:spPr/>
      <dgm:t>
        <a:bodyPr/>
        <a:lstStyle/>
        <a:p>
          <a:endParaRPr lang="en-US"/>
        </a:p>
      </dgm:t>
    </dgm:pt>
    <dgm:pt modelId="{A96AA76A-FFB6-4776-8F41-FAE1106D51BD}" type="pres">
      <dgm:prSet presAssocID="{7012DE06-595A-49DB-A84B-F07F081B8CA7}" presName="compositeShape" presStyleCnt="0">
        <dgm:presLayoutVars>
          <dgm:chMax val="7"/>
          <dgm:dir/>
          <dgm:resizeHandles val="exact"/>
        </dgm:presLayoutVars>
      </dgm:prSet>
      <dgm:spPr/>
    </dgm:pt>
    <dgm:pt modelId="{E9B43634-3875-4F3A-A540-B03E7DC106B8}" type="pres">
      <dgm:prSet presAssocID="{7012DE06-595A-49DB-A84B-F07F081B8CA7}" presName="wedge1" presStyleLbl="node1" presStyleIdx="0" presStyleCnt="5"/>
      <dgm:spPr/>
    </dgm:pt>
    <dgm:pt modelId="{D60C7B28-3E58-4424-A462-89D0F6E53707}" type="pres">
      <dgm:prSet presAssocID="{7012DE06-595A-49DB-A84B-F07F081B8CA7}" presName="dummy1a" presStyleCnt="0"/>
      <dgm:spPr/>
    </dgm:pt>
    <dgm:pt modelId="{47633951-5EC3-4763-AC22-509AA9FBF524}" type="pres">
      <dgm:prSet presAssocID="{7012DE06-595A-49DB-A84B-F07F081B8CA7}" presName="dummy1b" presStyleCnt="0"/>
      <dgm:spPr/>
    </dgm:pt>
    <dgm:pt modelId="{FAD669F4-3DA8-416C-B8B7-0EBC9DB9B10E}" type="pres">
      <dgm:prSet presAssocID="{7012DE06-595A-49DB-A84B-F07F081B8CA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E8F4E7B-4C6E-461E-9E41-358C00466B0A}" type="pres">
      <dgm:prSet presAssocID="{7012DE06-595A-49DB-A84B-F07F081B8CA7}" presName="wedge2" presStyleLbl="node1" presStyleIdx="1" presStyleCnt="5"/>
      <dgm:spPr/>
    </dgm:pt>
    <dgm:pt modelId="{129F9B89-6408-4E33-8110-6E702FD5FDCE}" type="pres">
      <dgm:prSet presAssocID="{7012DE06-595A-49DB-A84B-F07F081B8CA7}" presName="dummy2a" presStyleCnt="0"/>
      <dgm:spPr/>
    </dgm:pt>
    <dgm:pt modelId="{6F28AD3C-F3F0-421E-854D-88EAF679A9B7}" type="pres">
      <dgm:prSet presAssocID="{7012DE06-595A-49DB-A84B-F07F081B8CA7}" presName="dummy2b" presStyleCnt="0"/>
      <dgm:spPr/>
    </dgm:pt>
    <dgm:pt modelId="{4D054B0E-416D-4FF5-9015-90B8AD82E62F}" type="pres">
      <dgm:prSet presAssocID="{7012DE06-595A-49DB-A84B-F07F081B8CA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10C92C-6798-426E-ACC2-33DE6A6DD241}" type="pres">
      <dgm:prSet presAssocID="{7012DE06-595A-49DB-A84B-F07F081B8CA7}" presName="wedge3" presStyleLbl="node1" presStyleIdx="2" presStyleCnt="5"/>
      <dgm:spPr/>
    </dgm:pt>
    <dgm:pt modelId="{5D500A53-3922-4BE0-92ED-68DF4E6B0798}" type="pres">
      <dgm:prSet presAssocID="{7012DE06-595A-49DB-A84B-F07F081B8CA7}" presName="dummy3a" presStyleCnt="0"/>
      <dgm:spPr/>
    </dgm:pt>
    <dgm:pt modelId="{70C7AAA2-5B9B-4380-96B3-D8A7C172A396}" type="pres">
      <dgm:prSet presAssocID="{7012DE06-595A-49DB-A84B-F07F081B8CA7}" presName="dummy3b" presStyleCnt="0"/>
      <dgm:spPr/>
    </dgm:pt>
    <dgm:pt modelId="{73D20D97-9753-4A0B-94EE-B3528F96C0E8}" type="pres">
      <dgm:prSet presAssocID="{7012DE06-595A-49DB-A84B-F07F081B8CA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E07DB6C-6B9F-4A2F-9F29-B02ECB9F61A4}" type="pres">
      <dgm:prSet presAssocID="{7012DE06-595A-49DB-A84B-F07F081B8CA7}" presName="wedge4" presStyleLbl="node1" presStyleIdx="3" presStyleCnt="5"/>
      <dgm:spPr/>
    </dgm:pt>
    <dgm:pt modelId="{A98E7068-2684-48C8-9358-49521452B768}" type="pres">
      <dgm:prSet presAssocID="{7012DE06-595A-49DB-A84B-F07F081B8CA7}" presName="dummy4a" presStyleCnt="0"/>
      <dgm:spPr/>
    </dgm:pt>
    <dgm:pt modelId="{CD30CBF3-F608-4E0C-AA18-F8F1E06663C1}" type="pres">
      <dgm:prSet presAssocID="{7012DE06-595A-49DB-A84B-F07F081B8CA7}" presName="dummy4b" presStyleCnt="0"/>
      <dgm:spPr/>
    </dgm:pt>
    <dgm:pt modelId="{3A8D4DF3-8D05-4E4B-9438-4CC17DDD1A6B}" type="pres">
      <dgm:prSet presAssocID="{7012DE06-595A-49DB-A84B-F07F081B8CA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D03837C-0567-498D-936B-9F63947E3E3F}" type="pres">
      <dgm:prSet presAssocID="{7012DE06-595A-49DB-A84B-F07F081B8CA7}" presName="wedge5" presStyleLbl="node1" presStyleIdx="4" presStyleCnt="5"/>
      <dgm:spPr/>
    </dgm:pt>
    <dgm:pt modelId="{977DA535-92F1-4D44-9044-F884FD08C398}" type="pres">
      <dgm:prSet presAssocID="{7012DE06-595A-49DB-A84B-F07F081B8CA7}" presName="dummy5a" presStyleCnt="0"/>
      <dgm:spPr/>
    </dgm:pt>
    <dgm:pt modelId="{261BB1ED-AF6C-46B2-9F0A-8247EEB54B78}" type="pres">
      <dgm:prSet presAssocID="{7012DE06-595A-49DB-A84B-F07F081B8CA7}" presName="dummy5b" presStyleCnt="0"/>
      <dgm:spPr/>
    </dgm:pt>
    <dgm:pt modelId="{96689C67-5D2F-40CD-8B92-6E506E92109B}" type="pres">
      <dgm:prSet presAssocID="{7012DE06-595A-49DB-A84B-F07F081B8CA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8FEF9E6-B36D-4967-94DB-F67E9DF92C86}" type="pres">
      <dgm:prSet presAssocID="{18950BB0-ED3F-48EC-858A-EA7B010C5E43}" presName="arrowWedge1" presStyleLbl="fgSibTrans2D1" presStyleIdx="0" presStyleCnt="5"/>
      <dgm:spPr/>
    </dgm:pt>
    <dgm:pt modelId="{86E16EF3-A57E-4A82-B1E0-7B9671E6B1CD}" type="pres">
      <dgm:prSet presAssocID="{1E6A6EEC-421E-4867-A708-5AC83122548F}" presName="arrowWedge2" presStyleLbl="fgSibTrans2D1" presStyleIdx="1" presStyleCnt="5"/>
      <dgm:spPr/>
    </dgm:pt>
    <dgm:pt modelId="{D93B61DC-97D6-44BA-8B55-63E7AE206240}" type="pres">
      <dgm:prSet presAssocID="{359BA5B2-F8F6-4FF8-9D02-B45CEC843F11}" presName="arrowWedge3" presStyleLbl="fgSibTrans2D1" presStyleIdx="2" presStyleCnt="5"/>
      <dgm:spPr/>
    </dgm:pt>
    <dgm:pt modelId="{5B6323B5-08E9-4446-8290-95FFB4D79D1E}" type="pres">
      <dgm:prSet presAssocID="{A347171C-7BD6-4584-B203-ABB0ED5E784E}" presName="arrowWedge4" presStyleLbl="fgSibTrans2D1" presStyleIdx="3" presStyleCnt="5"/>
      <dgm:spPr/>
    </dgm:pt>
    <dgm:pt modelId="{53F176F6-D1DD-4155-B11B-D34F82473962}" type="pres">
      <dgm:prSet presAssocID="{4A636D52-9E72-480D-98CA-45C9013418EF}" presName="arrowWedge5" presStyleLbl="fgSibTrans2D1" presStyleIdx="4" presStyleCnt="5"/>
      <dgm:spPr/>
    </dgm:pt>
  </dgm:ptLst>
  <dgm:cxnLst>
    <dgm:cxn modelId="{599AC902-A488-409D-9EDD-4C2BAB98F7F9}" type="presOf" srcId="{7012DE06-595A-49DB-A84B-F07F081B8CA7}" destId="{A96AA76A-FFB6-4776-8F41-FAE1106D51BD}" srcOrd="0" destOrd="0" presId="urn:microsoft.com/office/officeart/2005/8/layout/cycle8"/>
    <dgm:cxn modelId="{F697CE02-6A51-4944-A63F-4359462027CB}" type="presOf" srcId="{E0DC6D44-F38E-4955-932B-8A835BABE2F9}" destId="{73D20D97-9753-4A0B-94EE-B3528F96C0E8}" srcOrd="1" destOrd="0" presId="urn:microsoft.com/office/officeart/2005/8/layout/cycle8"/>
    <dgm:cxn modelId="{FF8CF717-3C90-42E9-904F-8A51695CFDCC}" type="presOf" srcId="{0DC7463D-8566-41F4-A5C3-027F2D9FB845}" destId="{9E8F4E7B-4C6E-461E-9E41-358C00466B0A}" srcOrd="0" destOrd="0" presId="urn:microsoft.com/office/officeart/2005/8/layout/cycle8"/>
    <dgm:cxn modelId="{5E75EC2A-F08F-40C6-BB22-DEBEBD7ABA34}" type="presOf" srcId="{003C3C30-5D6B-4524-892F-2D9EC3C7B478}" destId="{3E07DB6C-6B9F-4A2F-9F29-B02ECB9F61A4}" srcOrd="0" destOrd="0" presId="urn:microsoft.com/office/officeart/2005/8/layout/cycle8"/>
    <dgm:cxn modelId="{A7424061-8078-48C3-AFEA-D9F9D8836D46}" type="presOf" srcId="{384C6033-2EB6-4891-8E01-FBC86CAC7A1F}" destId="{E9B43634-3875-4F3A-A540-B03E7DC106B8}" srcOrd="0" destOrd="0" presId="urn:microsoft.com/office/officeart/2005/8/layout/cycle8"/>
    <dgm:cxn modelId="{39B34945-4EB8-4D92-871C-EFCA129399AA}" type="presOf" srcId="{003C3C30-5D6B-4524-892F-2D9EC3C7B478}" destId="{3A8D4DF3-8D05-4E4B-9438-4CC17DDD1A6B}" srcOrd="1" destOrd="0" presId="urn:microsoft.com/office/officeart/2005/8/layout/cycle8"/>
    <dgm:cxn modelId="{A1605D6A-B843-47C9-AF6D-A11291FB07E7}" srcId="{7012DE06-595A-49DB-A84B-F07F081B8CA7}" destId="{7FE4CAB1-6B6C-4879-BA94-C1D099DD66E0}" srcOrd="4" destOrd="0" parTransId="{F459A5C3-0A90-4FA1-8546-82C1F547EDC1}" sibTransId="{4A636D52-9E72-480D-98CA-45C9013418EF}"/>
    <dgm:cxn modelId="{9B6F2878-7D6E-478A-AB18-A4B0AC9C8F56}" srcId="{7012DE06-595A-49DB-A84B-F07F081B8CA7}" destId="{0DC7463D-8566-41F4-A5C3-027F2D9FB845}" srcOrd="1" destOrd="0" parTransId="{143BC8E8-F6E4-42DE-81F5-DA76C0810020}" sibTransId="{1E6A6EEC-421E-4867-A708-5AC83122548F}"/>
    <dgm:cxn modelId="{13A90759-6D07-4395-AC51-E3364479A149}" type="presOf" srcId="{7FE4CAB1-6B6C-4879-BA94-C1D099DD66E0}" destId="{AD03837C-0567-498D-936B-9F63947E3E3F}" srcOrd="0" destOrd="0" presId="urn:microsoft.com/office/officeart/2005/8/layout/cycle8"/>
    <dgm:cxn modelId="{F6955A88-2F38-4C9C-B3A6-030BD24A46BC}" type="presOf" srcId="{384C6033-2EB6-4891-8E01-FBC86CAC7A1F}" destId="{FAD669F4-3DA8-416C-B8B7-0EBC9DB9B10E}" srcOrd="1" destOrd="0" presId="urn:microsoft.com/office/officeart/2005/8/layout/cycle8"/>
    <dgm:cxn modelId="{09C50F8F-93DA-4CD8-B4D9-1CE807152F56}" srcId="{7012DE06-595A-49DB-A84B-F07F081B8CA7}" destId="{E0DC6D44-F38E-4955-932B-8A835BABE2F9}" srcOrd="2" destOrd="0" parTransId="{8D604A35-8391-4471-A72A-733BED87FAF1}" sibTransId="{359BA5B2-F8F6-4FF8-9D02-B45CEC843F11}"/>
    <dgm:cxn modelId="{6C841694-5F19-4ED0-B47D-7CA4B26EA050}" type="presOf" srcId="{7FE4CAB1-6B6C-4879-BA94-C1D099DD66E0}" destId="{96689C67-5D2F-40CD-8B92-6E506E92109B}" srcOrd="1" destOrd="0" presId="urn:microsoft.com/office/officeart/2005/8/layout/cycle8"/>
    <dgm:cxn modelId="{AD338FA6-F7C2-46F5-9567-428B126880EA}" type="presOf" srcId="{E0DC6D44-F38E-4955-932B-8A835BABE2F9}" destId="{2B10C92C-6798-426E-ACC2-33DE6A6DD241}" srcOrd="0" destOrd="0" presId="urn:microsoft.com/office/officeart/2005/8/layout/cycle8"/>
    <dgm:cxn modelId="{08F62FAC-5384-40C6-8605-45DF610D5037}" srcId="{7012DE06-595A-49DB-A84B-F07F081B8CA7}" destId="{003C3C30-5D6B-4524-892F-2D9EC3C7B478}" srcOrd="3" destOrd="0" parTransId="{5B0C2CDA-CE95-441D-B420-92572B58394C}" sibTransId="{A347171C-7BD6-4584-B203-ABB0ED5E784E}"/>
    <dgm:cxn modelId="{DA83A3CD-03FC-4EE9-88BB-407BECF05D2B}" type="presOf" srcId="{0DC7463D-8566-41F4-A5C3-027F2D9FB845}" destId="{4D054B0E-416D-4FF5-9015-90B8AD82E62F}" srcOrd="1" destOrd="0" presId="urn:microsoft.com/office/officeart/2005/8/layout/cycle8"/>
    <dgm:cxn modelId="{5C0A98F6-FCCF-49C4-AE6C-D94468D78708}" srcId="{7012DE06-595A-49DB-A84B-F07F081B8CA7}" destId="{384C6033-2EB6-4891-8E01-FBC86CAC7A1F}" srcOrd="0" destOrd="0" parTransId="{6A0EF40F-6AA9-4B4A-B1A8-0024C503AEF0}" sibTransId="{18950BB0-ED3F-48EC-858A-EA7B010C5E43}"/>
    <dgm:cxn modelId="{06968F6E-5A91-44F9-AF88-72E4E6EE773F}" type="presParOf" srcId="{A96AA76A-FFB6-4776-8F41-FAE1106D51BD}" destId="{E9B43634-3875-4F3A-A540-B03E7DC106B8}" srcOrd="0" destOrd="0" presId="urn:microsoft.com/office/officeart/2005/8/layout/cycle8"/>
    <dgm:cxn modelId="{223B5FA5-8801-4E65-B143-2730FB2F2DCE}" type="presParOf" srcId="{A96AA76A-FFB6-4776-8F41-FAE1106D51BD}" destId="{D60C7B28-3E58-4424-A462-89D0F6E53707}" srcOrd="1" destOrd="0" presId="urn:microsoft.com/office/officeart/2005/8/layout/cycle8"/>
    <dgm:cxn modelId="{D71973AD-809F-4C56-814B-A6AD86B8BA45}" type="presParOf" srcId="{A96AA76A-FFB6-4776-8F41-FAE1106D51BD}" destId="{47633951-5EC3-4763-AC22-509AA9FBF524}" srcOrd="2" destOrd="0" presId="urn:microsoft.com/office/officeart/2005/8/layout/cycle8"/>
    <dgm:cxn modelId="{18093F30-8C29-40B9-95A3-9CCDDF75ED96}" type="presParOf" srcId="{A96AA76A-FFB6-4776-8F41-FAE1106D51BD}" destId="{FAD669F4-3DA8-416C-B8B7-0EBC9DB9B10E}" srcOrd="3" destOrd="0" presId="urn:microsoft.com/office/officeart/2005/8/layout/cycle8"/>
    <dgm:cxn modelId="{F5BDDB2E-498D-4D45-96D8-C0DB182324C3}" type="presParOf" srcId="{A96AA76A-FFB6-4776-8F41-FAE1106D51BD}" destId="{9E8F4E7B-4C6E-461E-9E41-358C00466B0A}" srcOrd="4" destOrd="0" presId="urn:microsoft.com/office/officeart/2005/8/layout/cycle8"/>
    <dgm:cxn modelId="{1BCFA159-B299-486A-93AE-07443854BC5D}" type="presParOf" srcId="{A96AA76A-FFB6-4776-8F41-FAE1106D51BD}" destId="{129F9B89-6408-4E33-8110-6E702FD5FDCE}" srcOrd="5" destOrd="0" presId="urn:microsoft.com/office/officeart/2005/8/layout/cycle8"/>
    <dgm:cxn modelId="{32EA08B2-AD77-4CB4-99E6-A3C73E937CAD}" type="presParOf" srcId="{A96AA76A-FFB6-4776-8F41-FAE1106D51BD}" destId="{6F28AD3C-F3F0-421E-854D-88EAF679A9B7}" srcOrd="6" destOrd="0" presId="urn:microsoft.com/office/officeart/2005/8/layout/cycle8"/>
    <dgm:cxn modelId="{74B47889-1444-4DDB-88D0-6DB1FAB63716}" type="presParOf" srcId="{A96AA76A-FFB6-4776-8F41-FAE1106D51BD}" destId="{4D054B0E-416D-4FF5-9015-90B8AD82E62F}" srcOrd="7" destOrd="0" presId="urn:microsoft.com/office/officeart/2005/8/layout/cycle8"/>
    <dgm:cxn modelId="{6CD34309-BB1F-4C24-945A-BABBC0A4A86C}" type="presParOf" srcId="{A96AA76A-FFB6-4776-8F41-FAE1106D51BD}" destId="{2B10C92C-6798-426E-ACC2-33DE6A6DD241}" srcOrd="8" destOrd="0" presId="urn:microsoft.com/office/officeart/2005/8/layout/cycle8"/>
    <dgm:cxn modelId="{66C3FC11-7CBD-4968-B563-9F68E13C83C0}" type="presParOf" srcId="{A96AA76A-FFB6-4776-8F41-FAE1106D51BD}" destId="{5D500A53-3922-4BE0-92ED-68DF4E6B0798}" srcOrd="9" destOrd="0" presId="urn:microsoft.com/office/officeart/2005/8/layout/cycle8"/>
    <dgm:cxn modelId="{25BDD688-E9CC-4C25-8F51-3449F462AFFE}" type="presParOf" srcId="{A96AA76A-FFB6-4776-8F41-FAE1106D51BD}" destId="{70C7AAA2-5B9B-4380-96B3-D8A7C172A396}" srcOrd="10" destOrd="0" presId="urn:microsoft.com/office/officeart/2005/8/layout/cycle8"/>
    <dgm:cxn modelId="{E9CE898F-376F-44A0-B6B3-564E10B0CF25}" type="presParOf" srcId="{A96AA76A-FFB6-4776-8F41-FAE1106D51BD}" destId="{73D20D97-9753-4A0B-94EE-B3528F96C0E8}" srcOrd="11" destOrd="0" presId="urn:microsoft.com/office/officeart/2005/8/layout/cycle8"/>
    <dgm:cxn modelId="{046BE723-9CD8-464F-8688-10E00D71E59D}" type="presParOf" srcId="{A96AA76A-FFB6-4776-8F41-FAE1106D51BD}" destId="{3E07DB6C-6B9F-4A2F-9F29-B02ECB9F61A4}" srcOrd="12" destOrd="0" presId="urn:microsoft.com/office/officeart/2005/8/layout/cycle8"/>
    <dgm:cxn modelId="{8CD58B85-D8EE-4B85-B06F-6B19989FD935}" type="presParOf" srcId="{A96AA76A-FFB6-4776-8F41-FAE1106D51BD}" destId="{A98E7068-2684-48C8-9358-49521452B768}" srcOrd="13" destOrd="0" presId="urn:microsoft.com/office/officeart/2005/8/layout/cycle8"/>
    <dgm:cxn modelId="{D0464712-07A8-4112-B91E-61970C920AD8}" type="presParOf" srcId="{A96AA76A-FFB6-4776-8F41-FAE1106D51BD}" destId="{CD30CBF3-F608-4E0C-AA18-F8F1E06663C1}" srcOrd="14" destOrd="0" presId="urn:microsoft.com/office/officeart/2005/8/layout/cycle8"/>
    <dgm:cxn modelId="{05CF9AF6-3DD1-4C78-9B12-277D639D47F3}" type="presParOf" srcId="{A96AA76A-FFB6-4776-8F41-FAE1106D51BD}" destId="{3A8D4DF3-8D05-4E4B-9438-4CC17DDD1A6B}" srcOrd="15" destOrd="0" presId="urn:microsoft.com/office/officeart/2005/8/layout/cycle8"/>
    <dgm:cxn modelId="{8A66192B-81A1-4ABD-BCE6-EAE01E29A19E}" type="presParOf" srcId="{A96AA76A-FFB6-4776-8F41-FAE1106D51BD}" destId="{AD03837C-0567-498D-936B-9F63947E3E3F}" srcOrd="16" destOrd="0" presId="urn:microsoft.com/office/officeart/2005/8/layout/cycle8"/>
    <dgm:cxn modelId="{1F4478C3-D53A-42D5-97CF-62031FD7E46E}" type="presParOf" srcId="{A96AA76A-FFB6-4776-8F41-FAE1106D51BD}" destId="{977DA535-92F1-4D44-9044-F884FD08C398}" srcOrd="17" destOrd="0" presId="urn:microsoft.com/office/officeart/2005/8/layout/cycle8"/>
    <dgm:cxn modelId="{6E7A4EC1-853C-4AA2-BA0B-9093F646F603}" type="presParOf" srcId="{A96AA76A-FFB6-4776-8F41-FAE1106D51BD}" destId="{261BB1ED-AF6C-46B2-9F0A-8247EEB54B78}" srcOrd="18" destOrd="0" presId="urn:microsoft.com/office/officeart/2005/8/layout/cycle8"/>
    <dgm:cxn modelId="{F03E558A-98A9-47EB-BDA5-0450DC8C5E36}" type="presParOf" srcId="{A96AA76A-FFB6-4776-8F41-FAE1106D51BD}" destId="{96689C67-5D2F-40CD-8B92-6E506E92109B}" srcOrd="19" destOrd="0" presId="urn:microsoft.com/office/officeart/2005/8/layout/cycle8"/>
    <dgm:cxn modelId="{0EDF6B98-A996-4163-BA4B-1784064ECE45}" type="presParOf" srcId="{A96AA76A-FFB6-4776-8F41-FAE1106D51BD}" destId="{18FEF9E6-B36D-4967-94DB-F67E9DF92C86}" srcOrd="20" destOrd="0" presId="urn:microsoft.com/office/officeart/2005/8/layout/cycle8"/>
    <dgm:cxn modelId="{61E9206B-AD00-48D2-87D8-C1089C849B29}" type="presParOf" srcId="{A96AA76A-FFB6-4776-8F41-FAE1106D51BD}" destId="{86E16EF3-A57E-4A82-B1E0-7B9671E6B1CD}" srcOrd="21" destOrd="0" presId="urn:microsoft.com/office/officeart/2005/8/layout/cycle8"/>
    <dgm:cxn modelId="{4CA59F28-9416-4BFE-AAD4-CAAA48DB2D5E}" type="presParOf" srcId="{A96AA76A-FFB6-4776-8F41-FAE1106D51BD}" destId="{D93B61DC-97D6-44BA-8B55-63E7AE206240}" srcOrd="22" destOrd="0" presId="urn:microsoft.com/office/officeart/2005/8/layout/cycle8"/>
    <dgm:cxn modelId="{FCCEA446-7113-41C1-BDB9-3F6267830DE5}" type="presParOf" srcId="{A96AA76A-FFB6-4776-8F41-FAE1106D51BD}" destId="{5B6323B5-08E9-4446-8290-95FFB4D79D1E}" srcOrd="23" destOrd="0" presId="urn:microsoft.com/office/officeart/2005/8/layout/cycle8"/>
    <dgm:cxn modelId="{400DA680-F7F8-4469-B419-CB53AC58B71A}" type="presParOf" srcId="{A96AA76A-FFB6-4776-8F41-FAE1106D51BD}" destId="{53F176F6-D1DD-4155-B11B-D34F8247396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B60C82-5676-4BD5-88F9-C14D87D4766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E9CD25-7A57-4322-B250-C395BAC26965}">
      <dgm:prSet/>
      <dgm:spPr/>
      <dgm:t>
        <a:bodyPr/>
        <a:lstStyle/>
        <a:p>
          <a:r>
            <a:rPr lang="pt-BR"/>
            <a:t>Da Omotokyo: </a:t>
          </a:r>
          <a:r>
            <a:rPr lang="pt-BR" i="1"/>
            <a:t>Misticismo e conceito de revelação direta divina</a:t>
          </a:r>
          <a:r>
            <a:rPr lang="pt-BR"/>
            <a:t>.</a:t>
          </a:r>
          <a:endParaRPr lang="en-US"/>
        </a:p>
      </dgm:t>
    </dgm:pt>
    <dgm:pt modelId="{837451FA-8F84-4488-8C1B-49A47FE6B50C}" type="parTrans" cxnId="{84F38B9C-11D1-45FA-AFDD-F73366FCDB1D}">
      <dgm:prSet/>
      <dgm:spPr/>
      <dgm:t>
        <a:bodyPr/>
        <a:lstStyle/>
        <a:p>
          <a:endParaRPr lang="en-US"/>
        </a:p>
      </dgm:t>
    </dgm:pt>
    <dgm:pt modelId="{E17EE888-961C-4F5E-854E-1B3427F3E3AB}" type="sibTrans" cxnId="{84F38B9C-11D1-45FA-AFDD-F73366FCDB1D}">
      <dgm:prSet/>
      <dgm:spPr/>
      <dgm:t>
        <a:bodyPr/>
        <a:lstStyle/>
        <a:p>
          <a:endParaRPr lang="en-US"/>
        </a:p>
      </dgm:t>
    </dgm:pt>
    <dgm:pt modelId="{9A63C2B0-2DBF-4C6C-AD16-722EE4D0C568}">
      <dgm:prSet/>
      <dgm:spPr/>
      <dgm:t>
        <a:bodyPr/>
        <a:lstStyle/>
        <a:p>
          <a:r>
            <a:rPr lang="pt-BR"/>
            <a:t>Do Ittoen: </a:t>
          </a:r>
          <a:r>
            <a:rPr lang="pt-BR" i="1"/>
            <a:t>Ideia de que o pensamento positivo muda a realidade</a:t>
          </a:r>
          <a:r>
            <a:rPr lang="pt-BR"/>
            <a:t>.</a:t>
          </a:r>
          <a:endParaRPr lang="en-US"/>
        </a:p>
      </dgm:t>
    </dgm:pt>
    <dgm:pt modelId="{C3C41328-2EAA-470A-A513-3AE6514EA4B1}" type="parTrans" cxnId="{96740CC0-02D7-4D31-96F2-B51E9180A723}">
      <dgm:prSet/>
      <dgm:spPr/>
      <dgm:t>
        <a:bodyPr/>
        <a:lstStyle/>
        <a:p>
          <a:endParaRPr lang="en-US"/>
        </a:p>
      </dgm:t>
    </dgm:pt>
    <dgm:pt modelId="{BF9B5A00-1EA8-4503-8036-3F131C24A8DA}" type="sibTrans" cxnId="{96740CC0-02D7-4D31-96F2-B51E9180A723}">
      <dgm:prSet/>
      <dgm:spPr/>
      <dgm:t>
        <a:bodyPr/>
        <a:lstStyle/>
        <a:p>
          <a:endParaRPr lang="en-US"/>
        </a:p>
      </dgm:t>
    </dgm:pt>
    <dgm:pt modelId="{383A39A6-7580-46F5-9ECB-92A46B7EC81C}">
      <dgm:prSet/>
      <dgm:spPr/>
      <dgm:t>
        <a:bodyPr/>
        <a:lstStyle/>
        <a:p>
          <a:r>
            <a:rPr lang="pt-BR"/>
            <a:t>Ambos contribuíram para a </a:t>
          </a:r>
          <a:r>
            <a:rPr lang="pt-BR" b="1"/>
            <a:t>criação de um sistema que rejeita o pecado original, o mal e o sofrimento como ilusões mentais</a:t>
          </a:r>
          <a:r>
            <a:rPr lang="pt-BR"/>
            <a:t>.</a:t>
          </a:r>
          <a:endParaRPr lang="en-US"/>
        </a:p>
      </dgm:t>
    </dgm:pt>
    <dgm:pt modelId="{CA1813BD-6178-4C1C-BDB1-7BC527EBB801}" type="parTrans" cxnId="{9FED3AF8-3F90-429E-98D8-8409BF0AEE18}">
      <dgm:prSet/>
      <dgm:spPr/>
      <dgm:t>
        <a:bodyPr/>
        <a:lstStyle/>
        <a:p>
          <a:endParaRPr lang="en-US"/>
        </a:p>
      </dgm:t>
    </dgm:pt>
    <dgm:pt modelId="{80E0E91E-75D2-4652-88A8-7F054A74D385}" type="sibTrans" cxnId="{9FED3AF8-3F90-429E-98D8-8409BF0AEE18}">
      <dgm:prSet/>
      <dgm:spPr/>
      <dgm:t>
        <a:bodyPr/>
        <a:lstStyle/>
        <a:p>
          <a:endParaRPr lang="en-US"/>
        </a:p>
      </dgm:t>
    </dgm:pt>
    <dgm:pt modelId="{AA10EF49-246B-7D42-AAEE-AE3A4ADB9BE8}" type="pres">
      <dgm:prSet presAssocID="{6AB60C82-5676-4BD5-88F9-C14D87D4766D}" presName="vert0" presStyleCnt="0">
        <dgm:presLayoutVars>
          <dgm:dir/>
          <dgm:animOne val="branch"/>
          <dgm:animLvl val="lvl"/>
        </dgm:presLayoutVars>
      </dgm:prSet>
      <dgm:spPr/>
    </dgm:pt>
    <dgm:pt modelId="{E41FB5EB-99F3-8848-A193-74AA1B6C078D}" type="pres">
      <dgm:prSet presAssocID="{0FE9CD25-7A57-4322-B250-C395BAC26965}" presName="thickLine" presStyleLbl="alignNode1" presStyleIdx="0" presStyleCnt="3"/>
      <dgm:spPr/>
    </dgm:pt>
    <dgm:pt modelId="{592B691E-F72A-7B4F-866C-16D7431B5B0D}" type="pres">
      <dgm:prSet presAssocID="{0FE9CD25-7A57-4322-B250-C395BAC26965}" presName="horz1" presStyleCnt="0"/>
      <dgm:spPr/>
    </dgm:pt>
    <dgm:pt modelId="{34D9211B-BC23-B249-815F-DCDDB3521A3C}" type="pres">
      <dgm:prSet presAssocID="{0FE9CD25-7A57-4322-B250-C395BAC26965}" presName="tx1" presStyleLbl="revTx" presStyleIdx="0" presStyleCnt="3"/>
      <dgm:spPr/>
    </dgm:pt>
    <dgm:pt modelId="{E9E75E38-36E6-FB45-82F2-D5A14381C0B0}" type="pres">
      <dgm:prSet presAssocID="{0FE9CD25-7A57-4322-B250-C395BAC26965}" presName="vert1" presStyleCnt="0"/>
      <dgm:spPr/>
    </dgm:pt>
    <dgm:pt modelId="{EDDCBB43-341F-694C-B0FF-3C9E6842C323}" type="pres">
      <dgm:prSet presAssocID="{9A63C2B0-2DBF-4C6C-AD16-722EE4D0C568}" presName="thickLine" presStyleLbl="alignNode1" presStyleIdx="1" presStyleCnt="3"/>
      <dgm:spPr/>
    </dgm:pt>
    <dgm:pt modelId="{7E383F2A-2119-764B-8ED5-DE07AFBDF76E}" type="pres">
      <dgm:prSet presAssocID="{9A63C2B0-2DBF-4C6C-AD16-722EE4D0C568}" presName="horz1" presStyleCnt="0"/>
      <dgm:spPr/>
    </dgm:pt>
    <dgm:pt modelId="{97253894-7CE6-F545-8ECA-4F13B19E1426}" type="pres">
      <dgm:prSet presAssocID="{9A63C2B0-2DBF-4C6C-AD16-722EE4D0C568}" presName="tx1" presStyleLbl="revTx" presStyleIdx="1" presStyleCnt="3"/>
      <dgm:spPr/>
    </dgm:pt>
    <dgm:pt modelId="{66CB118E-7A46-D241-8B2A-BBCCA6F19F7A}" type="pres">
      <dgm:prSet presAssocID="{9A63C2B0-2DBF-4C6C-AD16-722EE4D0C568}" presName="vert1" presStyleCnt="0"/>
      <dgm:spPr/>
    </dgm:pt>
    <dgm:pt modelId="{A9CDCB42-4C04-B044-AF83-53E6078643E9}" type="pres">
      <dgm:prSet presAssocID="{383A39A6-7580-46F5-9ECB-92A46B7EC81C}" presName="thickLine" presStyleLbl="alignNode1" presStyleIdx="2" presStyleCnt="3"/>
      <dgm:spPr/>
    </dgm:pt>
    <dgm:pt modelId="{F6EF9E4C-066C-1642-A93D-EFE7340A9934}" type="pres">
      <dgm:prSet presAssocID="{383A39A6-7580-46F5-9ECB-92A46B7EC81C}" presName="horz1" presStyleCnt="0"/>
      <dgm:spPr/>
    </dgm:pt>
    <dgm:pt modelId="{272A1F85-BE56-E847-B32B-20F2AD864B15}" type="pres">
      <dgm:prSet presAssocID="{383A39A6-7580-46F5-9ECB-92A46B7EC81C}" presName="tx1" presStyleLbl="revTx" presStyleIdx="2" presStyleCnt="3"/>
      <dgm:spPr/>
    </dgm:pt>
    <dgm:pt modelId="{654E8A66-0273-6042-AE2F-AF53FCAFBA5C}" type="pres">
      <dgm:prSet presAssocID="{383A39A6-7580-46F5-9ECB-92A46B7EC81C}" presName="vert1" presStyleCnt="0"/>
      <dgm:spPr/>
    </dgm:pt>
  </dgm:ptLst>
  <dgm:cxnLst>
    <dgm:cxn modelId="{C2C22057-0F83-0B44-BC16-1F55633A49F8}" type="presOf" srcId="{6AB60C82-5676-4BD5-88F9-C14D87D4766D}" destId="{AA10EF49-246B-7D42-AAEE-AE3A4ADB9BE8}" srcOrd="0" destOrd="0" presId="urn:microsoft.com/office/officeart/2008/layout/LinedList"/>
    <dgm:cxn modelId="{84F38B9C-11D1-45FA-AFDD-F73366FCDB1D}" srcId="{6AB60C82-5676-4BD5-88F9-C14D87D4766D}" destId="{0FE9CD25-7A57-4322-B250-C395BAC26965}" srcOrd="0" destOrd="0" parTransId="{837451FA-8F84-4488-8C1B-49A47FE6B50C}" sibTransId="{E17EE888-961C-4F5E-854E-1B3427F3E3AB}"/>
    <dgm:cxn modelId="{96740CC0-02D7-4D31-96F2-B51E9180A723}" srcId="{6AB60C82-5676-4BD5-88F9-C14D87D4766D}" destId="{9A63C2B0-2DBF-4C6C-AD16-722EE4D0C568}" srcOrd="1" destOrd="0" parTransId="{C3C41328-2EAA-470A-A513-3AE6514EA4B1}" sibTransId="{BF9B5A00-1EA8-4503-8036-3F131C24A8DA}"/>
    <dgm:cxn modelId="{86C28FD5-D715-E247-B41D-5498E357B4F6}" type="presOf" srcId="{383A39A6-7580-46F5-9ECB-92A46B7EC81C}" destId="{272A1F85-BE56-E847-B32B-20F2AD864B15}" srcOrd="0" destOrd="0" presId="urn:microsoft.com/office/officeart/2008/layout/LinedList"/>
    <dgm:cxn modelId="{0C5F9BD8-0BF9-6245-B144-ACF7515AEBEA}" type="presOf" srcId="{9A63C2B0-2DBF-4C6C-AD16-722EE4D0C568}" destId="{97253894-7CE6-F545-8ECA-4F13B19E1426}" srcOrd="0" destOrd="0" presId="urn:microsoft.com/office/officeart/2008/layout/LinedList"/>
    <dgm:cxn modelId="{3D4B8EF2-9746-AC42-B6CF-B0FA9168BEB2}" type="presOf" srcId="{0FE9CD25-7A57-4322-B250-C395BAC26965}" destId="{34D9211B-BC23-B249-815F-DCDDB3521A3C}" srcOrd="0" destOrd="0" presId="urn:microsoft.com/office/officeart/2008/layout/LinedList"/>
    <dgm:cxn modelId="{9FED3AF8-3F90-429E-98D8-8409BF0AEE18}" srcId="{6AB60C82-5676-4BD5-88F9-C14D87D4766D}" destId="{383A39A6-7580-46F5-9ECB-92A46B7EC81C}" srcOrd="2" destOrd="0" parTransId="{CA1813BD-6178-4C1C-BDB1-7BC527EBB801}" sibTransId="{80E0E91E-75D2-4652-88A8-7F054A74D385}"/>
    <dgm:cxn modelId="{BA56F0BF-72AC-AB4C-A52C-FCD15787974E}" type="presParOf" srcId="{AA10EF49-246B-7D42-AAEE-AE3A4ADB9BE8}" destId="{E41FB5EB-99F3-8848-A193-74AA1B6C078D}" srcOrd="0" destOrd="0" presId="urn:microsoft.com/office/officeart/2008/layout/LinedList"/>
    <dgm:cxn modelId="{E8236232-4720-C044-8604-390F3097AE36}" type="presParOf" srcId="{AA10EF49-246B-7D42-AAEE-AE3A4ADB9BE8}" destId="{592B691E-F72A-7B4F-866C-16D7431B5B0D}" srcOrd="1" destOrd="0" presId="urn:microsoft.com/office/officeart/2008/layout/LinedList"/>
    <dgm:cxn modelId="{11C1DEF9-3419-704E-A9CC-76A02B7F6A4A}" type="presParOf" srcId="{592B691E-F72A-7B4F-866C-16D7431B5B0D}" destId="{34D9211B-BC23-B249-815F-DCDDB3521A3C}" srcOrd="0" destOrd="0" presId="urn:microsoft.com/office/officeart/2008/layout/LinedList"/>
    <dgm:cxn modelId="{041DBA4E-1EAA-0A44-81A2-BF490DBC4F9D}" type="presParOf" srcId="{592B691E-F72A-7B4F-866C-16D7431B5B0D}" destId="{E9E75E38-36E6-FB45-82F2-D5A14381C0B0}" srcOrd="1" destOrd="0" presId="urn:microsoft.com/office/officeart/2008/layout/LinedList"/>
    <dgm:cxn modelId="{5F4154FD-1DAD-1E4D-8EE4-9C06C403A58E}" type="presParOf" srcId="{AA10EF49-246B-7D42-AAEE-AE3A4ADB9BE8}" destId="{EDDCBB43-341F-694C-B0FF-3C9E6842C323}" srcOrd="2" destOrd="0" presId="urn:microsoft.com/office/officeart/2008/layout/LinedList"/>
    <dgm:cxn modelId="{5B53EB0D-BBCE-934D-A71A-22FB5655BDEC}" type="presParOf" srcId="{AA10EF49-246B-7D42-AAEE-AE3A4ADB9BE8}" destId="{7E383F2A-2119-764B-8ED5-DE07AFBDF76E}" srcOrd="3" destOrd="0" presId="urn:microsoft.com/office/officeart/2008/layout/LinedList"/>
    <dgm:cxn modelId="{308D323C-9818-294E-90A8-E17DCFC69A6E}" type="presParOf" srcId="{7E383F2A-2119-764B-8ED5-DE07AFBDF76E}" destId="{97253894-7CE6-F545-8ECA-4F13B19E1426}" srcOrd="0" destOrd="0" presId="urn:microsoft.com/office/officeart/2008/layout/LinedList"/>
    <dgm:cxn modelId="{97BB9138-1974-B94F-978A-F325F477EF21}" type="presParOf" srcId="{7E383F2A-2119-764B-8ED5-DE07AFBDF76E}" destId="{66CB118E-7A46-D241-8B2A-BBCCA6F19F7A}" srcOrd="1" destOrd="0" presId="urn:microsoft.com/office/officeart/2008/layout/LinedList"/>
    <dgm:cxn modelId="{CA14D415-D1DF-9D45-A937-5ADA3534BE87}" type="presParOf" srcId="{AA10EF49-246B-7D42-AAEE-AE3A4ADB9BE8}" destId="{A9CDCB42-4C04-B044-AF83-53E6078643E9}" srcOrd="4" destOrd="0" presId="urn:microsoft.com/office/officeart/2008/layout/LinedList"/>
    <dgm:cxn modelId="{F2E216B4-C01B-194D-9144-41B2CD643BF1}" type="presParOf" srcId="{AA10EF49-246B-7D42-AAEE-AE3A4ADB9BE8}" destId="{F6EF9E4C-066C-1642-A93D-EFE7340A9934}" srcOrd="5" destOrd="0" presId="urn:microsoft.com/office/officeart/2008/layout/LinedList"/>
    <dgm:cxn modelId="{B2FEAFB2-1601-9944-ABE8-E471680039A6}" type="presParOf" srcId="{F6EF9E4C-066C-1642-A93D-EFE7340A9934}" destId="{272A1F85-BE56-E847-B32B-20F2AD864B15}" srcOrd="0" destOrd="0" presId="urn:microsoft.com/office/officeart/2008/layout/LinedList"/>
    <dgm:cxn modelId="{7DE92587-8ABD-9544-A686-7E5C28FCA7DC}" type="presParOf" srcId="{F6EF9E4C-066C-1642-A93D-EFE7340A9934}" destId="{654E8A66-0273-6042-AE2F-AF53FCAFBA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911D93E-53E4-4B56-A420-1F51E286DB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50A125-E6C7-4BA8-9539-53E7CA835C05}">
      <dgm:prSet/>
      <dgm:spPr/>
      <dgm:t>
        <a:bodyPr/>
        <a:lstStyle/>
        <a:p>
          <a:r>
            <a:rPr lang="pt-BR"/>
            <a:t>Jesus não é reconhecido como Deus, Messias ou Salvador.</a:t>
          </a:r>
          <a:endParaRPr lang="en-US"/>
        </a:p>
      </dgm:t>
    </dgm:pt>
    <dgm:pt modelId="{B08B61B2-1456-42AD-9613-649C2AD36EB5}" type="parTrans" cxnId="{59C668A1-2634-4B3D-8017-69BA36F84D54}">
      <dgm:prSet/>
      <dgm:spPr/>
      <dgm:t>
        <a:bodyPr/>
        <a:lstStyle/>
        <a:p>
          <a:endParaRPr lang="en-US"/>
        </a:p>
      </dgm:t>
    </dgm:pt>
    <dgm:pt modelId="{0F981D79-8062-4EA9-8803-F040159C8653}" type="sibTrans" cxnId="{59C668A1-2634-4B3D-8017-69BA36F84D54}">
      <dgm:prSet/>
      <dgm:spPr/>
      <dgm:t>
        <a:bodyPr/>
        <a:lstStyle/>
        <a:p>
          <a:endParaRPr lang="en-US"/>
        </a:p>
      </dgm:t>
    </dgm:pt>
    <dgm:pt modelId="{EE9DDBD4-1F93-4541-BD13-FC50D89C82D2}">
      <dgm:prSet/>
      <dgm:spPr/>
      <dgm:t>
        <a:bodyPr/>
        <a:lstStyle/>
        <a:p>
          <a:r>
            <a:rPr lang="pt-BR"/>
            <a:t>Alguns budistas o consideram apenas um </a:t>
          </a:r>
          <a:r>
            <a:rPr lang="pt-BR" b="1"/>
            <a:t>“mestre iluminado”</a:t>
          </a:r>
          <a:r>
            <a:rPr lang="pt-BR"/>
            <a:t> ou um homem sábio.</a:t>
          </a:r>
          <a:endParaRPr lang="en-US"/>
        </a:p>
      </dgm:t>
    </dgm:pt>
    <dgm:pt modelId="{C37D3642-985B-45DA-A19B-F7CE0DEB0863}" type="parTrans" cxnId="{498AEBDE-B67E-4CE4-925C-DF83FFC7BA5C}">
      <dgm:prSet/>
      <dgm:spPr/>
      <dgm:t>
        <a:bodyPr/>
        <a:lstStyle/>
        <a:p>
          <a:endParaRPr lang="en-US"/>
        </a:p>
      </dgm:t>
    </dgm:pt>
    <dgm:pt modelId="{E7E5EE37-FBF8-434A-968B-4AC0DC40DAD4}" type="sibTrans" cxnId="{498AEBDE-B67E-4CE4-925C-DF83FFC7BA5C}">
      <dgm:prSet/>
      <dgm:spPr/>
      <dgm:t>
        <a:bodyPr/>
        <a:lstStyle/>
        <a:p>
          <a:endParaRPr lang="en-US"/>
        </a:p>
      </dgm:t>
    </dgm:pt>
    <dgm:pt modelId="{3520F89E-B28E-4FDE-86C3-397772FD5DBB}">
      <dgm:prSet/>
      <dgm:spPr/>
      <dgm:t>
        <a:bodyPr/>
        <a:lstStyle/>
        <a:p>
          <a:r>
            <a:rPr lang="pt-BR"/>
            <a:t>Não aceitam sua morte vicária nem sua ressurreição como históricas ou redentoras.</a:t>
          </a:r>
          <a:endParaRPr lang="en-US"/>
        </a:p>
      </dgm:t>
    </dgm:pt>
    <dgm:pt modelId="{A4F91284-2296-4173-93A9-97AB3D41CD81}" type="parTrans" cxnId="{19E8E0D8-DE4D-459B-89C2-AE816495878E}">
      <dgm:prSet/>
      <dgm:spPr/>
      <dgm:t>
        <a:bodyPr/>
        <a:lstStyle/>
        <a:p>
          <a:endParaRPr lang="en-US"/>
        </a:p>
      </dgm:t>
    </dgm:pt>
    <dgm:pt modelId="{70BADBCE-A5BF-4D7C-AD48-4FBD957134CF}" type="sibTrans" cxnId="{19E8E0D8-DE4D-459B-89C2-AE816495878E}">
      <dgm:prSet/>
      <dgm:spPr/>
      <dgm:t>
        <a:bodyPr/>
        <a:lstStyle/>
        <a:p>
          <a:endParaRPr lang="en-US"/>
        </a:p>
      </dgm:t>
    </dgm:pt>
    <dgm:pt modelId="{BD073E0B-ACCD-4F1B-8061-F6DED63AAD3D}">
      <dgm:prSet/>
      <dgm:spPr/>
      <dgm:t>
        <a:bodyPr/>
        <a:lstStyle/>
        <a:p>
          <a:r>
            <a:rPr lang="pt-BR" b="1"/>
            <a:t>Refutação Bíblica: </a:t>
          </a:r>
          <a:r>
            <a:rPr lang="pt-BR"/>
            <a:t>“Eu sou o caminho, e a verdade e a vida. Ninguém vem ao Pai senão por mim.” (João 14:6); “Este é o verdadeiro Deus e a vida eterna.” (1 João 5:20); “E ao nome de Jesus se dobrará todo joelho...” (Filipenses 2:10-11)</a:t>
          </a:r>
          <a:endParaRPr lang="en-US"/>
        </a:p>
      </dgm:t>
    </dgm:pt>
    <dgm:pt modelId="{7A89FD64-5C7F-45AC-AF05-8DED2B3885AF}" type="parTrans" cxnId="{91EABA7D-D43D-44CA-8CCE-E00693B76731}">
      <dgm:prSet/>
      <dgm:spPr/>
      <dgm:t>
        <a:bodyPr/>
        <a:lstStyle/>
        <a:p>
          <a:endParaRPr lang="en-US"/>
        </a:p>
      </dgm:t>
    </dgm:pt>
    <dgm:pt modelId="{CE26FAEC-BEF4-4815-A693-725FB5A4E451}" type="sibTrans" cxnId="{91EABA7D-D43D-44CA-8CCE-E00693B76731}">
      <dgm:prSet/>
      <dgm:spPr/>
      <dgm:t>
        <a:bodyPr/>
        <a:lstStyle/>
        <a:p>
          <a:endParaRPr lang="en-US"/>
        </a:p>
      </dgm:t>
    </dgm:pt>
    <dgm:pt modelId="{D845D631-94E7-4D89-B070-BBDBA03B6FAE}" type="pres">
      <dgm:prSet presAssocID="{B911D93E-53E4-4B56-A420-1F51E286DB82}" presName="linear" presStyleCnt="0">
        <dgm:presLayoutVars>
          <dgm:animLvl val="lvl"/>
          <dgm:resizeHandles val="exact"/>
        </dgm:presLayoutVars>
      </dgm:prSet>
      <dgm:spPr/>
    </dgm:pt>
    <dgm:pt modelId="{D309C4C0-C134-4FAB-8B7E-3C41CD771AFD}" type="pres">
      <dgm:prSet presAssocID="{0450A125-E6C7-4BA8-9539-53E7CA835C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062F0E-D246-4457-BCF4-C2E9CD3C7219}" type="pres">
      <dgm:prSet presAssocID="{0F981D79-8062-4EA9-8803-F040159C8653}" presName="spacer" presStyleCnt="0"/>
      <dgm:spPr/>
    </dgm:pt>
    <dgm:pt modelId="{F344DDEB-C811-431D-A5BD-BBA6A0974260}" type="pres">
      <dgm:prSet presAssocID="{EE9DDBD4-1F93-4541-BD13-FC50D89C82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DDD60B-E702-41EF-B1BD-3580DDC18ABC}" type="pres">
      <dgm:prSet presAssocID="{E7E5EE37-FBF8-434A-968B-4AC0DC40DAD4}" presName="spacer" presStyleCnt="0"/>
      <dgm:spPr/>
    </dgm:pt>
    <dgm:pt modelId="{2837DDF0-61F8-45EC-8773-D96FB14DBFA5}" type="pres">
      <dgm:prSet presAssocID="{3520F89E-B28E-4FDE-86C3-397772FD5D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DA95ED-F2C0-49B0-B5ED-A38A25EA214A}" type="pres">
      <dgm:prSet presAssocID="{70BADBCE-A5BF-4D7C-AD48-4FBD957134CF}" presName="spacer" presStyleCnt="0"/>
      <dgm:spPr/>
    </dgm:pt>
    <dgm:pt modelId="{9784A942-DBE4-4ED9-BD11-D70C94139C6F}" type="pres">
      <dgm:prSet presAssocID="{BD073E0B-ACCD-4F1B-8061-F6DED63AAD3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CB4B02-9B6D-43CB-A55C-B2AAEE95E9BE}" type="presOf" srcId="{0450A125-E6C7-4BA8-9539-53E7CA835C05}" destId="{D309C4C0-C134-4FAB-8B7E-3C41CD771AFD}" srcOrd="0" destOrd="0" presId="urn:microsoft.com/office/officeart/2005/8/layout/vList2"/>
    <dgm:cxn modelId="{6728073D-EBAA-4AFD-8461-FD6D5A9543A3}" type="presOf" srcId="{BD073E0B-ACCD-4F1B-8061-F6DED63AAD3D}" destId="{9784A942-DBE4-4ED9-BD11-D70C94139C6F}" srcOrd="0" destOrd="0" presId="urn:microsoft.com/office/officeart/2005/8/layout/vList2"/>
    <dgm:cxn modelId="{1C460251-7CCA-4F81-B93A-F5919A0B9D91}" type="presOf" srcId="{B911D93E-53E4-4B56-A420-1F51E286DB82}" destId="{D845D631-94E7-4D89-B070-BBDBA03B6FAE}" srcOrd="0" destOrd="0" presId="urn:microsoft.com/office/officeart/2005/8/layout/vList2"/>
    <dgm:cxn modelId="{91EABA7D-D43D-44CA-8CCE-E00693B76731}" srcId="{B911D93E-53E4-4B56-A420-1F51E286DB82}" destId="{BD073E0B-ACCD-4F1B-8061-F6DED63AAD3D}" srcOrd="3" destOrd="0" parTransId="{7A89FD64-5C7F-45AC-AF05-8DED2B3885AF}" sibTransId="{CE26FAEC-BEF4-4815-A693-725FB5A4E451}"/>
    <dgm:cxn modelId="{59C668A1-2634-4B3D-8017-69BA36F84D54}" srcId="{B911D93E-53E4-4B56-A420-1F51E286DB82}" destId="{0450A125-E6C7-4BA8-9539-53E7CA835C05}" srcOrd="0" destOrd="0" parTransId="{B08B61B2-1456-42AD-9613-649C2AD36EB5}" sibTransId="{0F981D79-8062-4EA9-8803-F040159C8653}"/>
    <dgm:cxn modelId="{4E4CA3A4-05D2-458A-9168-00B015907364}" type="presOf" srcId="{EE9DDBD4-1F93-4541-BD13-FC50D89C82D2}" destId="{F344DDEB-C811-431D-A5BD-BBA6A0974260}" srcOrd="0" destOrd="0" presId="urn:microsoft.com/office/officeart/2005/8/layout/vList2"/>
    <dgm:cxn modelId="{4C0578BC-684B-458E-B315-A685F112CF06}" type="presOf" srcId="{3520F89E-B28E-4FDE-86C3-397772FD5DBB}" destId="{2837DDF0-61F8-45EC-8773-D96FB14DBFA5}" srcOrd="0" destOrd="0" presId="urn:microsoft.com/office/officeart/2005/8/layout/vList2"/>
    <dgm:cxn modelId="{19E8E0D8-DE4D-459B-89C2-AE816495878E}" srcId="{B911D93E-53E4-4B56-A420-1F51E286DB82}" destId="{3520F89E-B28E-4FDE-86C3-397772FD5DBB}" srcOrd="2" destOrd="0" parTransId="{A4F91284-2296-4173-93A9-97AB3D41CD81}" sibTransId="{70BADBCE-A5BF-4D7C-AD48-4FBD957134CF}"/>
    <dgm:cxn modelId="{498AEBDE-B67E-4CE4-925C-DF83FFC7BA5C}" srcId="{B911D93E-53E4-4B56-A420-1F51E286DB82}" destId="{EE9DDBD4-1F93-4541-BD13-FC50D89C82D2}" srcOrd="1" destOrd="0" parTransId="{C37D3642-985B-45DA-A19B-F7CE0DEB0863}" sibTransId="{E7E5EE37-FBF8-434A-968B-4AC0DC40DAD4}"/>
    <dgm:cxn modelId="{4ADBE4B1-7F97-4CE8-9D61-4F385BB85D30}" type="presParOf" srcId="{D845D631-94E7-4D89-B070-BBDBA03B6FAE}" destId="{D309C4C0-C134-4FAB-8B7E-3C41CD771AFD}" srcOrd="0" destOrd="0" presId="urn:microsoft.com/office/officeart/2005/8/layout/vList2"/>
    <dgm:cxn modelId="{36AF2B4C-4315-4744-A91C-73D2B0229ADD}" type="presParOf" srcId="{D845D631-94E7-4D89-B070-BBDBA03B6FAE}" destId="{11062F0E-D246-4457-BCF4-C2E9CD3C7219}" srcOrd="1" destOrd="0" presId="urn:microsoft.com/office/officeart/2005/8/layout/vList2"/>
    <dgm:cxn modelId="{6500EA3F-3E5A-4FE7-80F6-B30896399A3D}" type="presParOf" srcId="{D845D631-94E7-4D89-B070-BBDBA03B6FAE}" destId="{F344DDEB-C811-431D-A5BD-BBA6A0974260}" srcOrd="2" destOrd="0" presId="urn:microsoft.com/office/officeart/2005/8/layout/vList2"/>
    <dgm:cxn modelId="{A48CA298-15AE-4161-A305-38A24A4A2D47}" type="presParOf" srcId="{D845D631-94E7-4D89-B070-BBDBA03B6FAE}" destId="{18DDD60B-E702-41EF-B1BD-3580DDC18ABC}" srcOrd="3" destOrd="0" presId="urn:microsoft.com/office/officeart/2005/8/layout/vList2"/>
    <dgm:cxn modelId="{BB042653-EBCC-42BD-8073-F441B419060A}" type="presParOf" srcId="{D845D631-94E7-4D89-B070-BBDBA03B6FAE}" destId="{2837DDF0-61F8-45EC-8773-D96FB14DBFA5}" srcOrd="4" destOrd="0" presId="urn:microsoft.com/office/officeart/2005/8/layout/vList2"/>
    <dgm:cxn modelId="{0508CC50-D4D1-4A56-B128-DF19184FDADE}" type="presParOf" srcId="{D845D631-94E7-4D89-B070-BBDBA03B6FAE}" destId="{E0DA95ED-F2C0-49B0-B5ED-A38A25EA214A}" srcOrd="5" destOrd="0" presId="urn:microsoft.com/office/officeart/2005/8/layout/vList2"/>
    <dgm:cxn modelId="{34CBD4D4-85C1-4264-B3AC-31EFD7191CEE}" type="presParOf" srcId="{D845D631-94E7-4D89-B070-BBDBA03B6FAE}" destId="{9784A942-DBE4-4ED9-BD11-D70C94139C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EA298D3-14A1-4F5A-8D73-96149177A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572A05-E1F8-4FDD-8319-916DB69B1941}">
      <dgm:prSet/>
      <dgm:spPr/>
      <dgm:t>
        <a:bodyPr/>
        <a:lstStyle/>
        <a:p>
          <a:r>
            <a:rPr lang="pt-BR" b="1"/>
            <a:t>Budismo:</a:t>
          </a:r>
          <a:r>
            <a:rPr lang="pt-BR"/>
            <a:t> A salvação é autoconquistada pelo esforço pessoal, disciplina, meditação e extinção dos desejos.</a:t>
          </a:r>
          <a:endParaRPr lang="en-US"/>
        </a:p>
      </dgm:t>
    </dgm:pt>
    <dgm:pt modelId="{2D33C6FA-2406-4789-BA24-F117E7C10C29}" type="parTrans" cxnId="{01150016-3D73-475E-95C9-DD73562EDD4C}">
      <dgm:prSet/>
      <dgm:spPr/>
      <dgm:t>
        <a:bodyPr/>
        <a:lstStyle/>
        <a:p>
          <a:endParaRPr lang="en-US"/>
        </a:p>
      </dgm:t>
    </dgm:pt>
    <dgm:pt modelId="{21D656C3-2188-464E-B6DA-9129C0C4DF31}" type="sibTrans" cxnId="{01150016-3D73-475E-95C9-DD73562EDD4C}">
      <dgm:prSet/>
      <dgm:spPr/>
      <dgm:t>
        <a:bodyPr/>
        <a:lstStyle/>
        <a:p>
          <a:endParaRPr lang="en-US"/>
        </a:p>
      </dgm:t>
    </dgm:pt>
    <dgm:pt modelId="{71757B24-B9BC-4438-94AD-2D00ED06E9B7}">
      <dgm:prSet/>
      <dgm:spPr/>
      <dgm:t>
        <a:bodyPr/>
        <a:lstStyle/>
        <a:p>
          <a:r>
            <a:rPr lang="pt-BR" b="1"/>
            <a:t>Cristianismo:</a:t>
          </a:r>
          <a:r>
            <a:rPr lang="pt-BR"/>
            <a:t> A salvação é pela </a:t>
          </a:r>
          <a:r>
            <a:rPr lang="pt-BR" b="1"/>
            <a:t>graça de Deus</a:t>
          </a:r>
          <a:r>
            <a:rPr lang="pt-BR"/>
            <a:t>, mediante a fé em Jesus Cristo (Efésios 2:8-9).</a:t>
          </a:r>
          <a:endParaRPr lang="en-US"/>
        </a:p>
      </dgm:t>
    </dgm:pt>
    <dgm:pt modelId="{A4BBF668-84C1-4B40-932D-0B6AC651E4C3}" type="parTrans" cxnId="{A690064B-9891-4A4A-946E-7317B675665C}">
      <dgm:prSet/>
      <dgm:spPr/>
      <dgm:t>
        <a:bodyPr/>
        <a:lstStyle/>
        <a:p>
          <a:endParaRPr lang="en-US"/>
        </a:p>
      </dgm:t>
    </dgm:pt>
    <dgm:pt modelId="{EDB147B2-FDA2-4F9B-9BF8-2FFE924EAD68}" type="sibTrans" cxnId="{A690064B-9891-4A4A-946E-7317B675665C}">
      <dgm:prSet/>
      <dgm:spPr/>
      <dgm:t>
        <a:bodyPr/>
        <a:lstStyle/>
        <a:p>
          <a:endParaRPr lang="en-US"/>
        </a:p>
      </dgm:t>
    </dgm:pt>
    <dgm:pt modelId="{4698276C-D600-4131-A4F9-94A049917E4D}">
      <dgm:prSet/>
      <dgm:spPr/>
      <dgm:t>
        <a:bodyPr/>
        <a:lstStyle/>
        <a:p>
          <a:r>
            <a:rPr lang="pt-BR"/>
            <a:t>“Pois todos pecaram e destituídos estão da glória de Deus.” (Romanos 3:23)</a:t>
          </a:r>
          <a:br>
            <a:rPr lang="pt-BR"/>
          </a:br>
          <a:r>
            <a:rPr lang="pt-BR"/>
            <a:t> “Mas Deus prova o seu amor para conosco, em que Cristo morreu por nós, sendo nós ainda pecadores.” (Romanos 5:8)</a:t>
          </a:r>
          <a:endParaRPr lang="en-US"/>
        </a:p>
      </dgm:t>
    </dgm:pt>
    <dgm:pt modelId="{E4045E19-7708-411B-AED4-5D45860A995B}" type="parTrans" cxnId="{AE61F605-DED4-4A46-A2A6-F314C9519ABA}">
      <dgm:prSet/>
      <dgm:spPr/>
      <dgm:t>
        <a:bodyPr/>
        <a:lstStyle/>
        <a:p>
          <a:endParaRPr lang="en-US"/>
        </a:p>
      </dgm:t>
    </dgm:pt>
    <dgm:pt modelId="{13363899-DC7D-4403-9A53-7D3485FEC15F}" type="sibTrans" cxnId="{AE61F605-DED4-4A46-A2A6-F314C9519ABA}">
      <dgm:prSet/>
      <dgm:spPr/>
      <dgm:t>
        <a:bodyPr/>
        <a:lstStyle/>
        <a:p>
          <a:endParaRPr lang="en-US"/>
        </a:p>
      </dgm:t>
    </dgm:pt>
    <dgm:pt modelId="{6D580C30-AB7A-4FC6-8DDB-AF46EA71AD48}" type="pres">
      <dgm:prSet presAssocID="{5EA298D3-14A1-4F5A-8D73-96149177A6C8}" presName="linear" presStyleCnt="0">
        <dgm:presLayoutVars>
          <dgm:animLvl val="lvl"/>
          <dgm:resizeHandles val="exact"/>
        </dgm:presLayoutVars>
      </dgm:prSet>
      <dgm:spPr/>
    </dgm:pt>
    <dgm:pt modelId="{D7590BBA-EC78-488D-BA8E-48B051DA5827}" type="pres">
      <dgm:prSet presAssocID="{87572A05-E1F8-4FDD-8319-916DB69B19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FD6DBE-0B18-4EC3-A40B-8FA0ABD2742D}" type="pres">
      <dgm:prSet presAssocID="{21D656C3-2188-464E-B6DA-9129C0C4DF31}" presName="spacer" presStyleCnt="0"/>
      <dgm:spPr/>
    </dgm:pt>
    <dgm:pt modelId="{E14C0D1B-D890-4000-8B71-AA483B1783BD}" type="pres">
      <dgm:prSet presAssocID="{71757B24-B9BC-4438-94AD-2D00ED06E9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3A3154-11FB-4528-B8EA-BAA085D041DA}" type="pres">
      <dgm:prSet presAssocID="{EDB147B2-FDA2-4F9B-9BF8-2FFE924EAD68}" presName="spacer" presStyleCnt="0"/>
      <dgm:spPr/>
    </dgm:pt>
    <dgm:pt modelId="{200DB4DB-F38B-461F-9F46-F1590BCBFD60}" type="pres">
      <dgm:prSet presAssocID="{4698276C-D600-4131-A4F9-94A049917E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61F605-DED4-4A46-A2A6-F314C9519ABA}" srcId="{5EA298D3-14A1-4F5A-8D73-96149177A6C8}" destId="{4698276C-D600-4131-A4F9-94A049917E4D}" srcOrd="2" destOrd="0" parTransId="{E4045E19-7708-411B-AED4-5D45860A995B}" sibTransId="{13363899-DC7D-4403-9A53-7D3485FEC15F}"/>
    <dgm:cxn modelId="{01150016-3D73-475E-95C9-DD73562EDD4C}" srcId="{5EA298D3-14A1-4F5A-8D73-96149177A6C8}" destId="{87572A05-E1F8-4FDD-8319-916DB69B1941}" srcOrd="0" destOrd="0" parTransId="{2D33C6FA-2406-4789-BA24-F117E7C10C29}" sibTransId="{21D656C3-2188-464E-B6DA-9129C0C4DF31}"/>
    <dgm:cxn modelId="{14264860-00D5-478C-9ACD-E202FBA50743}" type="presOf" srcId="{87572A05-E1F8-4FDD-8319-916DB69B1941}" destId="{D7590BBA-EC78-488D-BA8E-48B051DA5827}" srcOrd="0" destOrd="0" presId="urn:microsoft.com/office/officeart/2005/8/layout/vList2"/>
    <dgm:cxn modelId="{A690064B-9891-4A4A-946E-7317B675665C}" srcId="{5EA298D3-14A1-4F5A-8D73-96149177A6C8}" destId="{71757B24-B9BC-4438-94AD-2D00ED06E9B7}" srcOrd="1" destOrd="0" parTransId="{A4BBF668-84C1-4B40-932D-0B6AC651E4C3}" sibTransId="{EDB147B2-FDA2-4F9B-9BF8-2FFE924EAD68}"/>
    <dgm:cxn modelId="{2CC77471-753E-4D50-9EFB-B58BD559A79C}" type="presOf" srcId="{71757B24-B9BC-4438-94AD-2D00ED06E9B7}" destId="{E14C0D1B-D890-4000-8B71-AA483B1783BD}" srcOrd="0" destOrd="0" presId="urn:microsoft.com/office/officeart/2005/8/layout/vList2"/>
    <dgm:cxn modelId="{7D99D7AA-38AE-4F74-9CDA-4F0749D4FC42}" type="presOf" srcId="{4698276C-D600-4131-A4F9-94A049917E4D}" destId="{200DB4DB-F38B-461F-9F46-F1590BCBFD60}" srcOrd="0" destOrd="0" presId="urn:microsoft.com/office/officeart/2005/8/layout/vList2"/>
    <dgm:cxn modelId="{FCCD5DE8-4A35-4DF4-9ED3-ADF5585B9C41}" type="presOf" srcId="{5EA298D3-14A1-4F5A-8D73-96149177A6C8}" destId="{6D580C30-AB7A-4FC6-8DDB-AF46EA71AD48}" srcOrd="0" destOrd="0" presId="urn:microsoft.com/office/officeart/2005/8/layout/vList2"/>
    <dgm:cxn modelId="{EB1A9EE6-6D31-4B66-BC3A-117AA0BB2724}" type="presParOf" srcId="{6D580C30-AB7A-4FC6-8DDB-AF46EA71AD48}" destId="{D7590BBA-EC78-488D-BA8E-48B051DA5827}" srcOrd="0" destOrd="0" presId="urn:microsoft.com/office/officeart/2005/8/layout/vList2"/>
    <dgm:cxn modelId="{86C8BA92-412C-4168-9876-840AFBA9E5A6}" type="presParOf" srcId="{6D580C30-AB7A-4FC6-8DDB-AF46EA71AD48}" destId="{35FD6DBE-0B18-4EC3-A40B-8FA0ABD2742D}" srcOrd="1" destOrd="0" presId="urn:microsoft.com/office/officeart/2005/8/layout/vList2"/>
    <dgm:cxn modelId="{C748E009-82F5-4BDD-9E74-83498FD911DE}" type="presParOf" srcId="{6D580C30-AB7A-4FC6-8DDB-AF46EA71AD48}" destId="{E14C0D1B-D890-4000-8B71-AA483B1783BD}" srcOrd="2" destOrd="0" presId="urn:microsoft.com/office/officeart/2005/8/layout/vList2"/>
    <dgm:cxn modelId="{8F72CE64-4CFF-4E67-B0A2-FAC0927A57A1}" type="presParOf" srcId="{6D580C30-AB7A-4FC6-8DDB-AF46EA71AD48}" destId="{2A3A3154-11FB-4528-B8EA-BAA085D041DA}" srcOrd="3" destOrd="0" presId="urn:microsoft.com/office/officeart/2005/8/layout/vList2"/>
    <dgm:cxn modelId="{959463DE-EBB6-4FCF-857C-3A2A7A5964D9}" type="presParOf" srcId="{6D580C30-AB7A-4FC6-8DDB-AF46EA71AD48}" destId="{200DB4DB-F38B-461F-9F46-F1590BCBFD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DF4886E-B228-4BF0-8D33-739E6341C26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8EA4AF-96B6-4D32-A715-3C25959E513F}">
      <dgm:prSet/>
      <dgm:spPr/>
      <dgm:t>
        <a:bodyPr/>
        <a:lstStyle/>
        <a:p>
          <a:r>
            <a:rPr lang="pt-BR"/>
            <a:t>Existem várias vertentes: </a:t>
          </a:r>
          <a:r>
            <a:rPr lang="pt-BR" b="1"/>
            <a:t>Theravada, Mahayana, Zen, Tibetano (Vajrayana)</a:t>
          </a:r>
          <a:r>
            <a:rPr lang="pt-BR"/>
            <a:t>.</a:t>
          </a:r>
          <a:endParaRPr lang="en-US"/>
        </a:p>
      </dgm:t>
    </dgm:pt>
    <dgm:pt modelId="{F07C5EF3-C035-4A0E-A864-0E008BB93AFB}" type="parTrans" cxnId="{97366A9A-A057-4179-A563-C79F4C3586AE}">
      <dgm:prSet/>
      <dgm:spPr/>
      <dgm:t>
        <a:bodyPr/>
        <a:lstStyle/>
        <a:p>
          <a:endParaRPr lang="en-US"/>
        </a:p>
      </dgm:t>
    </dgm:pt>
    <dgm:pt modelId="{149DB84D-AA9F-4EE9-9F1E-9661252F9EDC}" type="sibTrans" cxnId="{97366A9A-A057-4179-A563-C79F4C3586AE}">
      <dgm:prSet/>
      <dgm:spPr/>
      <dgm:t>
        <a:bodyPr/>
        <a:lstStyle/>
        <a:p>
          <a:endParaRPr lang="en-US"/>
        </a:p>
      </dgm:t>
    </dgm:pt>
    <dgm:pt modelId="{E9636A2D-A17E-4CFE-B4A7-524A0B4B6BF2}">
      <dgm:prSet/>
      <dgm:spPr/>
      <dgm:t>
        <a:bodyPr/>
        <a:lstStyle/>
        <a:p>
          <a:r>
            <a:rPr lang="pt-BR"/>
            <a:t>O Dalai Lama é o líder espiritual do budismo tibetano.</a:t>
          </a:r>
          <a:endParaRPr lang="en-US"/>
        </a:p>
      </dgm:t>
    </dgm:pt>
    <dgm:pt modelId="{FD2D4035-6455-4553-9A0B-6E85FCE52E8B}" type="parTrans" cxnId="{EC4CE9B7-727B-42C8-9942-7DFF10E0B152}">
      <dgm:prSet/>
      <dgm:spPr/>
      <dgm:t>
        <a:bodyPr/>
        <a:lstStyle/>
        <a:p>
          <a:endParaRPr lang="en-US"/>
        </a:p>
      </dgm:t>
    </dgm:pt>
    <dgm:pt modelId="{9C215B17-DC57-44D6-B68A-1A09BCAE33A5}" type="sibTrans" cxnId="{EC4CE9B7-727B-42C8-9942-7DFF10E0B152}">
      <dgm:prSet/>
      <dgm:spPr/>
      <dgm:t>
        <a:bodyPr/>
        <a:lstStyle/>
        <a:p>
          <a:endParaRPr lang="en-US"/>
        </a:p>
      </dgm:t>
    </dgm:pt>
    <dgm:pt modelId="{130FBD3D-2539-4455-A508-466A66147156}">
      <dgm:prSet/>
      <dgm:spPr/>
      <dgm:t>
        <a:bodyPr/>
        <a:lstStyle/>
        <a:p>
          <a:r>
            <a:rPr lang="pt-BR"/>
            <a:t>Muitos budistas praticam rituais, cânticos e oferendas, mesmo em uma religião que prega o desapego.</a:t>
          </a:r>
          <a:endParaRPr lang="en-US"/>
        </a:p>
      </dgm:t>
    </dgm:pt>
    <dgm:pt modelId="{77393535-2612-46D5-BEEC-D6D859D7FEBA}" type="parTrans" cxnId="{4CD4C64C-9014-41AC-BE48-F519368E660A}">
      <dgm:prSet/>
      <dgm:spPr/>
      <dgm:t>
        <a:bodyPr/>
        <a:lstStyle/>
        <a:p>
          <a:endParaRPr lang="en-US"/>
        </a:p>
      </dgm:t>
    </dgm:pt>
    <dgm:pt modelId="{408253BC-C1AD-4D4B-9251-32C1D26834E3}" type="sibTrans" cxnId="{4CD4C64C-9014-41AC-BE48-F519368E660A}">
      <dgm:prSet/>
      <dgm:spPr/>
      <dgm:t>
        <a:bodyPr/>
        <a:lstStyle/>
        <a:p>
          <a:endParaRPr lang="en-US"/>
        </a:p>
      </dgm:t>
    </dgm:pt>
    <dgm:pt modelId="{6978A35F-CC66-4193-B664-56775F0115B8}">
      <dgm:prSet/>
      <dgm:spPr/>
      <dgm:t>
        <a:bodyPr/>
        <a:lstStyle/>
        <a:p>
          <a:r>
            <a:rPr lang="pt-BR"/>
            <a:t>A prática da </a:t>
          </a:r>
          <a:r>
            <a:rPr lang="pt-BR" b="1"/>
            <a:t>meditação budista</a:t>
          </a:r>
          <a:r>
            <a:rPr lang="pt-BR"/>
            <a:t> (mindfulness) tem sido incorporada ao Ocidente de forma secular.</a:t>
          </a:r>
          <a:endParaRPr lang="en-US"/>
        </a:p>
      </dgm:t>
    </dgm:pt>
    <dgm:pt modelId="{86EBC533-BD93-4B48-B151-5AB7D6BCC6D3}" type="parTrans" cxnId="{46CD0A65-567C-40B8-8E52-13AE9E01EB86}">
      <dgm:prSet/>
      <dgm:spPr/>
      <dgm:t>
        <a:bodyPr/>
        <a:lstStyle/>
        <a:p>
          <a:endParaRPr lang="en-US"/>
        </a:p>
      </dgm:t>
    </dgm:pt>
    <dgm:pt modelId="{DCB458E2-B3E4-4BC7-92B4-503305F680BA}" type="sibTrans" cxnId="{46CD0A65-567C-40B8-8E52-13AE9E01EB86}">
      <dgm:prSet/>
      <dgm:spPr/>
      <dgm:t>
        <a:bodyPr/>
        <a:lstStyle/>
        <a:p>
          <a:endParaRPr lang="en-US"/>
        </a:p>
      </dgm:t>
    </dgm:pt>
    <dgm:pt modelId="{EB6CC2A7-7A0B-4B42-9F66-FC9E307096BB}" type="pres">
      <dgm:prSet presAssocID="{5DF4886E-B228-4BF0-8D33-739E6341C260}" presName="diagram" presStyleCnt="0">
        <dgm:presLayoutVars>
          <dgm:dir/>
          <dgm:resizeHandles val="exact"/>
        </dgm:presLayoutVars>
      </dgm:prSet>
      <dgm:spPr/>
    </dgm:pt>
    <dgm:pt modelId="{6DFFFBC1-1553-451E-BA8C-E53E818C1746}" type="pres">
      <dgm:prSet presAssocID="{138EA4AF-96B6-4D32-A715-3C25959E513F}" presName="node" presStyleLbl="node1" presStyleIdx="0" presStyleCnt="4">
        <dgm:presLayoutVars>
          <dgm:bulletEnabled val="1"/>
        </dgm:presLayoutVars>
      </dgm:prSet>
      <dgm:spPr/>
    </dgm:pt>
    <dgm:pt modelId="{6D837954-5B29-4132-96D0-85E0FBE83C5F}" type="pres">
      <dgm:prSet presAssocID="{149DB84D-AA9F-4EE9-9F1E-9661252F9EDC}" presName="sibTrans" presStyleCnt="0"/>
      <dgm:spPr/>
    </dgm:pt>
    <dgm:pt modelId="{5256B8B6-1D3D-4293-9DF4-32DE643BA34E}" type="pres">
      <dgm:prSet presAssocID="{E9636A2D-A17E-4CFE-B4A7-524A0B4B6BF2}" presName="node" presStyleLbl="node1" presStyleIdx="1" presStyleCnt="4">
        <dgm:presLayoutVars>
          <dgm:bulletEnabled val="1"/>
        </dgm:presLayoutVars>
      </dgm:prSet>
      <dgm:spPr/>
    </dgm:pt>
    <dgm:pt modelId="{BC33EABC-F867-465C-80A4-9F2C8E9F00A9}" type="pres">
      <dgm:prSet presAssocID="{9C215B17-DC57-44D6-B68A-1A09BCAE33A5}" presName="sibTrans" presStyleCnt="0"/>
      <dgm:spPr/>
    </dgm:pt>
    <dgm:pt modelId="{DB696A85-F052-4F95-8613-A354BEE9D731}" type="pres">
      <dgm:prSet presAssocID="{130FBD3D-2539-4455-A508-466A66147156}" presName="node" presStyleLbl="node1" presStyleIdx="2" presStyleCnt="4">
        <dgm:presLayoutVars>
          <dgm:bulletEnabled val="1"/>
        </dgm:presLayoutVars>
      </dgm:prSet>
      <dgm:spPr/>
    </dgm:pt>
    <dgm:pt modelId="{86EB9E0A-DF6B-4459-AEEC-815D1EC0CEC9}" type="pres">
      <dgm:prSet presAssocID="{408253BC-C1AD-4D4B-9251-32C1D26834E3}" presName="sibTrans" presStyleCnt="0"/>
      <dgm:spPr/>
    </dgm:pt>
    <dgm:pt modelId="{6A250C74-1CB8-4C56-955D-67046D5613D3}" type="pres">
      <dgm:prSet presAssocID="{6978A35F-CC66-4193-B664-56775F0115B8}" presName="node" presStyleLbl="node1" presStyleIdx="3" presStyleCnt="4">
        <dgm:presLayoutVars>
          <dgm:bulletEnabled val="1"/>
        </dgm:presLayoutVars>
      </dgm:prSet>
      <dgm:spPr/>
    </dgm:pt>
  </dgm:ptLst>
  <dgm:cxnLst>
    <dgm:cxn modelId="{F6CEF91B-0665-404F-B0D5-0763DDFE26D3}" type="presOf" srcId="{5DF4886E-B228-4BF0-8D33-739E6341C260}" destId="{EB6CC2A7-7A0B-4B42-9F66-FC9E307096BB}" srcOrd="0" destOrd="0" presId="urn:microsoft.com/office/officeart/2005/8/layout/default"/>
    <dgm:cxn modelId="{46CD0A65-567C-40B8-8E52-13AE9E01EB86}" srcId="{5DF4886E-B228-4BF0-8D33-739E6341C260}" destId="{6978A35F-CC66-4193-B664-56775F0115B8}" srcOrd="3" destOrd="0" parTransId="{86EBC533-BD93-4B48-B151-5AB7D6BCC6D3}" sibTransId="{DCB458E2-B3E4-4BC7-92B4-503305F680BA}"/>
    <dgm:cxn modelId="{4CD4C64C-9014-41AC-BE48-F519368E660A}" srcId="{5DF4886E-B228-4BF0-8D33-739E6341C260}" destId="{130FBD3D-2539-4455-A508-466A66147156}" srcOrd="2" destOrd="0" parTransId="{77393535-2612-46D5-BEEC-D6D859D7FEBA}" sibTransId="{408253BC-C1AD-4D4B-9251-32C1D26834E3}"/>
    <dgm:cxn modelId="{EA228178-85D0-4C7B-AC84-941B521D68E7}" type="presOf" srcId="{6978A35F-CC66-4193-B664-56775F0115B8}" destId="{6A250C74-1CB8-4C56-955D-67046D5613D3}" srcOrd="0" destOrd="0" presId="urn:microsoft.com/office/officeart/2005/8/layout/default"/>
    <dgm:cxn modelId="{97366A9A-A057-4179-A563-C79F4C3586AE}" srcId="{5DF4886E-B228-4BF0-8D33-739E6341C260}" destId="{138EA4AF-96B6-4D32-A715-3C25959E513F}" srcOrd="0" destOrd="0" parTransId="{F07C5EF3-C035-4A0E-A864-0E008BB93AFB}" sibTransId="{149DB84D-AA9F-4EE9-9F1E-9661252F9EDC}"/>
    <dgm:cxn modelId="{B56876AD-62E5-45A8-985D-07AFAE592703}" type="presOf" srcId="{138EA4AF-96B6-4D32-A715-3C25959E513F}" destId="{6DFFFBC1-1553-451E-BA8C-E53E818C1746}" srcOrd="0" destOrd="0" presId="urn:microsoft.com/office/officeart/2005/8/layout/default"/>
    <dgm:cxn modelId="{012E13B0-F771-4F0C-A06A-6702BC51A4ED}" type="presOf" srcId="{130FBD3D-2539-4455-A508-466A66147156}" destId="{DB696A85-F052-4F95-8613-A354BEE9D731}" srcOrd="0" destOrd="0" presId="urn:microsoft.com/office/officeart/2005/8/layout/default"/>
    <dgm:cxn modelId="{EC4CE9B7-727B-42C8-9942-7DFF10E0B152}" srcId="{5DF4886E-B228-4BF0-8D33-739E6341C260}" destId="{E9636A2D-A17E-4CFE-B4A7-524A0B4B6BF2}" srcOrd="1" destOrd="0" parTransId="{FD2D4035-6455-4553-9A0B-6E85FCE52E8B}" sibTransId="{9C215B17-DC57-44D6-B68A-1A09BCAE33A5}"/>
    <dgm:cxn modelId="{1CBFD3C4-5F9E-4BD1-BEC7-B66130ACAC0B}" type="presOf" srcId="{E9636A2D-A17E-4CFE-B4A7-524A0B4B6BF2}" destId="{5256B8B6-1D3D-4293-9DF4-32DE643BA34E}" srcOrd="0" destOrd="0" presId="urn:microsoft.com/office/officeart/2005/8/layout/default"/>
    <dgm:cxn modelId="{131D25E9-C6F7-4CC5-9CFD-573088E99C31}" type="presParOf" srcId="{EB6CC2A7-7A0B-4B42-9F66-FC9E307096BB}" destId="{6DFFFBC1-1553-451E-BA8C-E53E818C1746}" srcOrd="0" destOrd="0" presId="urn:microsoft.com/office/officeart/2005/8/layout/default"/>
    <dgm:cxn modelId="{658848A5-B39E-48AF-B17A-19583380A4E9}" type="presParOf" srcId="{EB6CC2A7-7A0B-4B42-9F66-FC9E307096BB}" destId="{6D837954-5B29-4132-96D0-85E0FBE83C5F}" srcOrd="1" destOrd="0" presId="urn:microsoft.com/office/officeart/2005/8/layout/default"/>
    <dgm:cxn modelId="{F28EAF6C-C227-43E1-B789-F4B9A05F59AC}" type="presParOf" srcId="{EB6CC2A7-7A0B-4B42-9F66-FC9E307096BB}" destId="{5256B8B6-1D3D-4293-9DF4-32DE643BA34E}" srcOrd="2" destOrd="0" presId="urn:microsoft.com/office/officeart/2005/8/layout/default"/>
    <dgm:cxn modelId="{A155B5DF-8BD3-4703-B602-88DDC9857053}" type="presParOf" srcId="{EB6CC2A7-7A0B-4B42-9F66-FC9E307096BB}" destId="{BC33EABC-F867-465C-80A4-9F2C8E9F00A9}" srcOrd="3" destOrd="0" presId="urn:microsoft.com/office/officeart/2005/8/layout/default"/>
    <dgm:cxn modelId="{F17C6A65-E07A-4963-BFC3-0135569A13F4}" type="presParOf" srcId="{EB6CC2A7-7A0B-4B42-9F66-FC9E307096BB}" destId="{DB696A85-F052-4F95-8613-A354BEE9D731}" srcOrd="4" destOrd="0" presId="urn:microsoft.com/office/officeart/2005/8/layout/default"/>
    <dgm:cxn modelId="{BF53DC55-3B9E-40FA-B4A8-238E35C23029}" type="presParOf" srcId="{EB6CC2A7-7A0B-4B42-9F66-FC9E307096BB}" destId="{86EB9E0A-DF6B-4459-AEEC-815D1EC0CEC9}" srcOrd="5" destOrd="0" presId="urn:microsoft.com/office/officeart/2005/8/layout/default"/>
    <dgm:cxn modelId="{8972F18F-508F-46DB-9947-2D3D9361CE6F}" type="presParOf" srcId="{EB6CC2A7-7A0B-4B42-9F66-FC9E307096BB}" destId="{6A250C74-1CB8-4C56-955D-67046D5613D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71FA52D-D0CC-4001-A239-57471318D37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7FD662-6912-49E7-8DE8-63A4F1766106}">
      <dgm:prSet/>
      <dgm:spPr/>
      <dgm:t>
        <a:bodyPr/>
        <a:lstStyle/>
        <a:p>
          <a:r>
            <a:rPr lang="pt-BR"/>
            <a:t>O Budismo propõe uma via de autossalvação, rejeita um Deus pessoal e reduz Jesus a um sábio humano.</a:t>
          </a:r>
          <a:endParaRPr lang="en-US"/>
        </a:p>
      </dgm:t>
    </dgm:pt>
    <dgm:pt modelId="{7A7BA801-FE6C-4341-A024-6D9D47CF7ADB}" type="parTrans" cxnId="{57689E91-D849-4B2E-B8FD-B8E8F962AC0F}">
      <dgm:prSet/>
      <dgm:spPr/>
      <dgm:t>
        <a:bodyPr/>
        <a:lstStyle/>
        <a:p>
          <a:endParaRPr lang="en-US"/>
        </a:p>
      </dgm:t>
    </dgm:pt>
    <dgm:pt modelId="{DC9F250A-1E8A-434F-A838-F795267ABDD4}" type="sibTrans" cxnId="{57689E91-D849-4B2E-B8FD-B8E8F962AC0F}">
      <dgm:prSet/>
      <dgm:spPr/>
      <dgm:t>
        <a:bodyPr/>
        <a:lstStyle/>
        <a:p>
          <a:endParaRPr lang="en-US"/>
        </a:p>
      </dgm:t>
    </dgm:pt>
    <dgm:pt modelId="{13A3EEED-E5E3-45D8-8ADC-35E2B138557A}">
      <dgm:prSet/>
      <dgm:spPr/>
      <dgm:t>
        <a:bodyPr/>
        <a:lstStyle/>
        <a:p>
          <a:r>
            <a:rPr lang="pt-BR"/>
            <a:t>O Cristianismo oferece </a:t>
          </a:r>
          <a:r>
            <a:rPr lang="pt-BR" b="1"/>
            <a:t>redenção gratuita pela graça</a:t>
          </a:r>
          <a:r>
            <a:rPr lang="pt-BR"/>
            <a:t>, relacionamento com um Deus pessoal e a esperança da </a:t>
          </a:r>
          <a:r>
            <a:rPr lang="pt-BR" b="1"/>
            <a:t>vida eterna com Cristo</a:t>
          </a:r>
          <a:r>
            <a:rPr lang="pt-BR"/>
            <a:t>.</a:t>
          </a:r>
          <a:endParaRPr lang="en-US"/>
        </a:p>
      </dgm:t>
    </dgm:pt>
    <dgm:pt modelId="{68F20CD0-DD53-4079-8160-A9829685742D}" type="parTrans" cxnId="{A3C49574-6D58-4556-A1F3-C8B113311338}">
      <dgm:prSet/>
      <dgm:spPr/>
      <dgm:t>
        <a:bodyPr/>
        <a:lstStyle/>
        <a:p>
          <a:endParaRPr lang="en-US"/>
        </a:p>
      </dgm:t>
    </dgm:pt>
    <dgm:pt modelId="{B3CE6FD8-7868-4747-95C1-8DFFCDF9DB31}" type="sibTrans" cxnId="{A3C49574-6D58-4556-A1F3-C8B113311338}">
      <dgm:prSet/>
      <dgm:spPr/>
      <dgm:t>
        <a:bodyPr/>
        <a:lstStyle/>
        <a:p>
          <a:endParaRPr lang="en-US"/>
        </a:p>
      </dgm:t>
    </dgm:pt>
    <dgm:pt modelId="{2C476A29-F040-4E3A-891F-371C473FD854}">
      <dgm:prSet/>
      <dgm:spPr/>
      <dgm:t>
        <a:bodyPr/>
        <a:lstStyle/>
        <a:p>
          <a:r>
            <a:rPr lang="pt-BR" b="1"/>
            <a:t>Citação de C. S. Lewis:</a:t>
          </a:r>
          <a:br>
            <a:rPr lang="pt-BR" b="1"/>
          </a:br>
          <a:r>
            <a:rPr lang="pt-BR" b="1"/>
            <a:t> “Cristo é ou mentiroso, lunático ou Senhor. O que não podemos dizer é que Ele foi apenas um grande mestre.”</a:t>
          </a:r>
          <a:endParaRPr lang="en-US"/>
        </a:p>
      </dgm:t>
    </dgm:pt>
    <dgm:pt modelId="{8E01EE8E-491C-414D-802C-9CCA66EAD251}" type="parTrans" cxnId="{B95DBAC7-A04F-4A6B-AFD1-1F89F5B27873}">
      <dgm:prSet/>
      <dgm:spPr/>
      <dgm:t>
        <a:bodyPr/>
        <a:lstStyle/>
        <a:p>
          <a:endParaRPr lang="en-US"/>
        </a:p>
      </dgm:t>
    </dgm:pt>
    <dgm:pt modelId="{DD0E5FD4-C8A7-4B5E-9796-3FE606CB8C3B}" type="sibTrans" cxnId="{B95DBAC7-A04F-4A6B-AFD1-1F89F5B27873}">
      <dgm:prSet/>
      <dgm:spPr/>
      <dgm:t>
        <a:bodyPr/>
        <a:lstStyle/>
        <a:p>
          <a:endParaRPr lang="en-US"/>
        </a:p>
      </dgm:t>
    </dgm:pt>
    <dgm:pt modelId="{FEBAD388-2102-4B8F-B4EC-F6F5648BC027}" type="pres">
      <dgm:prSet presAssocID="{571FA52D-D0CC-4001-A239-57471318D375}" presName="vert0" presStyleCnt="0">
        <dgm:presLayoutVars>
          <dgm:dir/>
          <dgm:animOne val="branch"/>
          <dgm:animLvl val="lvl"/>
        </dgm:presLayoutVars>
      </dgm:prSet>
      <dgm:spPr/>
    </dgm:pt>
    <dgm:pt modelId="{0611B96A-7947-4CE7-ABD9-3229EE48C481}" type="pres">
      <dgm:prSet presAssocID="{697FD662-6912-49E7-8DE8-63A4F1766106}" presName="thickLine" presStyleLbl="alignNode1" presStyleIdx="0" presStyleCnt="3"/>
      <dgm:spPr/>
    </dgm:pt>
    <dgm:pt modelId="{77CA0DD9-A254-4BF6-8B7B-146280450135}" type="pres">
      <dgm:prSet presAssocID="{697FD662-6912-49E7-8DE8-63A4F1766106}" presName="horz1" presStyleCnt="0"/>
      <dgm:spPr/>
    </dgm:pt>
    <dgm:pt modelId="{690AC995-ABCA-4E67-9002-E9C05E8D2EA6}" type="pres">
      <dgm:prSet presAssocID="{697FD662-6912-49E7-8DE8-63A4F1766106}" presName="tx1" presStyleLbl="revTx" presStyleIdx="0" presStyleCnt="3"/>
      <dgm:spPr/>
    </dgm:pt>
    <dgm:pt modelId="{DC4F1CAF-7719-403E-9C68-EC9954DE39A6}" type="pres">
      <dgm:prSet presAssocID="{697FD662-6912-49E7-8DE8-63A4F1766106}" presName="vert1" presStyleCnt="0"/>
      <dgm:spPr/>
    </dgm:pt>
    <dgm:pt modelId="{65AEA925-A366-4B14-A54B-BBEF83CE42BC}" type="pres">
      <dgm:prSet presAssocID="{13A3EEED-E5E3-45D8-8ADC-35E2B138557A}" presName="thickLine" presStyleLbl="alignNode1" presStyleIdx="1" presStyleCnt="3"/>
      <dgm:spPr/>
    </dgm:pt>
    <dgm:pt modelId="{7BBA1C8A-AD57-4EAC-8A0A-186372C8B5C7}" type="pres">
      <dgm:prSet presAssocID="{13A3EEED-E5E3-45D8-8ADC-35E2B138557A}" presName="horz1" presStyleCnt="0"/>
      <dgm:spPr/>
    </dgm:pt>
    <dgm:pt modelId="{8040403E-2C67-4335-B843-F722811AA95B}" type="pres">
      <dgm:prSet presAssocID="{13A3EEED-E5E3-45D8-8ADC-35E2B138557A}" presName="tx1" presStyleLbl="revTx" presStyleIdx="1" presStyleCnt="3"/>
      <dgm:spPr/>
    </dgm:pt>
    <dgm:pt modelId="{D0FADB06-EAC2-4BC2-9309-BF8D7DA57F01}" type="pres">
      <dgm:prSet presAssocID="{13A3EEED-E5E3-45D8-8ADC-35E2B138557A}" presName="vert1" presStyleCnt="0"/>
      <dgm:spPr/>
    </dgm:pt>
    <dgm:pt modelId="{1439C8EE-2F19-4A1F-9F33-163B508DFEC6}" type="pres">
      <dgm:prSet presAssocID="{2C476A29-F040-4E3A-891F-371C473FD854}" presName="thickLine" presStyleLbl="alignNode1" presStyleIdx="2" presStyleCnt="3"/>
      <dgm:spPr/>
    </dgm:pt>
    <dgm:pt modelId="{A3507E68-0E9F-423A-9332-2000DE6D33C3}" type="pres">
      <dgm:prSet presAssocID="{2C476A29-F040-4E3A-891F-371C473FD854}" presName="horz1" presStyleCnt="0"/>
      <dgm:spPr/>
    </dgm:pt>
    <dgm:pt modelId="{3CB6F661-B45C-4C95-9BEB-1887E66E9D0B}" type="pres">
      <dgm:prSet presAssocID="{2C476A29-F040-4E3A-891F-371C473FD854}" presName="tx1" presStyleLbl="revTx" presStyleIdx="2" presStyleCnt="3"/>
      <dgm:spPr/>
    </dgm:pt>
    <dgm:pt modelId="{200D0D80-0460-495B-9A65-69790DD1E5A7}" type="pres">
      <dgm:prSet presAssocID="{2C476A29-F040-4E3A-891F-371C473FD854}" presName="vert1" presStyleCnt="0"/>
      <dgm:spPr/>
    </dgm:pt>
  </dgm:ptLst>
  <dgm:cxnLst>
    <dgm:cxn modelId="{2DBC0D3F-3D49-453B-A19A-5E8041E73DF7}" type="presOf" srcId="{13A3EEED-E5E3-45D8-8ADC-35E2B138557A}" destId="{8040403E-2C67-4335-B843-F722811AA95B}" srcOrd="0" destOrd="0" presId="urn:microsoft.com/office/officeart/2008/layout/LinedList"/>
    <dgm:cxn modelId="{9EFB224A-4CA1-4B5A-9B3D-6BA5D67199C7}" type="presOf" srcId="{571FA52D-D0CC-4001-A239-57471318D375}" destId="{FEBAD388-2102-4B8F-B4EC-F6F5648BC027}" srcOrd="0" destOrd="0" presId="urn:microsoft.com/office/officeart/2008/layout/LinedList"/>
    <dgm:cxn modelId="{A3C49574-6D58-4556-A1F3-C8B113311338}" srcId="{571FA52D-D0CC-4001-A239-57471318D375}" destId="{13A3EEED-E5E3-45D8-8ADC-35E2B138557A}" srcOrd="1" destOrd="0" parTransId="{68F20CD0-DD53-4079-8160-A9829685742D}" sibTransId="{B3CE6FD8-7868-4747-95C1-8DFFCDF9DB31}"/>
    <dgm:cxn modelId="{BCC2D375-45DE-4E9C-8989-4F8C8432A5B7}" type="presOf" srcId="{697FD662-6912-49E7-8DE8-63A4F1766106}" destId="{690AC995-ABCA-4E67-9002-E9C05E8D2EA6}" srcOrd="0" destOrd="0" presId="urn:microsoft.com/office/officeart/2008/layout/LinedList"/>
    <dgm:cxn modelId="{57689E91-D849-4B2E-B8FD-B8E8F962AC0F}" srcId="{571FA52D-D0CC-4001-A239-57471318D375}" destId="{697FD662-6912-49E7-8DE8-63A4F1766106}" srcOrd="0" destOrd="0" parTransId="{7A7BA801-FE6C-4341-A024-6D9D47CF7ADB}" sibTransId="{DC9F250A-1E8A-434F-A838-F795267ABDD4}"/>
    <dgm:cxn modelId="{1034FD95-C7C0-41E8-B6D0-601C5ED1CCA1}" type="presOf" srcId="{2C476A29-F040-4E3A-891F-371C473FD854}" destId="{3CB6F661-B45C-4C95-9BEB-1887E66E9D0B}" srcOrd="0" destOrd="0" presId="urn:microsoft.com/office/officeart/2008/layout/LinedList"/>
    <dgm:cxn modelId="{B95DBAC7-A04F-4A6B-AFD1-1F89F5B27873}" srcId="{571FA52D-D0CC-4001-A239-57471318D375}" destId="{2C476A29-F040-4E3A-891F-371C473FD854}" srcOrd="2" destOrd="0" parTransId="{8E01EE8E-491C-414D-802C-9CCA66EAD251}" sibTransId="{DD0E5FD4-C8A7-4B5E-9796-3FE606CB8C3B}"/>
    <dgm:cxn modelId="{F37CE474-AB8F-4275-9694-D78451D2EBA1}" type="presParOf" srcId="{FEBAD388-2102-4B8F-B4EC-F6F5648BC027}" destId="{0611B96A-7947-4CE7-ABD9-3229EE48C481}" srcOrd="0" destOrd="0" presId="urn:microsoft.com/office/officeart/2008/layout/LinedList"/>
    <dgm:cxn modelId="{B9032C88-4A54-4732-86EB-01DA5124DC1F}" type="presParOf" srcId="{FEBAD388-2102-4B8F-B4EC-F6F5648BC027}" destId="{77CA0DD9-A254-4BF6-8B7B-146280450135}" srcOrd="1" destOrd="0" presId="urn:microsoft.com/office/officeart/2008/layout/LinedList"/>
    <dgm:cxn modelId="{E16AA407-079D-4038-83FE-1B9A4D098719}" type="presParOf" srcId="{77CA0DD9-A254-4BF6-8B7B-146280450135}" destId="{690AC995-ABCA-4E67-9002-E9C05E8D2EA6}" srcOrd="0" destOrd="0" presId="urn:microsoft.com/office/officeart/2008/layout/LinedList"/>
    <dgm:cxn modelId="{2C48B2E4-6E5C-4000-8351-205E88C48A2E}" type="presParOf" srcId="{77CA0DD9-A254-4BF6-8B7B-146280450135}" destId="{DC4F1CAF-7719-403E-9C68-EC9954DE39A6}" srcOrd="1" destOrd="0" presId="urn:microsoft.com/office/officeart/2008/layout/LinedList"/>
    <dgm:cxn modelId="{86E49DA2-6FC1-41DA-8232-C04E0B48D447}" type="presParOf" srcId="{FEBAD388-2102-4B8F-B4EC-F6F5648BC027}" destId="{65AEA925-A366-4B14-A54B-BBEF83CE42BC}" srcOrd="2" destOrd="0" presId="urn:microsoft.com/office/officeart/2008/layout/LinedList"/>
    <dgm:cxn modelId="{F04F86FF-5AF8-46B5-B409-A12C382726BD}" type="presParOf" srcId="{FEBAD388-2102-4B8F-B4EC-F6F5648BC027}" destId="{7BBA1C8A-AD57-4EAC-8A0A-186372C8B5C7}" srcOrd="3" destOrd="0" presId="urn:microsoft.com/office/officeart/2008/layout/LinedList"/>
    <dgm:cxn modelId="{8BB6AA46-2F2F-4899-B594-82EF3642949A}" type="presParOf" srcId="{7BBA1C8A-AD57-4EAC-8A0A-186372C8B5C7}" destId="{8040403E-2C67-4335-B843-F722811AA95B}" srcOrd="0" destOrd="0" presId="urn:microsoft.com/office/officeart/2008/layout/LinedList"/>
    <dgm:cxn modelId="{7589BAEC-84FE-49EF-AD66-7EADFAC2A80D}" type="presParOf" srcId="{7BBA1C8A-AD57-4EAC-8A0A-186372C8B5C7}" destId="{D0FADB06-EAC2-4BC2-9309-BF8D7DA57F01}" srcOrd="1" destOrd="0" presId="urn:microsoft.com/office/officeart/2008/layout/LinedList"/>
    <dgm:cxn modelId="{6E93B36F-65DE-4698-BCB4-DC72B89C857B}" type="presParOf" srcId="{FEBAD388-2102-4B8F-B4EC-F6F5648BC027}" destId="{1439C8EE-2F19-4A1F-9F33-163B508DFEC6}" srcOrd="4" destOrd="0" presId="urn:microsoft.com/office/officeart/2008/layout/LinedList"/>
    <dgm:cxn modelId="{A015F9E8-65F6-4911-94FA-8F8A65037856}" type="presParOf" srcId="{FEBAD388-2102-4B8F-B4EC-F6F5648BC027}" destId="{A3507E68-0E9F-423A-9332-2000DE6D33C3}" srcOrd="5" destOrd="0" presId="urn:microsoft.com/office/officeart/2008/layout/LinedList"/>
    <dgm:cxn modelId="{08279807-7BFA-4FCC-9A41-0234450A6477}" type="presParOf" srcId="{A3507E68-0E9F-423A-9332-2000DE6D33C3}" destId="{3CB6F661-B45C-4C95-9BEB-1887E66E9D0B}" srcOrd="0" destOrd="0" presId="urn:microsoft.com/office/officeart/2008/layout/LinedList"/>
    <dgm:cxn modelId="{21A80556-6A3D-4222-A1E6-4DE86254661D}" type="presParOf" srcId="{A3507E68-0E9F-423A-9332-2000DE6D33C3}" destId="{200D0D80-0460-495B-9A65-69790DD1E5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708054-6B5B-4FE0-8E5B-AF525606DD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F74467-AE1D-48A9-B5E9-ED9A43CF55BF}">
      <dgm:prSet/>
      <dgm:spPr/>
      <dgm:t>
        <a:bodyPr/>
        <a:lstStyle/>
        <a:p>
          <a:r>
            <a:rPr lang="pt-BR" b="1"/>
            <a:t>O homem é Deus (divindade interior)</a:t>
          </a:r>
          <a:endParaRPr lang="en-US"/>
        </a:p>
      </dgm:t>
    </dgm:pt>
    <dgm:pt modelId="{0F23F07C-9EAA-4FE9-88C1-963660B6F37A}" type="parTrans" cxnId="{24FB13E9-F7B3-4415-AC08-B99BEE0CB89B}">
      <dgm:prSet/>
      <dgm:spPr/>
      <dgm:t>
        <a:bodyPr/>
        <a:lstStyle/>
        <a:p>
          <a:endParaRPr lang="en-US"/>
        </a:p>
      </dgm:t>
    </dgm:pt>
    <dgm:pt modelId="{F7FF1DB5-7AC3-4353-955F-0769CFF0264D}" type="sibTrans" cxnId="{24FB13E9-F7B3-4415-AC08-B99BEE0CB89B}">
      <dgm:prSet/>
      <dgm:spPr/>
      <dgm:t>
        <a:bodyPr/>
        <a:lstStyle/>
        <a:p>
          <a:endParaRPr lang="en-US"/>
        </a:p>
      </dgm:t>
    </dgm:pt>
    <dgm:pt modelId="{CB635281-BDC7-45B3-9B31-8972AAFC846D}">
      <dgm:prSet/>
      <dgm:spPr/>
      <dgm:t>
        <a:bodyPr/>
        <a:lstStyle/>
        <a:p>
          <a:r>
            <a:rPr lang="pt-BR"/>
            <a:t>“O homem é filho de Deus, perfeito, divino e eterno” — Taniguchi</a:t>
          </a:r>
          <a:endParaRPr lang="en-US"/>
        </a:p>
      </dgm:t>
    </dgm:pt>
    <dgm:pt modelId="{0DB8E6DF-3CBF-44EF-B1BD-C42F1E122CAF}" type="parTrans" cxnId="{C0F31D49-6914-4466-AF53-2F6C2B5E7DD9}">
      <dgm:prSet/>
      <dgm:spPr/>
      <dgm:t>
        <a:bodyPr/>
        <a:lstStyle/>
        <a:p>
          <a:endParaRPr lang="en-US"/>
        </a:p>
      </dgm:t>
    </dgm:pt>
    <dgm:pt modelId="{413F6771-22D3-4C5B-8CF4-9198E018F147}" type="sibTrans" cxnId="{C0F31D49-6914-4466-AF53-2F6C2B5E7DD9}">
      <dgm:prSet/>
      <dgm:spPr/>
      <dgm:t>
        <a:bodyPr/>
        <a:lstStyle/>
        <a:p>
          <a:endParaRPr lang="en-US"/>
        </a:p>
      </dgm:t>
    </dgm:pt>
    <dgm:pt modelId="{B6471626-539B-4D29-A208-2F208C31EEAF}">
      <dgm:prSet/>
      <dgm:spPr/>
      <dgm:t>
        <a:bodyPr/>
        <a:lstStyle/>
        <a:p>
          <a:r>
            <a:rPr lang="pt-BR" i="1"/>
            <a:t>Refutação bíblica:</a:t>
          </a:r>
          <a:endParaRPr lang="en-US"/>
        </a:p>
      </dgm:t>
    </dgm:pt>
    <dgm:pt modelId="{C1F061CA-CF24-4D41-82CC-C717E153191D}" type="parTrans" cxnId="{791761A7-74AD-498E-9006-78622DAE9952}">
      <dgm:prSet/>
      <dgm:spPr/>
      <dgm:t>
        <a:bodyPr/>
        <a:lstStyle/>
        <a:p>
          <a:endParaRPr lang="en-US"/>
        </a:p>
      </dgm:t>
    </dgm:pt>
    <dgm:pt modelId="{2D5E5289-994F-4260-8F4D-77F11D79891B}" type="sibTrans" cxnId="{791761A7-74AD-498E-9006-78622DAE9952}">
      <dgm:prSet/>
      <dgm:spPr/>
      <dgm:t>
        <a:bodyPr/>
        <a:lstStyle/>
        <a:p>
          <a:endParaRPr lang="en-US"/>
        </a:p>
      </dgm:t>
    </dgm:pt>
    <dgm:pt modelId="{F1C6959F-B5A3-4D22-846F-853C724CBC9C}">
      <dgm:prSet/>
      <dgm:spPr/>
      <dgm:t>
        <a:bodyPr/>
        <a:lstStyle/>
        <a:p>
          <a:r>
            <a:rPr lang="pt-BR"/>
            <a:t>Isaías 43:10 – “Antes de mim deus nenhum se formou...”</a:t>
          </a:r>
          <a:endParaRPr lang="en-US"/>
        </a:p>
      </dgm:t>
    </dgm:pt>
    <dgm:pt modelId="{26284338-C98B-4023-A81B-43E09D14C5E5}" type="parTrans" cxnId="{1C457D4F-D0B9-4635-9C5A-248A3687C1DC}">
      <dgm:prSet/>
      <dgm:spPr/>
      <dgm:t>
        <a:bodyPr/>
        <a:lstStyle/>
        <a:p>
          <a:endParaRPr lang="en-US"/>
        </a:p>
      </dgm:t>
    </dgm:pt>
    <dgm:pt modelId="{CE7F0FAE-0543-4E7A-B2BB-898F64261574}" type="sibTrans" cxnId="{1C457D4F-D0B9-4635-9C5A-248A3687C1DC}">
      <dgm:prSet/>
      <dgm:spPr/>
      <dgm:t>
        <a:bodyPr/>
        <a:lstStyle/>
        <a:p>
          <a:endParaRPr lang="en-US"/>
        </a:p>
      </dgm:t>
    </dgm:pt>
    <dgm:pt modelId="{576121E8-BC67-45B5-84F5-209895E8585F}">
      <dgm:prSet/>
      <dgm:spPr/>
      <dgm:t>
        <a:bodyPr/>
        <a:lstStyle/>
        <a:p>
          <a:r>
            <a:rPr lang="pt-BR"/>
            <a:t>Romanos 3:23 – “Todos pecaram...”</a:t>
          </a:r>
          <a:endParaRPr lang="en-US"/>
        </a:p>
      </dgm:t>
    </dgm:pt>
    <dgm:pt modelId="{784EEBA5-02FB-4098-806C-D93DA2220087}" type="parTrans" cxnId="{AB1998A8-956E-457E-98E8-7132FE6DDDF4}">
      <dgm:prSet/>
      <dgm:spPr/>
      <dgm:t>
        <a:bodyPr/>
        <a:lstStyle/>
        <a:p>
          <a:endParaRPr lang="en-US"/>
        </a:p>
      </dgm:t>
    </dgm:pt>
    <dgm:pt modelId="{44137C06-4E32-4896-8340-887753DBCFF4}" type="sibTrans" cxnId="{AB1998A8-956E-457E-98E8-7132FE6DDDF4}">
      <dgm:prSet/>
      <dgm:spPr/>
      <dgm:t>
        <a:bodyPr/>
        <a:lstStyle/>
        <a:p>
          <a:endParaRPr lang="en-US"/>
        </a:p>
      </dgm:t>
    </dgm:pt>
    <dgm:pt modelId="{D448F974-6823-FD4D-9119-144304938565}" type="pres">
      <dgm:prSet presAssocID="{86708054-6B5B-4FE0-8E5B-AF525606DDAF}" presName="linear" presStyleCnt="0">
        <dgm:presLayoutVars>
          <dgm:animLvl val="lvl"/>
          <dgm:resizeHandles val="exact"/>
        </dgm:presLayoutVars>
      </dgm:prSet>
      <dgm:spPr/>
    </dgm:pt>
    <dgm:pt modelId="{CDFA4F7D-9D7C-1346-97FC-3F627E2B64B6}" type="pres">
      <dgm:prSet presAssocID="{0EF74467-AE1D-48A9-B5E9-ED9A43CF55B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0200A4-FECB-8242-808C-707157555CE9}" type="pres">
      <dgm:prSet presAssocID="{F7FF1DB5-7AC3-4353-955F-0769CFF0264D}" presName="spacer" presStyleCnt="0"/>
      <dgm:spPr/>
    </dgm:pt>
    <dgm:pt modelId="{6ACDBE7F-84EF-2544-83B4-F8E9BEE0E665}" type="pres">
      <dgm:prSet presAssocID="{CB635281-BDC7-45B3-9B31-8972AAFC846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8B2E4C-A683-7F44-82D7-ABBF8F209970}" type="pres">
      <dgm:prSet presAssocID="{413F6771-22D3-4C5B-8CF4-9198E018F147}" presName="spacer" presStyleCnt="0"/>
      <dgm:spPr/>
    </dgm:pt>
    <dgm:pt modelId="{9F49DAFA-BE10-DF49-A96A-E1FC4F1C15C1}" type="pres">
      <dgm:prSet presAssocID="{B6471626-539B-4D29-A208-2F208C31EE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2BA8BA1-8759-C74B-9B8A-1239150B93D6}" type="pres">
      <dgm:prSet presAssocID="{2D5E5289-994F-4260-8F4D-77F11D79891B}" presName="spacer" presStyleCnt="0"/>
      <dgm:spPr/>
    </dgm:pt>
    <dgm:pt modelId="{8E0553FE-4342-904E-B045-C6C991897BD3}" type="pres">
      <dgm:prSet presAssocID="{F1C6959F-B5A3-4D22-846F-853C724CBC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DC99EE3-A69B-1446-88DE-484397673DA0}" type="pres">
      <dgm:prSet presAssocID="{CE7F0FAE-0543-4E7A-B2BB-898F64261574}" presName="spacer" presStyleCnt="0"/>
      <dgm:spPr/>
    </dgm:pt>
    <dgm:pt modelId="{F80268F2-410B-9244-8451-ABA9C70E9590}" type="pres">
      <dgm:prSet presAssocID="{576121E8-BC67-45B5-84F5-209895E858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4FD8105-450E-B148-8460-3D407DE33260}" type="presOf" srcId="{F1C6959F-B5A3-4D22-846F-853C724CBC9C}" destId="{8E0553FE-4342-904E-B045-C6C991897BD3}" srcOrd="0" destOrd="0" presId="urn:microsoft.com/office/officeart/2005/8/layout/vList2"/>
    <dgm:cxn modelId="{9C40CD0D-D865-5D49-9C2E-116BF990E332}" type="presOf" srcId="{B6471626-539B-4D29-A208-2F208C31EEAF}" destId="{9F49DAFA-BE10-DF49-A96A-E1FC4F1C15C1}" srcOrd="0" destOrd="0" presId="urn:microsoft.com/office/officeart/2005/8/layout/vList2"/>
    <dgm:cxn modelId="{ADD66E1B-BBDA-0349-8A3F-18796B4FAE0B}" type="presOf" srcId="{86708054-6B5B-4FE0-8E5B-AF525606DDAF}" destId="{D448F974-6823-FD4D-9119-144304938565}" srcOrd="0" destOrd="0" presId="urn:microsoft.com/office/officeart/2005/8/layout/vList2"/>
    <dgm:cxn modelId="{93EBE134-974D-5047-9F00-AE85FECEB5E2}" type="presOf" srcId="{0EF74467-AE1D-48A9-B5E9-ED9A43CF55BF}" destId="{CDFA4F7D-9D7C-1346-97FC-3F627E2B64B6}" srcOrd="0" destOrd="0" presId="urn:microsoft.com/office/officeart/2005/8/layout/vList2"/>
    <dgm:cxn modelId="{C0F31D49-6914-4466-AF53-2F6C2B5E7DD9}" srcId="{86708054-6B5B-4FE0-8E5B-AF525606DDAF}" destId="{CB635281-BDC7-45B3-9B31-8972AAFC846D}" srcOrd="1" destOrd="0" parTransId="{0DB8E6DF-3CBF-44EF-B1BD-C42F1E122CAF}" sibTransId="{413F6771-22D3-4C5B-8CF4-9198E018F147}"/>
    <dgm:cxn modelId="{1C457D4F-D0B9-4635-9C5A-248A3687C1DC}" srcId="{86708054-6B5B-4FE0-8E5B-AF525606DDAF}" destId="{F1C6959F-B5A3-4D22-846F-853C724CBC9C}" srcOrd="3" destOrd="0" parTransId="{26284338-C98B-4023-A81B-43E09D14C5E5}" sibTransId="{CE7F0FAE-0543-4E7A-B2BB-898F64261574}"/>
    <dgm:cxn modelId="{FBFD6EA1-FC5D-B544-9F0B-BF78B4080CAD}" type="presOf" srcId="{CB635281-BDC7-45B3-9B31-8972AAFC846D}" destId="{6ACDBE7F-84EF-2544-83B4-F8E9BEE0E665}" srcOrd="0" destOrd="0" presId="urn:microsoft.com/office/officeart/2005/8/layout/vList2"/>
    <dgm:cxn modelId="{791761A7-74AD-498E-9006-78622DAE9952}" srcId="{86708054-6B5B-4FE0-8E5B-AF525606DDAF}" destId="{B6471626-539B-4D29-A208-2F208C31EEAF}" srcOrd="2" destOrd="0" parTransId="{C1F061CA-CF24-4D41-82CC-C717E153191D}" sibTransId="{2D5E5289-994F-4260-8F4D-77F11D79891B}"/>
    <dgm:cxn modelId="{AB1998A8-956E-457E-98E8-7132FE6DDDF4}" srcId="{86708054-6B5B-4FE0-8E5B-AF525606DDAF}" destId="{576121E8-BC67-45B5-84F5-209895E8585F}" srcOrd="4" destOrd="0" parTransId="{784EEBA5-02FB-4098-806C-D93DA2220087}" sibTransId="{44137C06-4E32-4896-8340-887753DBCFF4}"/>
    <dgm:cxn modelId="{24FB13E9-F7B3-4415-AC08-B99BEE0CB89B}" srcId="{86708054-6B5B-4FE0-8E5B-AF525606DDAF}" destId="{0EF74467-AE1D-48A9-B5E9-ED9A43CF55BF}" srcOrd="0" destOrd="0" parTransId="{0F23F07C-9EAA-4FE9-88C1-963660B6F37A}" sibTransId="{F7FF1DB5-7AC3-4353-955F-0769CFF0264D}"/>
    <dgm:cxn modelId="{75B500EA-6359-124B-B351-CDF00CD52A77}" type="presOf" srcId="{576121E8-BC67-45B5-84F5-209895E8585F}" destId="{F80268F2-410B-9244-8451-ABA9C70E9590}" srcOrd="0" destOrd="0" presId="urn:microsoft.com/office/officeart/2005/8/layout/vList2"/>
    <dgm:cxn modelId="{0277299D-5478-1A4F-B473-2834F0859428}" type="presParOf" srcId="{D448F974-6823-FD4D-9119-144304938565}" destId="{CDFA4F7D-9D7C-1346-97FC-3F627E2B64B6}" srcOrd="0" destOrd="0" presId="urn:microsoft.com/office/officeart/2005/8/layout/vList2"/>
    <dgm:cxn modelId="{8A541DCE-297A-C444-8132-DF7530E332BA}" type="presParOf" srcId="{D448F974-6823-FD4D-9119-144304938565}" destId="{D00200A4-FECB-8242-808C-707157555CE9}" srcOrd="1" destOrd="0" presId="urn:microsoft.com/office/officeart/2005/8/layout/vList2"/>
    <dgm:cxn modelId="{377435F7-129F-1A4C-8CE6-4D5448A2E553}" type="presParOf" srcId="{D448F974-6823-FD4D-9119-144304938565}" destId="{6ACDBE7F-84EF-2544-83B4-F8E9BEE0E665}" srcOrd="2" destOrd="0" presId="urn:microsoft.com/office/officeart/2005/8/layout/vList2"/>
    <dgm:cxn modelId="{C935C56B-E291-A640-8269-C4AA75D160D0}" type="presParOf" srcId="{D448F974-6823-FD4D-9119-144304938565}" destId="{ED8B2E4C-A683-7F44-82D7-ABBF8F209970}" srcOrd="3" destOrd="0" presId="urn:microsoft.com/office/officeart/2005/8/layout/vList2"/>
    <dgm:cxn modelId="{606D2D96-BE0F-FC4D-AE26-0F93DAA8260F}" type="presParOf" srcId="{D448F974-6823-FD4D-9119-144304938565}" destId="{9F49DAFA-BE10-DF49-A96A-E1FC4F1C15C1}" srcOrd="4" destOrd="0" presId="urn:microsoft.com/office/officeart/2005/8/layout/vList2"/>
    <dgm:cxn modelId="{8A3D944E-A237-8A45-9AA8-BC4A11FA1435}" type="presParOf" srcId="{D448F974-6823-FD4D-9119-144304938565}" destId="{22BA8BA1-8759-C74B-9B8A-1239150B93D6}" srcOrd="5" destOrd="0" presId="urn:microsoft.com/office/officeart/2005/8/layout/vList2"/>
    <dgm:cxn modelId="{1983C4E5-8F5A-F54D-9665-D18B45975BBE}" type="presParOf" srcId="{D448F974-6823-FD4D-9119-144304938565}" destId="{8E0553FE-4342-904E-B045-C6C991897BD3}" srcOrd="6" destOrd="0" presId="urn:microsoft.com/office/officeart/2005/8/layout/vList2"/>
    <dgm:cxn modelId="{B3E5B0F8-2276-614B-B75F-5FB29B88558A}" type="presParOf" srcId="{D448F974-6823-FD4D-9119-144304938565}" destId="{2DC99EE3-A69B-1446-88DE-484397673DA0}" srcOrd="7" destOrd="0" presId="urn:microsoft.com/office/officeart/2005/8/layout/vList2"/>
    <dgm:cxn modelId="{1D9912E6-21D6-2F4C-AA0C-7F9080E190F8}" type="presParOf" srcId="{D448F974-6823-FD4D-9119-144304938565}" destId="{F80268F2-410B-9244-8451-ABA9C70E95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29417C-3272-4F33-8A59-E26A9680C1B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9C70FF-395A-4FCB-9830-7959F2746566}">
      <dgm:prSet/>
      <dgm:spPr/>
      <dgm:t>
        <a:bodyPr/>
        <a:lstStyle/>
        <a:p>
          <a:r>
            <a:rPr lang="pt-BR" b="1"/>
            <a:t>Não existe pecado, doença ou mal</a:t>
          </a:r>
          <a:endParaRPr lang="en-US"/>
        </a:p>
      </dgm:t>
    </dgm:pt>
    <dgm:pt modelId="{AEE26104-D631-46AC-AD8B-EDF6F55C8CAB}" type="parTrans" cxnId="{0A574BD1-AB92-44DB-91C9-EDC0F9C74D47}">
      <dgm:prSet/>
      <dgm:spPr/>
      <dgm:t>
        <a:bodyPr/>
        <a:lstStyle/>
        <a:p>
          <a:endParaRPr lang="en-US"/>
        </a:p>
      </dgm:t>
    </dgm:pt>
    <dgm:pt modelId="{D4036E93-9326-42C4-A654-F6E26BD167EE}" type="sibTrans" cxnId="{0A574BD1-AB92-44DB-91C9-EDC0F9C74D47}">
      <dgm:prSet/>
      <dgm:spPr/>
      <dgm:t>
        <a:bodyPr/>
        <a:lstStyle/>
        <a:p>
          <a:endParaRPr lang="en-US"/>
        </a:p>
      </dgm:t>
    </dgm:pt>
    <dgm:pt modelId="{BE96AB28-6E9C-4EA2-A972-B53327BDFA25}">
      <dgm:prSet/>
      <dgm:spPr/>
      <dgm:t>
        <a:bodyPr/>
        <a:lstStyle/>
        <a:p>
          <a:r>
            <a:rPr lang="pt-BR"/>
            <a:t>São considerados </a:t>
          </a:r>
          <a:r>
            <a:rPr lang="pt-BR" i="1"/>
            <a:t>ilusões da mente</a:t>
          </a:r>
          <a:r>
            <a:rPr lang="pt-BR"/>
            <a:t>.</a:t>
          </a:r>
          <a:endParaRPr lang="en-US"/>
        </a:p>
      </dgm:t>
    </dgm:pt>
    <dgm:pt modelId="{D8222EAD-4448-4665-BFE6-DF2E3EB07A87}" type="parTrans" cxnId="{B7F06D20-611E-42D2-BF77-19897930C17C}">
      <dgm:prSet/>
      <dgm:spPr/>
      <dgm:t>
        <a:bodyPr/>
        <a:lstStyle/>
        <a:p>
          <a:endParaRPr lang="en-US"/>
        </a:p>
      </dgm:t>
    </dgm:pt>
    <dgm:pt modelId="{A8B846CA-32CB-42B6-8DF1-F64887B5C5CF}" type="sibTrans" cxnId="{B7F06D20-611E-42D2-BF77-19897930C17C}">
      <dgm:prSet/>
      <dgm:spPr/>
      <dgm:t>
        <a:bodyPr/>
        <a:lstStyle/>
        <a:p>
          <a:endParaRPr lang="en-US"/>
        </a:p>
      </dgm:t>
    </dgm:pt>
    <dgm:pt modelId="{C54E2797-2B06-444F-84DE-8E80E7BFECDD}">
      <dgm:prSet/>
      <dgm:spPr/>
      <dgm:t>
        <a:bodyPr/>
        <a:lstStyle/>
        <a:p>
          <a:r>
            <a:rPr lang="pt-BR"/>
            <a:t>A mente negativa “cria” doenças ou problemas materiais. </a:t>
          </a:r>
          <a:r>
            <a:rPr lang="pt-BR" i="1"/>
            <a:t>Refutação bíblica:</a:t>
          </a:r>
          <a:endParaRPr lang="en-US"/>
        </a:p>
      </dgm:t>
    </dgm:pt>
    <dgm:pt modelId="{35534EBC-5F85-4C2E-A4A5-9E1D07128AD3}" type="parTrans" cxnId="{387CC8E3-87E4-4AB2-9CD5-2CCF8CDD55B1}">
      <dgm:prSet/>
      <dgm:spPr/>
      <dgm:t>
        <a:bodyPr/>
        <a:lstStyle/>
        <a:p>
          <a:endParaRPr lang="en-US"/>
        </a:p>
      </dgm:t>
    </dgm:pt>
    <dgm:pt modelId="{1FF901F9-519E-4F85-88CD-8A803EF17901}" type="sibTrans" cxnId="{387CC8E3-87E4-4AB2-9CD5-2CCF8CDD55B1}">
      <dgm:prSet/>
      <dgm:spPr/>
      <dgm:t>
        <a:bodyPr/>
        <a:lstStyle/>
        <a:p>
          <a:endParaRPr lang="en-US"/>
        </a:p>
      </dgm:t>
    </dgm:pt>
    <dgm:pt modelId="{CCF169A7-EC40-4803-9B2C-48427A5D89BC}">
      <dgm:prSet/>
      <dgm:spPr/>
      <dgm:t>
        <a:bodyPr/>
        <a:lstStyle/>
        <a:p>
          <a:r>
            <a:rPr lang="pt-BR"/>
            <a:t>Romanos 6:23 – “O salário do pecado é a morte...”</a:t>
          </a:r>
          <a:endParaRPr lang="en-US"/>
        </a:p>
      </dgm:t>
    </dgm:pt>
    <dgm:pt modelId="{225D6E55-A8D1-44AC-84F6-5867BE58C171}" type="parTrans" cxnId="{B0D0ED27-800A-49C2-B299-9BF5CE915E03}">
      <dgm:prSet/>
      <dgm:spPr/>
      <dgm:t>
        <a:bodyPr/>
        <a:lstStyle/>
        <a:p>
          <a:endParaRPr lang="en-US"/>
        </a:p>
      </dgm:t>
    </dgm:pt>
    <dgm:pt modelId="{928BD855-BCAF-445B-BE0C-0CDC57A27260}" type="sibTrans" cxnId="{B0D0ED27-800A-49C2-B299-9BF5CE915E03}">
      <dgm:prSet/>
      <dgm:spPr/>
      <dgm:t>
        <a:bodyPr/>
        <a:lstStyle/>
        <a:p>
          <a:endParaRPr lang="en-US"/>
        </a:p>
      </dgm:t>
    </dgm:pt>
    <dgm:pt modelId="{2C0D1003-E01A-FA49-8AB3-7A9B0C966ABC}" type="pres">
      <dgm:prSet presAssocID="{E429417C-3272-4F33-8A59-E26A9680C1B4}" presName="matrix" presStyleCnt="0">
        <dgm:presLayoutVars>
          <dgm:chMax val="1"/>
          <dgm:dir/>
          <dgm:resizeHandles val="exact"/>
        </dgm:presLayoutVars>
      </dgm:prSet>
      <dgm:spPr/>
    </dgm:pt>
    <dgm:pt modelId="{5F38CAB9-2B8F-AA43-B6CD-64BAF5789963}" type="pres">
      <dgm:prSet presAssocID="{E429417C-3272-4F33-8A59-E26A9680C1B4}" presName="diamond" presStyleLbl="bgShp" presStyleIdx="0" presStyleCnt="1"/>
      <dgm:spPr/>
    </dgm:pt>
    <dgm:pt modelId="{EED3AEB6-C16D-2549-8A8B-B65D080C88CB}" type="pres">
      <dgm:prSet presAssocID="{E429417C-3272-4F33-8A59-E26A9680C1B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5F2833-4423-464D-B478-12276D2D1F19}" type="pres">
      <dgm:prSet presAssocID="{E429417C-3272-4F33-8A59-E26A9680C1B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CBDD2EE-BB05-524D-9C43-76B26A583A70}" type="pres">
      <dgm:prSet presAssocID="{E429417C-3272-4F33-8A59-E26A9680C1B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CD2D21-086A-0347-A0BE-0E5B43458650}" type="pres">
      <dgm:prSet presAssocID="{E429417C-3272-4F33-8A59-E26A9680C1B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B6C630E-3CEF-0040-A1C0-EFA350821B6A}" type="presOf" srcId="{6D9C70FF-395A-4FCB-9830-7959F2746566}" destId="{EED3AEB6-C16D-2549-8A8B-B65D080C88CB}" srcOrd="0" destOrd="0" presId="urn:microsoft.com/office/officeart/2005/8/layout/matrix3"/>
    <dgm:cxn modelId="{B7F06D20-611E-42D2-BF77-19897930C17C}" srcId="{E429417C-3272-4F33-8A59-E26A9680C1B4}" destId="{BE96AB28-6E9C-4EA2-A972-B53327BDFA25}" srcOrd="1" destOrd="0" parTransId="{D8222EAD-4448-4665-BFE6-DF2E3EB07A87}" sibTransId="{A8B846CA-32CB-42B6-8DF1-F64887B5C5CF}"/>
    <dgm:cxn modelId="{B0D0ED27-800A-49C2-B299-9BF5CE915E03}" srcId="{E429417C-3272-4F33-8A59-E26A9680C1B4}" destId="{CCF169A7-EC40-4803-9B2C-48427A5D89BC}" srcOrd="3" destOrd="0" parTransId="{225D6E55-A8D1-44AC-84F6-5867BE58C171}" sibTransId="{928BD855-BCAF-445B-BE0C-0CDC57A27260}"/>
    <dgm:cxn modelId="{F28F1938-219B-8D4D-9B61-ACC8F0259E09}" type="presOf" srcId="{CCF169A7-EC40-4803-9B2C-48427A5D89BC}" destId="{DDCD2D21-086A-0347-A0BE-0E5B43458650}" srcOrd="0" destOrd="0" presId="urn:microsoft.com/office/officeart/2005/8/layout/matrix3"/>
    <dgm:cxn modelId="{F43A6E92-B65E-104F-9E5B-B8894D35EA91}" type="presOf" srcId="{E429417C-3272-4F33-8A59-E26A9680C1B4}" destId="{2C0D1003-E01A-FA49-8AB3-7A9B0C966ABC}" srcOrd="0" destOrd="0" presId="urn:microsoft.com/office/officeart/2005/8/layout/matrix3"/>
    <dgm:cxn modelId="{93E9839D-BFBE-6948-BC17-AB4359FCD58E}" type="presOf" srcId="{C54E2797-2B06-444F-84DE-8E80E7BFECDD}" destId="{1CBDD2EE-BB05-524D-9C43-76B26A583A70}" srcOrd="0" destOrd="0" presId="urn:microsoft.com/office/officeart/2005/8/layout/matrix3"/>
    <dgm:cxn modelId="{A149E2A2-2316-0C4C-BB4A-A19D0EC58FC0}" type="presOf" srcId="{BE96AB28-6E9C-4EA2-A972-B53327BDFA25}" destId="{8B5F2833-4423-464D-B478-12276D2D1F19}" srcOrd="0" destOrd="0" presId="urn:microsoft.com/office/officeart/2005/8/layout/matrix3"/>
    <dgm:cxn modelId="{0A574BD1-AB92-44DB-91C9-EDC0F9C74D47}" srcId="{E429417C-3272-4F33-8A59-E26A9680C1B4}" destId="{6D9C70FF-395A-4FCB-9830-7959F2746566}" srcOrd="0" destOrd="0" parTransId="{AEE26104-D631-46AC-AD8B-EDF6F55C8CAB}" sibTransId="{D4036E93-9326-42C4-A654-F6E26BD167EE}"/>
    <dgm:cxn modelId="{387CC8E3-87E4-4AB2-9CD5-2CCF8CDD55B1}" srcId="{E429417C-3272-4F33-8A59-E26A9680C1B4}" destId="{C54E2797-2B06-444F-84DE-8E80E7BFECDD}" srcOrd="2" destOrd="0" parTransId="{35534EBC-5F85-4C2E-A4A5-9E1D07128AD3}" sibTransId="{1FF901F9-519E-4F85-88CD-8A803EF17901}"/>
    <dgm:cxn modelId="{DD32DFF3-4399-6541-9277-2EBEA167116F}" type="presParOf" srcId="{2C0D1003-E01A-FA49-8AB3-7A9B0C966ABC}" destId="{5F38CAB9-2B8F-AA43-B6CD-64BAF5789963}" srcOrd="0" destOrd="0" presId="urn:microsoft.com/office/officeart/2005/8/layout/matrix3"/>
    <dgm:cxn modelId="{0E961479-2568-F541-BDF4-F4A5194740AD}" type="presParOf" srcId="{2C0D1003-E01A-FA49-8AB3-7A9B0C966ABC}" destId="{EED3AEB6-C16D-2549-8A8B-B65D080C88CB}" srcOrd="1" destOrd="0" presId="urn:microsoft.com/office/officeart/2005/8/layout/matrix3"/>
    <dgm:cxn modelId="{91D55863-61B6-5E42-83D8-8782D8CF2A6D}" type="presParOf" srcId="{2C0D1003-E01A-FA49-8AB3-7A9B0C966ABC}" destId="{8B5F2833-4423-464D-B478-12276D2D1F19}" srcOrd="2" destOrd="0" presId="urn:microsoft.com/office/officeart/2005/8/layout/matrix3"/>
    <dgm:cxn modelId="{9EE0F918-45F0-F849-9273-9493BCCF01F2}" type="presParOf" srcId="{2C0D1003-E01A-FA49-8AB3-7A9B0C966ABC}" destId="{1CBDD2EE-BB05-524D-9C43-76B26A583A70}" srcOrd="3" destOrd="0" presId="urn:microsoft.com/office/officeart/2005/8/layout/matrix3"/>
    <dgm:cxn modelId="{EB6C540B-738E-9B4B-9370-ED9B2851FBAB}" type="presParOf" srcId="{2C0D1003-E01A-FA49-8AB3-7A9B0C966ABC}" destId="{DDCD2D21-086A-0347-A0BE-0E5B434586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17FDC9-DF4E-4FEA-8975-B1E83E0D32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FD033B-F595-41DF-BF4D-DF5CF72CA881}">
      <dgm:prSet/>
      <dgm:spPr/>
      <dgm:t>
        <a:bodyPr/>
        <a:lstStyle/>
        <a:p>
          <a:r>
            <a:rPr lang="pt-BR" b="1"/>
            <a:t>Reencarnação e carma</a:t>
          </a:r>
          <a:endParaRPr lang="en-US"/>
        </a:p>
      </dgm:t>
    </dgm:pt>
    <dgm:pt modelId="{4617307F-D3B7-4C27-9311-D65015D6F41E}" type="parTrans" cxnId="{A66D1D8C-A83C-4CEC-AA80-C1B742919AA1}">
      <dgm:prSet/>
      <dgm:spPr/>
      <dgm:t>
        <a:bodyPr/>
        <a:lstStyle/>
        <a:p>
          <a:endParaRPr lang="en-US"/>
        </a:p>
      </dgm:t>
    </dgm:pt>
    <dgm:pt modelId="{59F182D8-14E4-482C-9914-617D6C0849D0}" type="sibTrans" cxnId="{A66D1D8C-A83C-4CEC-AA80-C1B742919AA1}">
      <dgm:prSet/>
      <dgm:spPr/>
      <dgm:t>
        <a:bodyPr/>
        <a:lstStyle/>
        <a:p>
          <a:endParaRPr lang="en-US"/>
        </a:p>
      </dgm:t>
    </dgm:pt>
    <dgm:pt modelId="{13432AAD-A488-4BCE-A6A6-9F45BAB25A96}">
      <dgm:prSet/>
      <dgm:spPr/>
      <dgm:t>
        <a:bodyPr/>
        <a:lstStyle/>
        <a:p>
          <a:r>
            <a:rPr lang="pt-BR"/>
            <a:t>Herda do budismo e hinduísmo.</a:t>
          </a:r>
          <a:endParaRPr lang="en-US"/>
        </a:p>
      </dgm:t>
    </dgm:pt>
    <dgm:pt modelId="{94CBE33B-674B-48CC-BFD1-CAD26814059B}" type="parTrans" cxnId="{BAF93BC2-5996-4577-BB57-A08A54D1D9AE}">
      <dgm:prSet/>
      <dgm:spPr/>
      <dgm:t>
        <a:bodyPr/>
        <a:lstStyle/>
        <a:p>
          <a:endParaRPr lang="en-US"/>
        </a:p>
      </dgm:t>
    </dgm:pt>
    <dgm:pt modelId="{BE6D172E-0A24-4081-88FE-5DE1D499C4DB}" type="sibTrans" cxnId="{BAF93BC2-5996-4577-BB57-A08A54D1D9AE}">
      <dgm:prSet/>
      <dgm:spPr/>
      <dgm:t>
        <a:bodyPr/>
        <a:lstStyle/>
        <a:p>
          <a:endParaRPr lang="en-US"/>
        </a:p>
      </dgm:t>
    </dgm:pt>
    <dgm:pt modelId="{E37175E5-D018-4F13-BE3A-C3F952137474}">
      <dgm:prSet/>
      <dgm:spPr/>
      <dgm:t>
        <a:bodyPr/>
        <a:lstStyle/>
        <a:p>
          <a:r>
            <a:rPr lang="pt-BR"/>
            <a:t>Ensinam que a vida é um ciclo de reencarnações para aperfeiçoamento espiritual.</a:t>
          </a:r>
          <a:br>
            <a:rPr lang="pt-BR"/>
          </a:br>
          <a:r>
            <a:rPr lang="pt-BR" i="1"/>
            <a:t>Refutação:</a:t>
          </a:r>
          <a:endParaRPr lang="en-US"/>
        </a:p>
      </dgm:t>
    </dgm:pt>
    <dgm:pt modelId="{203EA81C-1472-41A2-8AC4-67469907E3B5}" type="parTrans" cxnId="{BC3796BF-C292-466C-A1EE-5553D331C11E}">
      <dgm:prSet/>
      <dgm:spPr/>
      <dgm:t>
        <a:bodyPr/>
        <a:lstStyle/>
        <a:p>
          <a:endParaRPr lang="en-US"/>
        </a:p>
      </dgm:t>
    </dgm:pt>
    <dgm:pt modelId="{248948D8-C639-42AC-85C0-33AE56A2CD4C}" type="sibTrans" cxnId="{BC3796BF-C292-466C-A1EE-5553D331C11E}">
      <dgm:prSet/>
      <dgm:spPr/>
      <dgm:t>
        <a:bodyPr/>
        <a:lstStyle/>
        <a:p>
          <a:endParaRPr lang="en-US"/>
        </a:p>
      </dgm:t>
    </dgm:pt>
    <dgm:pt modelId="{6DF21FD8-5D94-47F9-AD7D-CA94E94D5CA2}">
      <dgm:prSet/>
      <dgm:spPr/>
      <dgm:t>
        <a:bodyPr/>
        <a:lstStyle/>
        <a:p>
          <a:r>
            <a:rPr lang="pt-BR"/>
            <a:t>Hebreus 9:27 – “...aos homens está ordenado morrerem uma só vez...”</a:t>
          </a:r>
          <a:endParaRPr lang="en-US"/>
        </a:p>
      </dgm:t>
    </dgm:pt>
    <dgm:pt modelId="{DDF3ADDC-12AA-4026-A8ED-6366F0280A99}" type="parTrans" cxnId="{9072D4FB-D9D7-4C05-B418-15F32D141BBB}">
      <dgm:prSet/>
      <dgm:spPr/>
      <dgm:t>
        <a:bodyPr/>
        <a:lstStyle/>
        <a:p>
          <a:endParaRPr lang="en-US"/>
        </a:p>
      </dgm:t>
    </dgm:pt>
    <dgm:pt modelId="{5BF2F1F4-5CF3-44B7-A2BE-48CA0B333102}" type="sibTrans" cxnId="{9072D4FB-D9D7-4C05-B418-15F32D141BBB}">
      <dgm:prSet/>
      <dgm:spPr/>
      <dgm:t>
        <a:bodyPr/>
        <a:lstStyle/>
        <a:p>
          <a:endParaRPr lang="en-US"/>
        </a:p>
      </dgm:t>
    </dgm:pt>
    <dgm:pt modelId="{A6E1C263-A13C-0442-BCD9-7529E2C198EC}" type="pres">
      <dgm:prSet presAssocID="{BE17FDC9-DF4E-4FEA-8975-B1E83E0D322C}" presName="linear" presStyleCnt="0">
        <dgm:presLayoutVars>
          <dgm:animLvl val="lvl"/>
          <dgm:resizeHandles val="exact"/>
        </dgm:presLayoutVars>
      </dgm:prSet>
      <dgm:spPr/>
    </dgm:pt>
    <dgm:pt modelId="{E7A03FA8-6D8F-414E-B47C-0D4077A5277F}" type="pres">
      <dgm:prSet presAssocID="{F1FD033B-F595-41DF-BF4D-DF5CF72CA8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946B03-12C8-CC4B-A61D-2520F3267D25}" type="pres">
      <dgm:prSet presAssocID="{59F182D8-14E4-482C-9914-617D6C0849D0}" presName="spacer" presStyleCnt="0"/>
      <dgm:spPr/>
    </dgm:pt>
    <dgm:pt modelId="{37546642-CAA9-B14B-895A-AE77854628EC}" type="pres">
      <dgm:prSet presAssocID="{13432AAD-A488-4BCE-A6A6-9F45BAB25A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84D8C1-B664-454F-BA0B-2FA33AD4FBB1}" type="pres">
      <dgm:prSet presAssocID="{BE6D172E-0A24-4081-88FE-5DE1D499C4DB}" presName="spacer" presStyleCnt="0"/>
      <dgm:spPr/>
    </dgm:pt>
    <dgm:pt modelId="{40A89332-50C8-D841-BE47-A217440B01AE}" type="pres">
      <dgm:prSet presAssocID="{E37175E5-D018-4F13-BE3A-C3F9521374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6AFD3F-D4EB-7640-8502-0A1425C8E57D}" type="pres">
      <dgm:prSet presAssocID="{248948D8-C639-42AC-85C0-33AE56A2CD4C}" presName="spacer" presStyleCnt="0"/>
      <dgm:spPr/>
    </dgm:pt>
    <dgm:pt modelId="{90B4D266-3AFD-FA4D-81D1-DD8BF44D06B1}" type="pres">
      <dgm:prSet presAssocID="{6DF21FD8-5D94-47F9-AD7D-CA94E94D5C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CB4D36-8024-714E-9693-D59F86D2C54A}" type="presOf" srcId="{6DF21FD8-5D94-47F9-AD7D-CA94E94D5CA2}" destId="{90B4D266-3AFD-FA4D-81D1-DD8BF44D06B1}" srcOrd="0" destOrd="0" presId="urn:microsoft.com/office/officeart/2005/8/layout/vList2"/>
    <dgm:cxn modelId="{3F844E4F-A1F5-0E40-BA55-29CEEFB4F577}" type="presOf" srcId="{BE17FDC9-DF4E-4FEA-8975-B1E83E0D322C}" destId="{A6E1C263-A13C-0442-BCD9-7529E2C198EC}" srcOrd="0" destOrd="0" presId="urn:microsoft.com/office/officeart/2005/8/layout/vList2"/>
    <dgm:cxn modelId="{FBA64152-3901-ED4E-ACC3-D7E6DA735AEA}" type="presOf" srcId="{E37175E5-D018-4F13-BE3A-C3F952137474}" destId="{40A89332-50C8-D841-BE47-A217440B01AE}" srcOrd="0" destOrd="0" presId="urn:microsoft.com/office/officeart/2005/8/layout/vList2"/>
    <dgm:cxn modelId="{9218AA58-6DEB-9044-A467-9873AAEA17D4}" type="presOf" srcId="{13432AAD-A488-4BCE-A6A6-9F45BAB25A96}" destId="{37546642-CAA9-B14B-895A-AE77854628EC}" srcOrd="0" destOrd="0" presId="urn:microsoft.com/office/officeart/2005/8/layout/vList2"/>
    <dgm:cxn modelId="{A66D1D8C-A83C-4CEC-AA80-C1B742919AA1}" srcId="{BE17FDC9-DF4E-4FEA-8975-B1E83E0D322C}" destId="{F1FD033B-F595-41DF-BF4D-DF5CF72CA881}" srcOrd="0" destOrd="0" parTransId="{4617307F-D3B7-4C27-9311-D65015D6F41E}" sibTransId="{59F182D8-14E4-482C-9914-617D6C0849D0}"/>
    <dgm:cxn modelId="{BC3796BF-C292-466C-A1EE-5553D331C11E}" srcId="{BE17FDC9-DF4E-4FEA-8975-B1E83E0D322C}" destId="{E37175E5-D018-4F13-BE3A-C3F952137474}" srcOrd="2" destOrd="0" parTransId="{203EA81C-1472-41A2-8AC4-67469907E3B5}" sibTransId="{248948D8-C639-42AC-85C0-33AE56A2CD4C}"/>
    <dgm:cxn modelId="{BAF93BC2-5996-4577-BB57-A08A54D1D9AE}" srcId="{BE17FDC9-DF4E-4FEA-8975-B1E83E0D322C}" destId="{13432AAD-A488-4BCE-A6A6-9F45BAB25A96}" srcOrd="1" destOrd="0" parTransId="{94CBE33B-674B-48CC-BFD1-CAD26814059B}" sibTransId="{BE6D172E-0A24-4081-88FE-5DE1D499C4DB}"/>
    <dgm:cxn modelId="{9072D4FB-D9D7-4C05-B418-15F32D141BBB}" srcId="{BE17FDC9-DF4E-4FEA-8975-B1E83E0D322C}" destId="{6DF21FD8-5D94-47F9-AD7D-CA94E94D5CA2}" srcOrd="3" destOrd="0" parTransId="{DDF3ADDC-12AA-4026-A8ED-6366F0280A99}" sibTransId="{5BF2F1F4-5CF3-44B7-A2BE-48CA0B333102}"/>
    <dgm:cxn modelId="{5A6DF6FB-A002-8944-85B1-830CF08FCD8D}" type="presOf" srcId="{F1FD033B-F595-41DF-BF4D-DF5CF72CA881}" destId="{E7A03FA8-6D8F-414E-B47C-0D4077A5277F}" srcOrd="0" destOrd="0" presId="urn:microsoft.com/office/officeart/2005/8/layout/vList2"/>
    <dgm:cxn modelId="{6B95E924-39A3-7D48-8279-C18622E27424}" type="presParOf" srcId="{A6E1C263-A13C-0442-BCD9-7529E2C198EC}" destId="{E7A03FA8-6D8F-414E-B47C-0D4077A5277F}" srcOrd="0" destOrd="0" presId="urn:microsoft.com/office/officeart/2005/8/layout/vList2"/>
    <dgm:cxn modelId="{3CA5A084-1D91-6D48-8A5C-07F56707BD62}" type="presParOf" srcId="{A6E1C263-A13C-0442-BCD9-7529E2C198EC}" destId="{BA946B03-12C8-CC4B-A61D-2520F3267D25}" srcOrd="1" destOrd="0" presId="urn:microsoft.com/office/officeart/2005/8/layout/vList2"/>
    <dgm:cxn modelId="{88816553-BAC6-A941-A6F7-B808393B2001}" type="presParOf" srcId="{A6E1C263-A13C-0442-BCD9-7529E2C198EC}" destId="{37546642-CAA9-B14B-895A-AE77854628EC}" srcOrd="2" destOrd="0" presId="urn:microsoft.com/office/officeart/2005/8/layout/vList2"/>
    <dgm:cxn modelId="{40B73B6B-07AE-7947-8077-760D4F88ABED}" type="presParOf" srcId="{A6E1C263-A13C-0442-BCD9-7529E2C198EC}" destId="{3684D8C1-B664-454F-BA0B-2FA33AD4FBB1}" srcOrd="3" destOrd="0" presId="urn:microsoft.com/office/officeart/2005/8/layout/vList2"/>
    <dgm:cxn modelId="{39B4E022-C83E-BE41-8AF0-1622685355CA}" type="presParOf" srcId="{A6E1C263-A13C-0442-BCD9-7529E2C198EC}" destId="{40A89332-50C8-D841-BE47-A217440B01AE}" srcOrd="4" destOrd="0" presId="urn:microsoft.com/office/officeart/2005/8/layout/vList2"/>
    <dgm:cxn modelId="{8997C89E-1E5C-4C49-9784-69DA45031710}" type="presParOf" srcId="{A6E1C263-A13C-0442-BCD9-7529E2C198EC}" destId="{426AFD3F-D4EB-7640-8502-0A1425C8E57D}" srcOrd="5" destOrd="0" presId="urn:microsoft.com/office/officeart/2005/8/layout/vList2"/>
    <dgm:cxn modelId="{963211B3-FAE2-6F49-900A-3BEEC01C969E}" type="presParOf" srcId="{A6E1C263-A13C-0442-BCD9-7529E2C198EC}" destId="{90B4D266-3AFD-FA4D-81D1-DD8BF44D06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B8A9E6-0DAE-4B4D-84FC-6604BC341C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BD0C23-AB82-4B01-825D-E6882505325B}">
      <dgm:prSet/>
      <dgm:spPr/>
      <dgm:t>
        <a:bodyPr/>
        <a:lstStyle/>
        <a:p>
          <a:r>
            <a:rPr lang="pt-BR" b="1"/>
            <a:t>Cristo é apenas um mestre iluminado</a:t>
          </a:r>
          <a:endParaRPr lang="en-US"/>
        </a:p>
      </dgm:t>
    </dgm:pt>
    <dgm:pt modelId="{579295AD-08B6-45CC-9376-443196721A41}" type="parTrans" cxnId="{93C46F30-5050-49D6-A9C4-9F68DDE85D9D}">
      <dgm:prSet/>
      <dgm:spPr/>
      <dgm:t>
        <a:bodyPr/>
        <a:lstStyle/>
        <a:p>
          <a:endParaRPr lang="en-US"/>
        </a:p>
      </dgm:t>
    </dgm:pt>
    <dgm:pt modelId="{2666017A-EA02-4A8A-9F89-2ED179EBC841}" type="sibTrans" cxnId="{93C46F30-5050-49D6-A9C4-9F68DDE85D9D}">
      <dgm:prSet/>
      <dgm:spPr/>
      <dgm:t>
        <a:bodyPr/>
        <a:lstStyle/>
        <a:p>
          <a:endParaRPr lang="en-US"/>
        </a:p>
      </dgm:t>
    </dgm:pt>
    <dgm:pt modelId="{F7ACE743-D948-465A-8FB7-842D3015AA34}">
      <dgm:prSet/>
      <dgm:spPr/>
      <dgm:t>
        <a:bodyPr/>
        <a:lstStyle/>
        <a:p>
          <a:r>
            <a:rPr lang="pt-BR"/>
            <a:t>Negam a divindade exclusiva de Cristo.</a:t>
          </a:r>
          <a:endParaRPr lang="en-US"/>
        </a:p>
      </dgm:t>
    </dgm:pt>
    <dgm:pt modelId="{0F1D38F7-49D5-4831-A8D4-ADF02DEB9D65}" type="parTrans" cxnId="{50A8468D-16EE-4965-BE40-5245C4822B67}">
      <dgm:prSet/>
      <dgm:spPr/>
      <dgm:t>
        <a:bodyPr/>
        <a:lstStyle/>
        <a:p>
          <a:endParaRPr lang="en-US"/>
        </a:p>
      </dgm:t>
    </dgm:pt>
    <dgm:pt modelId="{58667DEF-6D84-42D2-BFB8-6F11CE1F0FC4}" type="sibTrans" cxnId="{50A8468D-16EE-4965-BE40-5245C4822B67}">
      <dgm:prSet/>
      <dgm:spPr/>
      <dgm:t>
        <a:bodyPr/>
        <a:lstStyle/>
        <a:p>
          <a:endParaRPr lang="en-US"/>
        </a:p>
      </dgm:t>
    </dgm:pt>
    <dgm:pt modelId="{2DC5B445-F1A2-4FD6-A399-3BFC77CB22CA}">
      <dgm:prSet/>
      <dgm:spPr/>
      <dgm:t>
        <a:bodyPr/>
        <a:lstStyle/>
        <a:p>
          <a:r>
            <a:rPr lang="pt-BR" i="1"/>
            <a:t>Refutação:</a:t>
          </a:r>
          <a:endParaRPr lang="en-US"/>
        </a:p>
      </dgm:t>
    </dgm:pt>
    <dgm:pt modelId="{A553FEFA-F149-4485-9D89-1C22295BF07F}" type="parTrans" cxnId="{732322FD-0DEF-4071-A043-05AECFC080C5}">
      <dgm:prSet/>
      <dgm:spPr/>
      <dgm:t>
        <a:bodyPr/>
        <a:lstStyle/>
        <a:p>
          <a:endParaRPr lang="en-US"/>
        </a:p>
      </dgm:t>
    </dgm:pt>
    <dgm:pt modelId="{1250B553-35C2-491B-B2AE-FF201EBA72CB}" type="sibTrans" cxnId="{732322FD-0DEF-4071-A043-05AECFC080C5}">
      <dgm:prSet/>
      <dgm:spPr/>
      <dgm:t>
        <a:bodyPr/>
        <a:lstStyle/>
        <a:p>
          <a:endParaRPr lang="en-US"/>
        </a:p>
      </dgm:t>
    </dgm:pt>
    <dgm:pt modelId="{280D499F-BDF2-453F-9B6A-56B3897F77BA}">
      <dgm:prSet/>
      <dgm:spPr/>
      <dgm:t>
        <a:bodyPr/>
        <a:lstStyle/>
        <a:p>
          <a:r>
            <a:rPr lang="pt-BR"/>
            <a:t>João 1:1-14, João 14:6 – “Eu sou o caminho, a verdade e a vida...”</a:t>
          </a:r>
          <a:endParaRPr lang="en-US"/>
        </a:p>
      </dgm:t>
    </dgm:pt>
    <dgm:pt modelId="{79C279C0-AFD0-40FA-BCEB-7D92B8B615A6}" type="parTrans" cxnId="{9E701165-8DC6-4A61-8878-1FCDC1A213A9}">
      <dgm:prSet/>
      <dgm:spPr/>
      <dgm:t>
        <a:bodyPr/>
        <a:lstStyle/>
        <a:p>
          <a:endParaRPr lang="en-US"/>
        </a:p>
      </dgm:t>
    </dgm:pt>
    <dgm:pt modelId="{0C8D77FB-A435-48A5-A953-57FB75F96958}" type="sibTrans" cxnId="{9E701165-8DC6-4A61-8878-1FCDC1A213A9}">
      <dgm:prSet/>
      <dgm:spPr/>
      <dgm:t>
        <a:bodyPr/>
        <a:lstStyle/>
        <a:p>
          <a:endParaRPr lang="en-US"/>
        </a:p>
      </dgm:t>
    </dgm:pt>
    <dgm:pt modelId="{1BAD4FB2-4B55-294A-B50F-E31C244C457B}" type="pres">
      <dgm:prSet presAssocID="{A6B8A9E6-0DAE-4B4D-84FC-6604BC341C36}" presName="linear" presStyleCnt="0">
        <dgm:presLayoutVars>
          <dgm:animLvl val="lvl"/>
          <dgm:resizeHandles val="exact"/>
        </dgm:presLayoutVars>
      </dgm:prSet>
      <dgm:spPr/>
    </dgm:pt>
    <dgm:pt modelId="{D9991390-CB65-484E-A356-8982F5DC81BA}" type="pres">
      <dgm:prSet presAssocID="{9CBD0C23-AB82-4B01-825D-E688250532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93EF21-C128-D64B-8A98-E0857C613B05}" type="pres">
      <dgm:prSet presAssocID="{2666017A-EA02-4A8A-9F89-2ED179EBC841}" presName="spacer" presStyleCnt="0"/>
      <dgm:spPr/>
    </dgm:pt>
    <dgm:pt modelId="{0BA5F34D-5AF6-E04B-A02F-1C56B3A938AB}" type="pres">
      <dgm:prSet presAssocID="{F7ACE743-D948-465A-8FB7-842D3015AA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B4317F-DBC1-5545-B7E7-B89B50648A5A}" type="pres">
      <dgm:prSet presAssocID="{58667DEF-6D84-42D2-BFB8-6F11CE1F0FC4}" presName="spacer" presStyleCnt="0"/>
      <dgm:spPr/>
    </dgm:pt>
    <dgm:pt modelId="{3EC4F8AD-392D-9B4D-B1C7-73CC717571B0}" type="pres">
      <dgm:prSet presAssocID="{2DC5B445-F1A2-4FD6-A399-3BFC77CB22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56C92A-AD47-A748-B659-3D29BF0388D8}" type="pres">
      <dgm:prSet presAssocID="{1250B553-35C2-491B-B2AE-FF201EBA72CB}" presName="spacer" presStyleCnt="0"/>
      <dgm:spPr/>
    </dgm:pt>
    <dgm:pt modelId="{DCDEC35A-B312-1949-91ED-1FB1E9E7DFD2}" type="pres">
      <dgm:prSet presAssocID="{280D499F-BDF2-453F-9B6A-56B3897F77B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22B71C-5BD6-5D45-B900-B49E4C928C15}" type="presOf" srcId="{A6B8A9E6-0DAE-4B4D-84FC-6604BC341C36}" destId="{1BAD4FB2-4B55-294A-B50F-E31C244C457B}" srcOrd="0" destOrd="0" presId="urn:microsoft.com/office/officeart/2005/8/layout/vList2"/>
    <dgm:cxn modelId="{7676FC25-B062-AD4A-B1F9-1A4D107AE2C6}" type="presOf" srcId="{2DC5B445-F1A2-4FD6-A399-3BFC77CB22CA}" destId="{3EC4F8AD-392D-9B4D-B1C7-73CC717571B0}" srcOrd="0" destOrd="0" presId="urn:microsoft.com/office/officeart/2005/8/layout/vList2"/>
    <dgm:cxn modelId="{93C46F30-5050-49D6-A9C4-9F68DDE85D9D}" srcId="{A6B8A9E6-0DAE-4B4D-84FC-6604BC341C36}" destId="{9CBD0C23-AB82-4B01-825D-E6882505325B}" srcOrd="0" destOrd="0" parTransId="{579295AD-08B6-45CC-9376-443196721A41}" sibTransId="{2666017A-EA02-4A8A-9F89-2ED179EBC841}"/>
    <dgm:cxn modelId="{33438844-13EC-D948-8848-595ACC467F7E}" type="presOf" srcId="{280D499F-BDF2-453F-9B6A-56B3897F77BA}" destId="{DCDEC35A-B312-1949-91ED-1FB1E9E7DFD2}" srcOrd="0" destOrd="0" presId="urn:microsoft.com/office/officeart/2005/8/layout/vList2"/>
    <dgm:cxn modelId="{9E701165-8DC6-4A61-8878-1FCDC1A213A9}" srcId="{A6B8A9E6-0DAE-4B4D-84FC-6604BC341C36}" destId="{280D499F-BDF2-453F-9B6A-56B3897F77BA}" srcOrd="3" destOrd="0" parTransId="{79C279C0-AFD0-40FA-BCEB-7D92B8B615A6}" sibTransId="{0C8D77FB-A435-48A5-A953-57FB75F96958}"/>
    <dgm:cxn modelId="{50A8468D-16EE-4965-BE40-5245C4822B67}" srcId="{A6B8A9E6-0DAE-4B4D-84FC-6604BC341C36}" destId="{F7ACE743-D948-465A-8FB7-842D3015AA34}" srcOrd="1" destOrd="0" parTransId="{0F1D38F7-49D5-4831-A8D4-ADF02DEB9D65}" sibTransId="{58667DEF-6D84-42D2-BFB8-6F11CE1F0FC4}"/>
    <dgm:cxn modelId="{B15B2C95-A8C7-244C-AC5D-E235B3A9FB81}" type="presOf" srcId="{9CBD0C23-AB82-4B01-825D-E6882505325B}" destId="{D9991390-CB65-484E-A356-8982F5DC81BA}" srcOrd="0" destOrd="0" presId="urn:microsoft.com/office/officeart/2005/8/layout/vList2"/>
    <dgm:cxn modelId="{9EDBA1B4-3ADC-014B-85CD-2CC4C9B495E5}" type="presOf" srcId="{F7ACE743-D948-465A-8FB7-842D3015AA34}" destId="{0BA5F34D-5AF6-E04B-A02F-1C56B3A938AB}" srcOrd="0" destOrd="0" presId="urn:microsoft.com/office/officeart/2005/8/layout/vList2"/>
    <dgm:cxn modelId="{732322FD-0DEF-4071-A043-05AECFC080C5}" srcId="{A6B8A9E6-0DAE-4B4D-84FC-6604BC341C36}" destId="{2DC5B445-F1A2-4FD6-A399-3BFC77CB22CA}" srcOrd="2" destOrd="0" parTransId="{A553FEFA-F149-4485-9D89-1C22295BF07F}" sibTransId="{1250B553-35C2-491B-B2AE-FF201EBA72CB}"/>
    <dgm:cxn modelId="{72DC39DE-ECB6-EB43-8592-D74B9CBFD3F7}" type="presParOf" srcId="{1BAD4FB2-4B55-294A-B50F-E31C244C457B}" destId="{D9991390-CB65-484E-A356-8982F5DC81BA}" srcOrd="0" destOrd="0" presId="urn:microsoft.com/office/officeart/2005/8/layout/vList2"/>
    <dgm:cxn modelId="{BD2DF832-7631-3940-B325-CB985DC4DA4C}" type="presParOf" srcId="{1BAD4FB2-4B55-294A-B50F-E31C244C457B}" destId="{C693EF21-C128-D64B-8A98-E0857C613B05}" srcOrd="1" destOrd="0" presId="urn:microsoft.com/office/officeart/2005/8/layout/vList2"/>
    <dgm:cxn modelId="{7DEDE2EC-9A34-7F48-9224-AF82522CE8B1}" type="presParOf" srcId="{1BAD4FB2-4B55-294A-B50F-E31C244C457B}" destId="{0BA5F34D-5AF6-E04B-A02F-1C56B3A938AB}" srcOrd="2" destOrd="0" presId="urn:microsoft.com/office/officeart/2005/8/layout/vList2"/>
    <dgm:cxn modelId="{52986AE9-8BDC-B34C-9108-F9A2090C1492}" type="presParOf" srcId="{1BAD4FB2-4B55-294A-B50F-E31C244C457B}" destId="{98B4317F-DBC1-5545-B7E7-B89B50648A5A}" srcOrd="3" destOrd="0" presId="urn:microsoft.com/office/officeart/2005/8/layout/vList2"/>
    <dgm:cxn modelId="{3F0563FC-1F46-F14E-A932-FBB497C2959D}" type="presParOf" srcId="{1BAD4FB2-4B55-294A-B50F-E31C244C457B}" destId="{3EC4F8AD-392D-9B4D-B1C7-73CC717571B0}" srcOrd="4" destOrd="0" presId="urn:microsoft.com/office/officeart/2005/8/layout/vList2"/>
    <dgm:cxn modelId="{A94E9330-0624-8944-8D47-5BF543523D48}" type="presParOf" srcId="{1BAD4FB2-4B55-294A-B50F-E31C244C457B}" destId="{7956C92A-AD47-A748-B659-3D29BF0388D8}" srcOrd="5" destOrd="0" presId="urn:microsoft.com/office/officeart/2005/8/layout/vList2"/>
    <dgm:cxn modelId="{99C1D684-040C-EA46-A5BF-D6548C29827E}" type="presParOf" srcId="{1BAD4FB2-4B55-294A-B50F-E31C244C457B}" destId="{DCDEC35A-B312-1949-91ED-1FB1E9E7DF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AE11F-B1FA-6940-8924-6C3E370C3E6D}">
      <dsp:nvSpPr>
        <dsp:cNvPr id="0" name=""/>
        <dsp:cNvSpPr/>
      </dsp:nvSpPr>
      <dsp:spPr>
        <a:xfrm>
          <a:off x="0" y="108960"/>
          <a:ext cx="8300910" cy="327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Seicho-No-Iê</a:t>
          </a:r>
          <a:r>
            <a:rPr lang="pt-BR" sz="2800" kern="1200"/>
            <a:t> (</a:t>
          </a:r>
          <a:r>
            <a:rPr lang="pt-BR" sz="2800" i="1" kern="1200"/>
            <a:t>“Lar do Crescimento” ou “Lar da Verdade”</a:t>
          </a:r>
          <a:r>
            <a:rPr lang="pt-BR" sz="2800" kern="1200"/>
            <a:t>) é uma </a:t>
          </a:r>
          <a:r>
            <a:rPr lang="pt-BR" sz="2800" b="1" kern="1200"/>
            <a:t>seita religiosa japonesa</a:t>
          </a:r>
          <a:r>
            <a:rPr lang="pt-BR" sz="2800" kern="1200"/>
            <a:t> fundada em 1930 por </a:t>
          </a:r>
          <a:r>
            <a:rPr lang="pt-BR" sz="2800" b="1" kern="1200"/>
            <a:t>Masaharu Taniguchi</a:t>
          </a:r>
          <a:r>
            <a:rPr lang="pt-BR" sz="2800" kern="1200"/>
            <a:t>, unindo elementos do </a:t>
          </a:r>
          <a:r>
            <a:rPr lang="pt-BR" sz="2800" b="1" kern="1200"/>
            <a:t>xintoísmo</a:t>
          </a:r>
          <a:r>
            <a:rPr lang="pt-BR" sz="2800" kern="1200"/>
            <a:t>, </a:t>
          </a:r>
          <a:r>
            <a:rPr lang="pt-BR" sz="2800" b="1" kern="1200"/>
            <a:t>budismo</a:t>
          </a:r>
          <a:r>
            <a:rPr lang="pt-BR" sz="2800" kern="1200"/>
            <a:t>, </a:t>
          </a:r>
          <a:r>
            <a:rPr lang="pt-BR" sz="2800" b="1" kern="1200"/>
            <a:t>cristianismo</a:t>
          </a:r>
          <a:r>
            <a:rPr lang="pt-BR" sz="2800" kern="1200"/>
            <a:t> e da </a:t>
          </a:r>
          <a:r>
            <a:rPr lang="pt-BR" sz="2800" b="1" kern="1200"/>
            <a:t>metafísica ocidental</a:t>
          </a:r>
          <a:r>
            <a:rPr lang="pt-BR" sz="2800" kern="1200"/>
            <a:t>. Seu nome completo traduzido pode significar: </a:t>
          </a:r>
          <a:r>
            <a:rPr lang="pt-BR" sz="2800" i="1" kern="1200"/>
            <a:t>“O Lar da Vida Verdadeira em Harmonia com o Universo”</a:t>
          </a:r>
          <a:r>
            <a:rPr lang="pt-BR" sz="2800" kern="1200"/>
            <a:t>.</a:t>
          </a:r>
          <a:endParaRPr lang="en-US" sz="2800" kern="1200"/>
        </a:p>
      </dsp:txBody>
      <dsp:txXfrm>
        <a:off x="159921" y="268881"/>
        <a:ext cx="7981068" cy="2956158"/>
      </dsp:txXfrm>
    </dsp:sp>
    <dsp:sp modelId="{E11C73A6-5D3D-AD45-AFBD-36BA8B996F05}">
      <dsp:nvSpPr>
        <dsp:cNvPr id="0" name=""/>
        <dsp:cNvSpPr/>
      </dsp:nvSpPr>
      <dsp:spPr>
        <a:xfrm>
          <a:off x="0" y="3465600"/>
          <a:ext cx="8300910" cy="32760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É classificada como um </a:t>
          </a:r>
          <a:r>
            <a:rPr lang="pt-BR" sz="2800" b="1" kern="1200"/>
            <a:t>movimento sincretista e filosófico-religioso de autoajuda espiritual.</a:t>
          </a:r>
          <a:endParaRPr lang="en-US" sz="2800" kern="1200"/>
        </a:p>
      </dsp:txBody>
      <dsp:txXfrm>
        <a:off x="159921" y="3625521"/>
        <a:ext cx="7981068" cy="29561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94A7-7F31-4E4F-8BE5-F12820EA511B}">
      <dsp:nvSpPr>
        <dsp:cNvPr id="0" name=""/>
        <dsp:cNvSpPr/>
      </dsp:nvSpPr>
      <dsp:spPr>
        <a:xfrm>
          <a:off x="0" y="345670"/>
          <a:ext cx="8991024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/>
            <a:t>A salvação vem do autoconhecimento e pensamento positivo</a:t>
          </a:r>
          <a:endParaRPr lang="en-US" sz="3800" kern="1200"/>
        </a:p>
      </dsp:txBody>
      <dsp:txXfrm>
        <a:off x="73792" y="419462"/>
        <a:ext cx="8843440" cy="1364056"/>
      </dsp:txXfrm>
    </dsp:sp>
    <dsp:sp modelId="{8B39F675-D3B6-D24C-969F-49A3621164CB}">
      <dsp:nvSpPr>
        <dsp:cNvPr id="0" name=""/>
        <dsp:cNvSpPr/>
      </dsp:nvSpPr>
      <dsp:spPr>
        <a:xfrm>
          <a:off x="0" y="1966750"/>
          <a:ext cx="8991024" cy="15116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Não há cruz, nem redenção pelo sangue de Cristo.</a:t>
          </a:r>
          <a:endParaRPr lang="en-US" sz="3800" kern="1200"/>
        </a:p>
      </dsp:txBody>
      <dsp:txXfrm>
        <a:off x="73792" y="2040542"/>
        <a:ext cx="8843440" cy="1364056"/>
      </dsp:txXfrm>
    </dsp:sp>
    <dsp:sp modelId="{E0451A02-3864-A34D-AAAE-F9F4928F2D3E}">
      <dsp:nvSpPr>
        <dsp:cNvPr id="0" name=""/>
        <dsp:cNvSpPr/>
      </dsp:nvSpPr>
      <dsp:spPr>
        <a:xfrm>
          <a:off x="0" y="3587830"/>
          <a:ext cx="8991024" cy="15116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i="1" kern="1200"/>
            <a:t>Refutação:</a:t>
          </a:r>
          <a:endParaRPr lang="en-US" sz="3800" kern="1200"/>
        </a:p>
      </dsp:txBody>
      <dsp:txXfrm>
        <a:off x="73792" y="3661622"/>
        <a:ext cx="8843440" cy="1364056"/>
      </dsp:txXfrm>
    </dsp:sp>
    <dsp:sp modelId="{791045EC-3D98-9945-A559-D612549565B8}">
      <dsp:nvSpPr>
        <dsp:cNvPr id="0" name=""/>
        <dsp:cNvSpPr/>
      </dsp:nvSpPr>
      <dsp:spPr>
        <a:xfrm>
          <a:off x="0" y="5208910"/>
          <a:ext cx="8991024" cy="15116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Efésios 2:8-9 – “Pela graça sois salvos...”</a:t>
          </a:r>
          <a:endParaRPr lang="en-US" sz="3800" kern="1200"/>
        </a:p>
      </dsp:txBody>
      <dsp:txXfrm>
        <a:off x="73792" y="5282702"/>
        <a:ext cx="8843440" cy="13640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464B1-609E-A049-A507-EC750332CE32}">
      <dsp:nvSpPr>
        <dsp:cNvPr id="0" name=""/>
        <dsp:cNvSpPr/>
      </dsp:nvSpPr>
      <dsp:spPr>
        <a:xfrm>
          <a:off x="0" y="31488"/>
          <a:ext cx="11838316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O livro "A Verdade da Vida" (mais de 40 volumes)</a:t>
          </a:r>
          <a:r>
            <a:rPr lang="pt-BR" sz="3100" kern="1200"/>
            <a:t> é o texto principal da seita, considerado “inspirado”.</a:t>
          </a:r>
          <a:endParaRPr lang="en-US" sz="3100" kern="1200"/>
        </a:p>
      </dsp:txBody>
      <dsp:txXfrm>
        <a:off x="84655" y="116143"/>
        <a:ext cx="11669006" cy="1564849"/>
      </dsp:txXfrm>
    </dsp:sp>
    <dsp:sp modelId="{7B26ABF4-8EF5-A84C-9B83-2BC9588B5ED4}">
      <dsp:nvSpPr>
        <dsp:cNvPr id="0" name=""/>
        <dsp:cNvSpPr/>
      </dsp:nvSpPr>
      <dsp:spPr>
        <a:xfrm>
          <a:off x="0" y="1854928"/>
          <a:ext cx="11838316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Muitos membros oram olhando para um espelho, como forma de “ver a divindade dentro de si”.</a:t>
          </a:r>
          <a:endParaRPr lang="en-US" sz="3100" kern="1200"/>
        </a:p>
      </dsp:txBody>
      <dsp:txXfrm>
        <a:off x="84655" y="1939583"/>
        <a:ext cx="11669006" cy="1564849"/>
      </dsp:txXfrm>
    </dsp:sp>
    <dsp:sp modelId="{3DBC4F36-BA77-0344-B3A7-2F2ADD393DE8}">
      <dsp:nvSpPr>
        <dsp:cNvPr id="0" name=""/>
        <dsp:cNvSpPr/>
      </dsp:nvSpPr>
      <dsp:spPr>
        <a:xfrm>
          <a:off x="0" y="3678367"/>
          <a:ext cx="11838316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Seicho-No-Iê já foi confundida com “igreja cristã” por utilizar termos como “Deus”, “oração”, “palavra” — embora distorçam todos esses conceitos.</a:t>
          </a:r>
          <a:endParaRPr lang="en-US" sz="3100" kern="1200"/>
        </a:p>
      </dsp:txBody>
      <dsp:txXfrm>
        <a:off x="84655" y="3763022"/>
        <a:ext cx="11669006" cy="15648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AB87-819F-F243-8760-B45FEE30138F}">
      <dsp:nvSpPr>
        <dsp:cNvPr id="0" name=""/>
        <dsp:cNvSpPr/>
      </dsp:nvSpPr>
      <dsp:spPr>
        <a:xfrm rot="5400000">
          <a:off x="-878801" y="2484002"/>
          <a:ext cx="3845395" cy="4632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621A-4B16-2548-9856-DDFB0CCAF1A5}">
      <dsp:nvSpPr>
        <dsp:cNvPr id="0" name=""/>
        <dsp:cNvSpPr/>
      </dsp:nvSpPr>
      <dsp:spPr>
        <a:xfrm>
          <a:off x="6625" y="31093"/>
          <a:ext cx="5147772" cy="3088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Há celebrações chamadas de “cultos ecumênicos de luz”, nos quais qualquer pessoa de qualquer religião é aceita.</a:t>
          </a:r>
          <a:endParaRPr lang="en-US" sz="2700" kern="1200"/>
        </a:p>
      </dsp:txBody>
      <dsp:txXfrm>
        <a:off x="97089" y="121557"/>
        <a:ext cx="4966844" cy="2907735"/>
      </dsp:txXfrm>
    </dsp:sp>
    <dsp:sp modelId="{2BE5D2B9-FEE6-5240-805E-1D6BC5BA6448}">
      <dsp:nvSpPr>
        <dsp:cNvPr id="0" name=""/>
        <dsp:cNvSpPr/>
      </dsp:nvSpPr>
      <dsp:spPr>
        <a:xfrm>
          <a:off x="1051613" y="4414416"/>
          <a:ext cx="6831103" cy="4632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7649F-89AA-314B-96FE-675B431D917A}">
      <dsp:nvSpPr>
        <dsp:cNvPr id="0" name=""/>
        <dsp:cNvSpPr/>
      </dsp:nvSpPr>
      <dsp:spPr>
        <a:xfrm>
          <a:off x="6625" y="3891922"/>
          <a:ext cx="5147772" cy="30886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Vem sofrendo </a:t>
          </a:r>
          <a:r>
            <a:rPr lang="pt-BR" sz="2700" b="1" kern="1200"/>
            <a:t>queda de membros nos últimos anos</a:t>
          </a:r>
          <a:r>
            <a:rPr lang="pt-BR" sz="2700" kern="1200"/>
            <a:t>, especialmente entre os mais jovens no Japão e Brasil.</a:t>
          </a:r>
          <a:endParaRPr lang="en-US" sz="2700" kern="1200"/>
        </a:p>
      </dsp:txBody>
      <dsp:txXfrm>
        <a:off x="97089" y="3982386"/>
        <a:ext cx="4966844" cy="2907735"/>
      </dsp:txXfrm>
    </dsp:sp>
    <dsp:sp modelId="{304CDD38-0609-9748-A0B4-BE186B808F15}">
      <dsp:nvSpPr>
        <dsp:cNvPr id="0" name=""/>
        <dsp:cNvSpPr/>
      </dsp:nvSpPr>
      <dsp:spPr>
        <a:xfrm>
          <a:off x="6853162" y="3891922"/>
          <a:ext cx="5147772" cy="30886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Em 2014, a liderança da Seicho-No-Iê do Japão </a:t>
          </a:r>
          <a:r>
            <a:rPr lang="pt-BR" sz="2700" b="1" kern="1200"/>
            <a:t>rompeu com a do Brasil</a:t>
          </a:r>
          <a:r>
            <a:rPr lang="pt-BR" sz="2700" kern="1200"/>
            <a:t> por diferenças de visão doutrinária (a japonesa queria se tornar mais ambientalista e menos religiosa).</a:t>
          </a:r>
          <a:endParaRPr lang="en-US" sz="2700" kern="1200"/>
        </a:p>
      </dsp:txBody>
      <dsp:txXfrm>
        <a:off x="6943626" y="3982386"/>
        <a:ext cx="4966844" cy="29077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F66A-42A5-EF43-81EB-1A26E3CA9512}">
      <dsp:nvSpPr>
        <dsp:cNvPr id="0" name=""/>
        <dsp:cNvSpPr/>
      </dsp:nvSpPr>
      <dsp:spPr>
        <a:xfrm>
          <a:off x="4183777" y="818534"/>
          <a:ext cx="6296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969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2116" y="860952"/>
        <a:ext cx="33014" cy="6602"/>
      </dsp:txXfrm>
    </dsp:sp>
    <dsp:sp modelId="{AE706BAE-606A-F94F-B6D6-CB11585DBFAA}">
      <dsp:nvSpPr>
        <dsp:cNvPr id="0" name=""/>
        <dsp:cNvSpPr/>
      </dsp:nvSpPr>
      <dsp:spPr>
        <a:xfrm>
          <a:off x="1314741" y="3003"/>
          <a:ext cx="2870835" cy="1722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73" tIns="147661" rIns="140673" bIns="14766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O homem não é Deus</a:t>
          </a:r>
          <a:endParaRPr lang="en-US" sz="2500" kern="1200"/>
        </a:p>
      </dsp:txBody>
      <dsp:txXfrm>
        <a:off x="1314741" y="3003"/>
        <a:ext cx="2870835" cy="1722501"/>
      </dsp:txXfrm>
    </dsp:sp>
    <dsp:sp modelId="{AB768983-CDB6-5740-9D21-5E1B0F893791}">
      <dsp:nvSpPr>
        <dsp:cNvPr id="0" name=""/>
        <dsp:cNvSpPr/>
      </dsp:nvSpPr>
      <dsp:spPr>
        <a:xfrm>
          <a:off x="2750159" y="1723704"/>
          <a:ext cx="3531128" cy="629692"/>
        </a:xfrm>
        <a:custGeom>
          <a:avLst/>
          <a:gdLst/>
          <a:ahLst/>
          <a:cxnLst/>
          <a:rect l="0" t="0" r="0" b="0"/>
          <a:pathLst>
            <a:path>
              <a:moveTo>
                <a:pt x="3531128" y="0"/>
              </a:moveTo>
              <a:lnTo>
                <a:pt x="3531128" y="331946"/>
              </a:lnTo>
              <a:lnTo>
                <a:pt x="0" y="331946"/>
              </a:lnTo>
              <a:lnTo>
                <a:pt x="0" y="6296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5915" y="2035249"/>
        <a:ext cx="179616" cy="6602"/>
      </dsp:txXfrm>
    </dsp:sp>
    <dsp:sp modelId="{50458E2C-66EC-E74F-90F8-5C3444A41292}">
      <dsp:nvSpPr>
        <dsp:cNvPr id="0" name=""/>
        <dsp:cNvSpPr/>
      </dsp:nvSpPr>
      <dsp:spPr>
        <a:xfrm>
          <a:off x="4845869" y="3003"/>
          <a:ext cx="2870835" cy="17225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73" tIns="147661" rIns="140673" bIns="14766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Gênesis 3:5 – “...sereis como Deus...” (mentira da serpente)</a:t>
          </a:r>
          <a:endParaRPr lang="en-US" sz="2500" kern="1200"/>
        </a:p>
      </dsp:txBody>
      <dsp:txXfrm>
        <a:off x="4845869" y="3003"/>
        <a:ext cx="2870835" cy="1722501"/>
      </dsp:txXfrm>
    </dsp:sp>
    <dsp:sp modelId="{FAEFBF3D-0379-D146-A619-F97BC505A3C6}">
      <dsp:nvSpPr>
        <dsp:cNvPr id="0" name=""/>
        <dsp:cNvSpPr/>
      </dsp:nvSpPr>
      <dsp:spPr>
        <a:xfrm>
          <a:off x="4183777" y="3201328"/>
          <a:ext cx="6296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969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2116" y="3243746"/>
        <a:ext cx="33014" cy="6602"/>
      </dsp:txXfrm>
    </dsp:sp>
    <dsp:sp modelId="{6FDD8A02-7C72-824C-A1B0-B5F6DDB941DB}">
      <dsp:nvSpPr>
        <dsp:cNvPr id="0" name=""/>
        <dsp:cNvSpPr/>
      </dsp:nvSpPr>
      <dsp:spPr>
        <a:xfrm>
          <a:off x="1314741" y="2385797"/>
          <a:ext cx="2870835" cy="1722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73" tIns="147661" rIns="140673" bIns="14766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Romanos 5:12 – “Pelo pecado entrou a morte”</a:t>
          </a:r>
          <a:endParaRPr lang="en-US" sz="2500" kern="1200"/>
        </a:p>
      </dsp:txBody>
      <dsp:txXfrm>
        <a:off x="1314741" y="2385797"/>
        <a:ext cx="2870835" cy="1722501"/>
      </dsp:txXfrm>
    </dsp:sp>
    <dsp:sp modelId="{544FB39D-55DB-E74F-A4E7-1E38CF143017}">
      <dsp:nvSpPr>
        <dsp:cNvPr id="0" name=""/>
        <dsp:cNvSpPr/>
      </dsp:nvSpPr>
      <dsp:spPr>
        <a:xfrm>
          <a:off x="2750159" y="4106498"/>
          <a:ext cx="3531128" cy="629692"/>
        </a:xfrm>
        <a:custGeom>
          <a:avLst/>
          <a:gdLst/>
          <a:ahLst/>
          <a:cxnLst/>
          <a:rect l="0" t="0" r="0" b="0"/>
          <a:pathLst>
            <a:path>
              <a:moveTo>
                <a:pt x="3531128" y="0"/>
              </a:moveTo>
              <a:lnTo>
                <a:pt x="3531128" y="331946"/>
              </a:lnTo>
              <a:lnTo>
                <a:pt x="0" y="331946"/>
              </a:lnTo>
              <a:lnTo>
                <a:pt x="0" y="6296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25915" y="4418043"/>
        <a:ext cx="179616" cy="6602"/>
      </dsp:txXfrm>
    </dsp:sp>
    <dsp:sp modelId="{A9C1E6BC-16AF-3F49-8F34-65EE1FD23C8C}">
      <dsp:nvSpPr>
        <dsp:cNvPr id="0" name=""/>
        <dsp:cNvSpPr/>
      </dsp:nvSpPr>
      <dsp:spPr>
        <a:xfrm>
          <a:off x="4845869" y="2385797"/>
          <a:ext cx="2870835" cy="17225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73" tIns="147661" rIns="140673" bIns="14766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➤ </a:t>
          </a:r>
          <a:r>
            <a:rPr lang="pt-BR" sz="2500" b="1" kern="1200"/>
            <a:t>Existe o mal real</a:t>
          </a:r>
          <a:endParaRPr lang="en-US" sz="2500" kern="1200"/>
        </a:p>
      </dsp:txBody>
      <dsp:txXfrm>
        <a:off x="4845869" y="2385797"/>
        <a:ext cx="2870835" cy="1722501"/>
      </dsp:txXfrm>
    </dsp:sp>
    <dsp:sp modelId="{47FC2634-359E-2840-BD7B-59D473801AC3}">
      <dsp:nvSpPr>
        <dsp:cNvPr id="0" name=""/>
        <dsp:cNvSpPr/>
      </dsp:nvSpPr>
      <dsp:spPr>
        <a:xfrm>
          <a:off x="4183777" y="5584121"/>
          <a:ext cx="6296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969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2116" y="5626540"/>
        <a:ext cx="33014" cy="6602"/>
      </dsp:txXfrm>
    </dsp:sp>
    <dsp:sp modelId="{CFB83684-FB12-F24E-899E-00FBE71C40B1}">
      <dsp:nvSpPr>
        <dsp:cNvPr id="0" name=""/>
        <dsp:cNvSpPr/>
      </dsp:nvSpPr>
      <dsp:spPr>
        <a:xfrm>
          <a:off x="1314741" y="4768591"/>
          <a:ext cx="2870835" cy="17225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73" tIns="147661" rIns="140673" bIns="14766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Isaías 5:20 – “Ai dos que ao mal chamam bem...”</a:t>
          </a:r>
          <a:endParaRPr lang="en-US" sz="2500" kern="1200"/>
        </a:p>
      </dsp:txBody>
      <dsp:txXfrm>
        <a:off x="1314741" y="4768591"/>
        <a:ext cx="2870835" cy="1722501"/>
      </dsp:txXfrm>
    </dsp:sp>
    <dsp:sp modelId="{89DB3C3B-AC40-8945-AD04-3D2EAE13C280}">
      <dsp:nvSpPr>
        <dsp:cNvPr id="0" name=""/>
        <dsp:cNvSpPr/>
      </dsp:nvSpPr>
      <dsp:spPr>
        <a:xfrm>
          <a:off x="4845869" y="4768591"/>
          <a:ext cx="2870835" cy="1722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73" tIns="147661" rIns="140673" bIns="14766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1 João 3:4 – “O pecado é a transgressão da lei”</a:t>
          </a:r>
          <a:endParaRPr lang="en-US" sz="2500" kern="1200"/>
        </a:p>
      </dsp:txBody>
      <dsp:txXfrm>
        <a:off x="4845869" y="4768591"/>
        <a:ext cx="2870835" cy="17225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12841-C7F4-A04D-87F5-CD79FA046EAB}">
      <dsp:nvSpPr>
        <dsp:cNvPr id="0" name=""/>
        <dsp:cNvSpPr/>
      </dsp:nvSpPr>
      <dsp:spPr>
        <a:xfrm>
          <a:off x="0" y="818"/>
          <a:ext cx="78120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0882A-C8F2-1C41-8D44-184F5DD7D54F}">
      <dsp:nvSpPr>
        <dsp:cNvPr id="0" name=""/>
        <dsp:cNvSpPr/>
      </dsp:nvSpPr>
      <dsp:spPr>
        <a:xfrm>
          <a:off x="0" y="818"/>
          <a:ext cx="7812080" cy="13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Cristo é único mediador</a:t>
          </a:r>
          <a:endParaRPr lang="en-US" sz="3700" kern="1200"/>
        </a:p>
      </dsp:txBody>
      <dsp:txXfrm>
        <a:off x="0" y="818"/>
        <a:ext cx="7812080" cy="1341029"/>
      </dsp:txXfrm>
    </dsp:sp>
    <dsp:sp modelId="{549BBE48-2E53-FD4C-B520-D6930F96E5C7}">
      <dsp:nvSpPr>
        <dsp:cNvPr id="0" name=""/>
        <dsp:cNvSpPr/>
      </dsp:nvSpPr>
      <dsp:spPr>
        <a:xfrm>
          <a:off x="0" y="1341848"/>
          <a:ext cx="7812080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88632-F111-2C49-B9C5-839DD199275C}">
      <dsp:nvSpPr>
        <dsp:cNvPr id="0" name=""/>
        <dsp:cNvSpPr/>
      </dsp:nvSpPr>
      <dsp:spPr>
        <a:xfrm>
          <a:off x="0" y="1341848"/>
          <a:ext cx="7812080" cy="13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1 Timóteo 2:5 – “Há um só Deus e um só mediador...”</a:t>
          </a:r>
          <a:endParaRPr lang="en-US" sz="3700" kern="1200"/>
        </a:p>
      </dsp:txBody>
      <dsp:txXfrm>
        <a:off x="0" y="1341848"/>
        <a:ext cx="7812080" cy="1341029"/>
      </dsp:txXfrm>
    </dsp:sp>
    <dsp:sp modelId="{48A85069-B857-D74C-AD87-0AB9506296EC}">
      <dsp:nvSpPr>
        <dsp:cNvPr id="0" name=""/>
        <dsp:cNvSpPr/>
      </dsp:nvSpPr>
      <dsp:spPr>
        <a:xfrm>
          <a:off x="0" y="2682878"/>
          <a:ext cx="7812080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CD53A-CE42-6941-BEC7-63732F90FDE4}">
      <dsp:nvSpPr>
        <dsp:cNvPr id="0" name=""/>
        <dsp:cNvSpPr/>
      </dsp:nvSpPr>
      <dsp:spPr>
        <a:xfrm>
          <a:off x="0" y="2682878"/>
          <a:ext cx="7812080" cy="13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➤ </a:t>
          </a:r>
          <a:r>
            <a:rPr lang="pt-BR" sz="3700" b="1" kern="1200"/>
            <a:t>A salvação é somente pela cruz</a:t>
          </a:r>
          <a:endParaRPr lang="en-US" sz="3700" kern="1200"/>
        </a:p>
      </dsp:txBody>
      <dsp:txXfrm>
        <a:off x="0" y="2682878"/>
        <a:ext cx="7812080" cy="1341029"/>
      </dsp:txXfrm>
    </dsp:sp>
    <dsp:sp modelId="{FAA0D0DC-252E-4046-886F-F18F322D396D}">
      <dsp:nvSpPr>
        <dsp:cNvPr id="0" name=""/>
        <dsp:cNvSpPr/>
      </dsp:nvSpPr>
      <dsp:spPr>
        <a:xfrm>
          <a:off x="0" y="4023908"/>
          <a:ext cx="7812080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DCA98-7C6D-F746-8A8F-F2B2853E3AC9}">
      <dsp:nvSpPr>
        <dsp:cNvPr id="0" name=""/>
        <dsp:cNvSpPr/>
      </dsp:nvSpPr>
      <dsp:spPr>
        <a:xfrm>
          <a:off x="0" y="4023908"/>
          <a:ext cx="7812080" cy="13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João 3:16 – “...todo aquele que nele crê não pereça...”</a:t>
          </a:r>
          <a:endParaRPr lang="en-US" sz="3700" kern="1200"/>
        </a:p>
      </dsp:txBody>
      <dsp:txXfrm>
        <a:off x="0" y="4023908"/>
        <a:ext cx="7812080" cy="1341029"/>
      </dsp:txXfrm>
    </dsp:sp>
    <dsp:sp modelId="{255C70AD-6E2B-894A-B87D-9EBDFD255DE2}">
      <dsp:nvSpPr>
        <dsp:cNvPr id="0" name=""/>
        <dsp:cNvSpPr/>
      </dsp:nvSpPr>
      <dsp:spPr>
        <a:xfrm>
          <a:off x="0" y="5364938"/>
          <a:ext cx="7812080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BC276-1A7E-1945-B5DB-B463494C11FE}">
      <dsp:nvSpPr>
        <dsp:cNvPr id="0" name=""/>
        <dsp:cNvSpPr/>
      </dsp:nvSpPr>
      <dsp:spPr>
        <a:xfrm>
          <a:off x="0" y="5364938"/>
          <a:ext cx="7812080" cy="13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1 João 1:7 – “...o sangue de Jesus Cristo nos purifica de todo o pecado”</a:t>
          </a:r>
          <a:endParaRPr lang="en-US" sz="3700" kern="1200"/>
        </a:p>
      </dsp:txBody>
      <dsp:txXfrm>
        <a:off x="0" y="5364938"/>
        <a:ext cx="7812080" cy="13410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FCCD7-67F5-3641-A76A-903B65E45D0C}">
      <dsp:nvSpPr>
        <dsp:cNvPr id="0" name=""/>
        <dsp:cNvSpPr/>
      </dsp:nvSpPr>
      <dsp:spPr>
        <a:xfrm>
          <a:off x="0" y="2644"/>
          <a:ext cx="11780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895DC-434C-5B4A-B9C9-D2B77632D9DD}">
      <dsp:nvSpPr>
        <dsp:cNvPr id="0" name=""/>
        <dsp:cNvSpPr/>
      </dsp:nvSpPr>
      <dsp:spPr>
        <a:xfrm>
          <a:off x="0" y="2644"/>
          <a:ext cx="11780807" cy="180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Norman Geisler</a:t>
          </a:r>
          <a:r>
            <a:rPr lang="pt-BR" sz="3600" kern="1200"/>
            <a:t>: em </a:t>
          </a:r>
          <a:r>
            <a:rPr lang="pt-BR" sz="3600" i="1" kern="1200"/>
            <a:t>Enciclopédia de Apologética</a:t>
          </a:r>
          <a:r>
            <a:rPr lang="pt-BR" sz="3600" kern="1200"/>
            <a:t> classifica a Seicho-No-Iê como seita </a:t>
          </a:r>
          <a:r>
            <a:rPr lang="pt-BR" sz="3600" b="1" kern="1200"/>
            <a:t>panteísta oriental disfarçada</a:t>
          </a:r>
          <a:r>
            <a:rPr lang="pt-BR" sz="3600" kern="1200"/>
            <a:t>.</a:t>
          </a:r>
          <a:endParaRPr lang="en-US" sz="3600" kern="1200"/>
        </a:p>
      </dsp:txBody>
      <dsp:txXfrm>
        <a:off x="0" y="2644"/>
        <a:ext cx="11780807" cy="1803324"/>
      </dsp:txXfrm>
    </dsp:sp>
    <dsp:sp modelId="{4FA4520D-3E54-4B45-B41A-DB6E5C46EC20}">
      <dsp:nvSpPr>
        <dsp:cNvPr id="0" name=""/>
        <dsp:cNvSpPr/>
      </dsp:nvSpPr>
      <dsp:spPr>
        <a:xfrm>
          <a:off x="0" y="1805968"/>
          <a:ext cx="11780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62C19-5BB9-0043-9FE8-A33DB4EA0B47}">
      <dsp:nvSpPr>
        <dsp:cNvPr id="0" name=""/>
        <dsp:cNvSpPr/>
      </dsp:nvSpPr>
      <dsp:spPr>
        <a:xfrm>
          <a:off x="0" y="1805968"/>
          <a:ext cx="11780807" cy="180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Walter Martin</a:t>
          </a:r>
          <a:r>
            <a:rPr lang="pt-BR" sz="3600" kern="1200"/>
            <a:t>: em </a:t>
          </a:r>
          <a:r>
            <a:rPr lang="pt-BR" sz="3600" i="1" kern="1200"/>
            <a:t>O Reino das Seitas</a:t>
          </a:r>
          <a:r>
            <a:rPr lang="pt-BR" sz="3600" kern="1200"/>
            <a:t> destaca que </a:t>
          </a:r>
          <a:r>
            <a:rPr lang="pt-BR" sz="3600" b="1" kern="1200"/>
            <a:t>negar o pecado e a cruz de Cristo é rejeitar o coração do evangelho.</a:t>
          </a:r>
          <a:endParaRPr lang="en-US" sz="3600" kern="1200"/>
        </a:p>
      </dsp:txBody>
      <dsp:txXfrm>
        <a:off x="0" y="1805968"/>
        <a:ext cx="11780807" cy="1803324"/>
      </dsp:txXfrm>
    </dsp:sp>
    <dsp:sp modelId="{E50CB8A0-F867-6843-951E-82DB607A2DBC}">
      <dsp:nvSpPr>
        <dsp:cNvPr id="0" name=""/>
        <dsp:cNvSpPr/>
      </dsp:nvSpPr>
      <dsp:spPr>
        <a:xfrm>
          <a:off x="0" y="3609293"/>
          <a:ext cx="11780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788C2-0ACE-E549-90D7-D5EEAE8B9664}">
      <dsp:nvSpPr>
        <dsp:cNvPr id="0" name=""/>
        <dsp:cNvSpPr/>
      </dsp:nvSpPr>
      <dsp:spPr>
        <a:xfrm>
          <a:off x="0" y="3609293"/>
          <a:ext cx="11780807" cy="180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Paul C. Jong</a:t>
          </a:r>
          <a:r>
            <a:rPr lang="pt-BR" sz="3600" kern="1200"/>
            <a:t>: em </a:t>
          </a:r>
          <a:r>
            <a:rPr lang="pt-BR" sz="3600" i="1" kern="1200"/>
            <a:t>Heresias e o Verdadeiro Evangelho</a:t>
          </a:r>
          <a:r>
            <a:rPr lang="pt-BR" sz="3600" kern="1200"/>
            <a:t> afirma que o sincretismo e pensamento positivo sem arrependimento é </a:t>
          </a:r>
          <a:r>
            <a:rPr lang="pt-BR" sz="3600" b="1" kern="1200"/>
            <a:t>autoajuda travestida de fé.</a:t>
          </a:r>
          <a:endParaRPr lang="en-US" sz="3600" kern="1200"/>
        </a:p>
      </dsp:txBody>
      <dsp:txXfrm>
        <a:off x="0" y="3609293"/>
        <a:ext cx="11780807" cy="18033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01929-0C69-FF48-BCBA-BF9AE68F4972}">
      <dsp:nvSpPr>
        <dsp:cNvPr id="0" name=""/>
        <dsp:cNvSpPr/>
      </dsp:nvSpPr>
      <dsp:spPr>
        <a:xfrm>
          <a:off x="0" y="645"/>
          <a:ext cx="12025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60266-30D4-2347-8E01-B24B9133394E}">
      <dsp:nvSpPr>
        <dsp:cNvPr id="0" name=""/>
        <dsp:cNvSpPr/>
      </dsp:nvSpPr>
      <dsp:spPr>
        <a:xfrm>
          <a:off x="0" y="645"/>
          <a:ext cx="12025222" cy="105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A. C. </a:t>
          </a:r>
          <a:r>
            <a:rPr lang="pt-BR" sz="2900" kern="1200" dirty="0" err="1"/>
            <a:t>Bhaktivedanta</a:t>
          </a:r>
          <a:r>
            <a:rPr lang="pt-BR" sz="2900" kern="1200" dirty="0"/>
            <a:t> </a:t>
          </a:r>
          <a:r>
            <a:rPr lang="pt-BR" sz="2900" kern="1200" dirty="0" err="1"/>
            <a:t>Swami</a:t>
          </a:r>
          <a:r>
            <a:rPr lang="pt-BR" sz="2900" kern="1200" dirty="0"/>
            <a:t> Prabhupada (1896–1977)</a:t>
          </a:r>
          <a:endParaRPr lang="en-US" sz="2900" kern="1200" dirty="0"/>
        </a:p>
      </dsp:txBody>
      <dsp:txXfrm>
        <a:off x="0" y="645"/>
        <a:ext cx="12025222" cy="1056915"/>
      </dsp:txXfrm>
    </dsp:sp>
    <dsp:sp modelId="{C8416888-243B-B24F-B3B3-02AEC847331F}">
      <dsp:nvSpPr>
        <dsp:cNvPr id="0" name=""/>
        <dsp:cNvSpPr/>
      </dsp:nvSpPr>
      <dsp:spPr>
        <a:xfrm>
          <a:off x="0" y="1057560"/>
          <a:ext cx="12025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D0E67-FE57-1F49-9003-1046040A85AA}">
      <dsp:nvSpPr>
        <dsp:cNvPr id="0" name=""/>
        <dsp:cNvSpPr/>
      </dsp:nvSpPr>
      <dsp:spPr>
        <a:xfrm>
          <a:off x="0" y="1057560"/>
          <a:ext cx="12025222" cy="105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Fundador do ISKCON em </a:t>
          </a:r>
          <a:r>
            <a:rPr lang="pt-BR" sz="2900" b="1" kern="1200" dirty="0"/>
            <a:t>Nova York, 1966</a:t>
          </a:r>
          <a:r>
            <a:rPr lang="pt-BR" sz="2900" kern="1200" dirty="0"/>
            <a:t>.</a:t>
          </a:r>
          <a:endParaRPr lang="en-US" sz="2900" kern="1200" dirty="0"/>
        </a:p>
      </dsp:txBody>
      <dsp:txXfrm>
        <a:off x="0" y="1057560"/>
        <a:ext cx="12025222" cy="1056915"/>
      </dsp:txXfrm>
    </dsp:sp>
    <dsp:sp modelId="{22B43FF7-3F1B-6345-B389-FD3BC55C2D7F}">
      <dsp:nvSpPr>
        <dsp:cNvPr id="0" name=""/>
        <dsp:cNvSpPr/>
      </dsp:nvSpPr>
      <dsp:spPr>
        <a:xfrm>
          <a:off x="0" y="2114475"/>
          <a:ext cx="12025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BC7AB-69EC-F64C-BC8A-74713001467C}">
      <dsp:nvSpPr>
        <dsp:cNvPr id="0" name=""/>
        <dsp:cNvSpPr/>
      </dsp:nvSpPr>
      <dsp:spPr>
        <a:xfrm>
          <a:off x="0" y="2114475"/>
          <a:ext cx="12025222" cy="105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Discípulo de </a:t>
          </a:r>
          <a:r>
            <a:rPr lang="pt-BR" sz="2900" b="1" kern="1200" dirty="0"/>
            <a:t>Bhaktisiddhanta Sarasvati</a:t>
          </a:r>
          <a:r>
            <a:rPr lang="pt-BR" sz="2900" kern="1200" dirty="0"/>
            <a:t> (líder da Gaudiya Math</a:t>
          </a:r>
          <a:r>
            <a:rPr lang="pt-BR" sz="2900" kern="1200"/>
            <a:t>, ramo do </a:t>
          </a:r>
          <a:r>
            <a:rPr lang="pt-BR" sz="2900" kern="1200">
              <a:latin typeface="Aptos Display" panose="020F0302020204030204"/>
            </a:rPr>
            <a:t>vaishnavismo).</a:t>
          </a:r>
          <a:endParaRPr lang="en-US" sz="2900" kern="1200"/>
        </a:p>
      </dsp:txBody>
      <dsp:txXfrm>
        <a:off x="0" y="2114475"/>
        <a:ext cx="12025222" cy="1056915"/>
      </dsp:txXfrm>
    </dsp:sp>
    <dsp:sp modelId="{9CE96323-B650-7F46-88FA-886840C91D20}">
      <dsp:nvSpPr>
        <dsp:cNvPr id="0" name=""/>
        <dsp:cNvSpPr/>
      </dsp:nvSpPr>
      <dsp:spPr>
        <a:xfrm>
          <a:off x="0" y="3171390"/>
          <a:ext cx="12025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0229B-9C99-8948-907B-D89F64411E81}">
      <dsp:nvSpPr>
        <dsp:cNvPr id="0" name=""/>
        <dsp:cNvSpPr/>
      </dsp:nvSpPr>
      <dsp:spPr>
        <a:xfrm>
          <a:off x="0" y="3171390"/>
          <a:ext cx="12025222" cy="105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Alegava ter a missão de espalhar a devoção a Krishna ao Ocidente.</a:t>
          </a:r>
          <a:endParaRPr lang="en-US" sz="2900" kern="1200" dirty="0"/>
        </a:p>
      </dsp:txBody>
      <dsp:txXfrm>
        <a:off x="0" y="3171390"/>
        <a:ext cx="12025222" cy="1056915"/>
      </dsp:txXfrm>
    </dsp:sp>
    <dsp:sp modelId="{D33B230E-4DB5-F943-A46A-7E5104374586}">
      <dsp:nvSpPr>
        <dsp:cNvPr id="0" name=""/>
        <dsp:cNvSpPr/>
      </dsp:nvSpPr>
      <dsp:spPr>
        <a:xfrm>
          <a:off x="0" y="4228305"/>
          <a:ext cx="12025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AB582-8FD2-854E-ABDB-39E3396478C0}">
      <dsp:nvSpPr>
        <dsp:cNvPr id="0" name=""/>
        <dsp:cNvSpPr/>
      </dsp:nvSpPr>
      <dsp:spPr>
        <a:xfrm>
          <a:off x="0" y="4228305"/>
          <a:ext cx="12025222" cy="105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Traduziu textos védicos para o inglês, especialmente o </a:t>
          </a:r>
          <a:r>
            <a:rPr lang="pt-BR" sz="2900" b="1" kern="1200" dirty="0" err="1"/>
            <a:t>Bhagavad</a:t>
          </a:r>
          <a:r>
            <a:rPr lang="pt-BR" sz="2900" b="1" kern="1200" dirty="0"/>
            <a:t>-Gita</a:t>
          </a:r>
          <a:r>
            <a:rPr lang="pt-BR" sz="2900" kern="1200" dirty="0"/>
            <a:t> e o </a:t>
          </a:r>
          <a:r>
            <a:rPr lang="pt-BR" sz="2900" b="1" kern="1200" dirty="0" err="1"/>
            <a:t>Srimad-Bhagavatam</a:t>
          </a:r>
          <a:r>
            <a:rPr lang="pt-BR" sz="2900" kern="1200" dirty="0"/>
            <a:t>, com comentários próprios.</a:t>
          </a:r>
          <a:endParaRPr lang="en-US" sz="2900" kern="1200" dirty="0"/>
        </a:p>
      </dsp:txBody>
      <dsp:txXfrm>
        <a:off x="0" y="4228305"/>
        <a:ext cx="12025222" cy="10569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BA0B4-6118-5F46-987C-91D5BB03E072}">
      <dsp:nvSpPr>
        <dsp:cNvPr id="0" name=""/>
        <dsp:cNvSpPr/>
      </dsp:nvSpPr>
      <dsp:spPr>
        <a:xfrm>
          <a:off x="0" y="10679"/>
          <a:ext cx="8272156" cy="219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Inspirado no </a:t>
          </a:r>
          <a:r>
            <a:rPr lang="pt-BR" sz="4000" b="1" kern="1200"/>
            <a:t>hinduísmo vedantista</a:t>
          </a:r>
          <a:r>
            <a:rPr lang="pt-BR" sz="4000" kern="1200"/>
            <a:t>, difundido pelo movimento Bhakti (devoção).</a:t>
          </a:r>
          <a:endParaRPr lang="en-US" sz="4000" kern="1200"/>
        </a:p>
      </dsp:txBody>
      <dsp:txXfrm>
        <a:off x="107376" y="118055"/>
        <a:ext cx="8057404" cy="1984848"/>
      </dsp:txXfrm>
    </dsp:sp>
    <dsp:sp modelId="{12D72F78-2E29-B545-8B54-F666CAB2D45D}">
      <dsp:nvSpPr>
        <dsp:cNvPr id="0" name=""/>
        <dsp:cNvSpPr/>
      </dsp:nvSpPr>
      <dsp:spPr>
        <a:xfrm>
          <a:off x="0" y="2325479"/>
          <a:ext cx="8272156" cy="219960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Mescla elementos do </a:t>
          </a:r>
          <a:r>
            <a:rPr lang="pt-BR" sz="4000" b="1" kern="1200"/>
            <a:t>monoteísmo aparente</a:t>
          </a:r>
          <a:r>
            <a:rPr lang="pt-BR" sz="4000" kern="1200"/>
            <a:t>, reencarnação e karma.</a:t>
          </a:r>
          <a:endParaRPr lang="en-US" sz="4000" kern="1200"/>
        </a:p>
      </dsp:txBody>
      <dsp:txXfrm>
        <a:off x="107376" y="2432855"/>
        <a:ext cx="8057404" cy="1984848"/>
      </dsp:txXfrm>
    </dsp:sp>
    <dsp:sp modelId="{94341101-3AB1-2B4C-97C2-86FD6DF0773A}">
      <dsp:nvSpPr>
        <dsp:cNvPr id="0" name=""/>
        <dsp:cNvSpPr/>
      </dsp:nvSpPr>
      <dsp:spPr>
        <a:xfrm>
          <a:off x="0" y="4640279"/>
          <a:ext cx="8272156" cy="21996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Ganhou notoriedade nos EUA durante o movimento hippie nos anos 60.</a:t>
          </a:r>
          <a:endParaRPr lang="en-US" sz="4000" kern="1200"/>
        </a:p>
      </dsp:txBody>
      <dsp:txXfrm>
        <a:off x="107376" y="4747655"/>
        <a:ext cx="8057404" cy="19848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3541-9AF3-014F-AE1D-8CF537618A57}">
      <dsp:nvSpPr>
        <dsp:cNvPr id="0" name=""/>
        <dsp:cNvSpPr/>
      </dsp:nvSpPr>
      <dsp:spPr>
        <a:xfrm>
          <a:off x="0" y="5796"/>
          <a:ext cx="12168995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Vedanta</a:t>
          </a:r>
          <a:r>
            <a:rPr lang="pt-BR" sz="2600" kern="1200"/>
            <a:t> significa “fim dos Vedas” – refere-se à filosofia contida nos </a:t>
          </a:r>
          <a:r>
            <a:rPr lang="pt-BR" sz="2600" b="1" kern="1200"/>
            <a:t>Upanishads</a:t>
          </a:r>
          <a:r>
            <a:rPr lang="pt-BR" sz="2600" kern="1200"/>
            <a:t>.</a:t>
          </a:r>
          <a:endParaRPr lang="en-US" sz="2600" kern="1200"/>
        </a:p>
      </dsp:txBody>
      <dsp:txXfrm>
        <a:off x="50675" y="56471"/>
        <a:ext cx="12067645" cy="936732"/>
      </dsp:txXfrm>
    </dsp:sp>
    <dsp:sp modelId="{33617DEA-1ED1-1345-AA63-7B61F66D6D0A}">
      <dsp:nvSpPr>
        <dsp:cNvPr id="0" name=""/>
        <dsp:cNvSpPr/>
      </dsp:nvSpPr>
      <dsp:spPr>
        <a:xfrm>
          <a:off x="0" y="1118758"/>
          <a:ext cx="12168995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Escola filosófica que interpreta os textos védicos sobre a natureza da realidade (Brahman) e da alma (Atman).</a:t>
          </a:r>
          <a:endParaRPr lang="en-US" sz="2600" kern="1200"/>
        </a:p>
      </dsp:txBody>
      <dsp:txXfrm>
        <a:off x="50675" y="1169433"/>
        <a:ext cx="12067645" cy="936732"/>
      </dsp:txXfrm>
    </dsp:sp>
    <dsp:sp modelId="{CE82C80E-E187-334A-8AB5-E5609069B51A}">
      <dsp:nvSpPr>
        <dsp:cNvPr id="0" name=""/>
        <dsp:cNvSpPr/>
      </dsp:nvSpPr>
      <dsp:spPr>
        <a:xfrm>
          <a:off x="0" y="2231721"/>
          <a:ext cx="12168995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</a:t>
          </a:r>
          <a:r>
            <a:rPr lang="pt-BR" sz="2600" b="1" kern="1200"/>
            <a:t>Vedanta Gaudiya</a:t>
          </a:r>
          <a:r>
            <a:rPr lang="pt-BR" sz="2600" kern="1200"/>
            <a:t>, adotado pelos Hare Krishna, enfatiza o </a:t>
          </a:r>
          <a:r>
            <a:rPr lang="pt-BR" sz="2600" b="1" kern="1200"/>
            <a:t>dualismo entre Krishna (Deus supremo) e as almas</a:t>
          </a:r>
          <a:r>
            <a:rPr lang="pt-BR" sz="2600" kern="1200"/>
            <a:t> (jivas).</a:t>
          </a:r>
          <a:endParaRPr lang="en-US" sz="2600" kern="1200"/>
        </a:p>
      </dsp:txBody>
      <dsp:txXfrm>
        <a:off x="50675" y="2282396"/>
        <a:ext cx="12067645" cy="936732"/>
      </dsp:txXfrm>
    </dsp:sp>
    <dsp:sp modelId="{7D54EF07-5CD6-F744-95C2-EF820AF7B8BE}">
      <dsp:nvSpPr>
        <dsp:cNvPr id="0" name=""/>
        <dsp:cNvSpPr/>
      </dsp:nvSpPr>
      <dsp:spPr>
        <a:xfrm>
          <a:off x="0" y="3344683"/>
          <a:ext cx="12168995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Propõe a liberação (moksha) por meio da devoção a Krishna.</a:t>
          </a:r>
          <a:endParaRPr lang="en-US" sz="2600" kern="1200"/>
        </a:p>
      </dsp:txBody>
      <dsp:txXfrm>
        <a:off x="50675" y="3395358"/>
        <a:ext cx="12067645" cy="936732"/>
      </dsp:txXfrm>
    </dsp:sp>
    <dsp:sp modelId="{66032B60-D3B7-514A-A824-6E6A119CA1A2}">
      <dsp:nvSpPr>
        <dsp:cNvPr id="0" name=""/>
        <dsp:cNvSpPr/>
      </dsp:nvSpPr>
      <dsp:spPr>
        <a:xfrm>
          <a:off x="0" y="4457646"/>
          <a:ext cx="12168995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❗ </a:t>
          </a:r>
          <a:r>
            <a:rPr lang="pt-BR" sz="2600" b="1" kern="1200"/>
            <a:t>Refutação bíblica:</a:t>
          </a:r>
          <a:r>
            <a:rPr lang="pt-BR" sz="2600" kern="1200"/>
            <a:t> (Isaías 45:5); (João 14:6).</a:t>
          </a:r>
          <a:endParaRPr lang="en-US" sz="2600" kern="1200"/>
        </a:p>
      </dsp:txBody>
      <dsp:txXfrm>
        <a:off x="50675" y="4508321"/>
        <a:ext cx="12067645" cy="9367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3688D-ECA1-9544-8EF9-B87655F48B80}">
      <dsp:nvSpPr>
        <dsp:cNvPr id="0" name=""/>
        <dsp:cNvSpPr/>
      </dsp:nvSpPr>
      <dsp:spPr>
        <a:xfrm>
          <a:off x="3523346" y="1145341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1187018"/>
        <a:ext cx="40431" cy="8086"/>
      </dsp:txXfrm>
    </dsp:sp>
    <dsp:sp modelId="{33C61F82-3525-0F4B-93C9-164BD8B5163A}">
      <dsp:nvSpPr>
        <dsp:cNvPr id="0" name=""/>
        <dsp:cNvSpPr/>
      </dsp:nvSpPr>
      <dsp:spPr>
        <a:xfrm>
          <a:off x="9339" y="136319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Mestre espiritual de Prabhupada.</a:t>
          </a:r>
          <a:endParaRPr lang="en-US" sz="2400" kern="1200"/>
        </a:p>
      </dsp:txBody>
      <dsp:txXfrm>
        <a:off x="9339" y="136319"/>
        <a:ext cx="3515807" cy="2109484"/>
      </dsp:txXfrm>
    </dsp:sp>
    <dsp:sp modelId="{2BB96681-8A78-7248-9107-48CF1E0C52EB}">
      <dsp:nvSpPr>
        <dsp:cNvPr id="0" name=""/>
        <dsp:cNvSpPr/>
      </dsp:nvSpPr>
      <dsp:spPr>
        <a:xfrm>
          <a:off x="7847789" y="1145341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1" y="1187018"/>
        <a:ext cx="40431" cy="8086"/>
      </dsp:txXfrm>
    </dsp:sp>
    <dsp:sp modelId="{EFE659C4-5621-3645-80DC-EC2B8E7588A9}">
      <dsp:nvSpPr>
        <dsp:cNvPr id="0" name=""/>
        <dsp:cNvSpPr/>
      </dsp:nvSpPr>
      <dsp:spPr>
        <a:xfrm>
          <a:off x="4333782" y="136319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Fundador da </a:t>
          </a:r>
          <a:r>
            <a:rPr lang="pt-BR" sz="2400" b="1" kern="1200"/>
            <a:t>Gaudiya Math</a:t>
          </a:r>
          <a:r>
            <a:rPr lang="pt-BR" sz="2400" kern="1200"/>
            <a:t>, em 1920, que propunha reviver a devoção pura a Krishna.</a:t>
          </a:r>
          <a:endParaRPr lang="en-US" sz="2400" kern="1200"/>
        </a:p>
      </dsp:txBody>
      <dsp:txXfrm>
        <a:off x="4333782" y="136319"/>
        <a:ext cx="3515807" cy="2109484"/>
      </dsp:txXfrm>
    </dsp:sp>
    <dsp:sp modelId="{6E5EA704-AABF-A24A-A108-D484EEF35773}">
      <dsp:nvSpPr>
        <dsp:cNvPr id="0" name=""/>
        <dsp:cNvSpPr/>
      </dsp:nvSpPr>
      <dsp:spPr>
        <a:xfrm>
          <a:off x="1767243" y="2244003"/>
          <a:ext cx="8648885" cy="778035"/>
        </a:xfrm>
        <a:custGeom>
          <a:avLst/>
          <a:gdLst/>
          <a:ahLst/>
          <a:cxnLst/>
          <a:rect l="0" t="0" r="0" b="0"/>
          <a:pathLst>
            <a:path>
              <a:moveTo>
                <a:pt x="8648885" y="0"/>
              </a:moveTo>
              <a:lnTo>
                <a:pt x="8648885" y="406117"/>
              </a:lnTo>
              <a:lnTo>
                <a:pt x="0" y="406117"/>
              </a:lnTo>
              <a:lnTo>
                <a:pt x="0" y="778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4520" y="2628978"/>
        <a:ext cx="434330" cy="8086"/>
      </dsp:txXfrm>
    </dsp:sp>
    <dsp:sp modelId="{BAE118D1-FBFA-C748-BEE5-E1DAB0B35A8A}">
      <dsp:nvSpPr>
        <dsp:cNvPr id="0" name=""/>
        <dsp:cNvSpPr/>
      </dsp:nvSpPr>
      <dsp:spPr>
        <a:xfrm>
          <a:off x="8658225" y="136319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Era um reformador do vaishnavismo, criticava o sincretismo religioso indiano.</a:t>
          </a:r>
          <a:endParaRPr lang="en-US" sz="2400" kern="1200"/>
        </a:p>
      </dsp:txBody>
      <dsp:txXfrm>
        <a:off x="8658225" y="136319"/>
        <a:ext cx="3515807" cy="2109484"/>
      </dsp:txXfrm>
    </dsp:sp>
    <dsp:sp modelId="{633663DE-A586-7A4F-A7EE-4F42074F7845}">
      <dsp:nvSpPr>
        <dsp:cNvPr id="0" name=""/>
        <dsp:cNvSpPr/>
      </dsp:nvSpPr>
      <dsp:spPr>
        <a:xfrm>
          <a:off x="3523346" y="4063461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4105138"/>
        <a:ext cx="40431" cy="8086"/>
      </dsp:txXfrm>
    </dsp:sp>
    <dsp:sp modelId="{B7F2D516-5CB9-6746-A2B4-B5C583D716C3}">
      <dsp:nvSpPr>
        <dsp:cNvPr id="0" name=""/>
        <dsp:cNvSpPr/>
      </dsp:nvSpPr>
      <dsp:spPr>
        <a:xfrm>
          <a:off x="9339" y="3054439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Precursor da ideia de levar a adoração a Krishna ao Ocidente.</a:t>
          </a:r>
          <a:endParaRPr lang="en-US" sz="2400" kern="1200"/>
        </a:p>
      </dsp:txBody>
      <dsp:txXfrm>
        <a:off x="9339" y="3054439"/>
        <a:ext cx="3515807" cy="2109484"/>
      </dsp:txXfrm>
    </dsp:sp>
    <dsp:sp modelId="{A4A28C0F-4073-544A-BC36-5B0300D47B9A}">
      <dsp:nvSpPr>
        <dsp:cNvPr id="0" name=""/>
        <dsp:cNvSpPr/>
      </dsp:nvSpPr>
      <dsp:spPr>
        <a:xfrm>
          <a:off x="7847789" y="4063461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1" y="4105138"/>
        <a:ext cx="40431" cy="8086"/>
      </dsp:txXfrm>
    </dsp:sp>
    <dsp:sp modelId="{46044E5F-4FDF-384F-969B-FC4B8E3196F5}">
      <dsp:nvSpPr>
        <dsp:cNvPr id="0" name=""/>
        <dsp:cNvSpPr/>
      </dsp:nvSpPr>
      <dsp:spPr>
        <a:xfrm>
          <a:off x="4333782" y="3054439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Curiosidade:</a:t>
          </a:r>
          <a:endParaRPr lang="en-US" sz="2400" kern="1200"/>
        </a:p>
      </dsp:txBody>
      <dsp:txXfrm>
        <a:off x="4333782" y="3054439"/>
        <a:ext cx="3515807" cy="2109484"/>
      </dsp:txXfrm>
    </dsp:sp>
    <dsp:sp modelId="{35195121-4D8E-FC44-93AE-95910E92BE69}">
      <dsp:nvSpPr>
        <dsp:cNvPr id="0" name=""/>
        <dsp:cNvSpPr/>
      </dsp:nvSpPr>
      <dsp:spPr>
        <a:xfrm>
          <a:off x="8658225" y="3054439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Ele escreveu mais de 100 livros religiosos e defendia rigor ascético, celibato e devoção absoluta a Krishna.</a:t>
          </a:r>
          <a:endParaRPr lang="en-US" sz="2400" kern="1200"/>
        </a:p>
      </dsp:txBody>
      <dsp:txXfrm>
        <a:off x="8658225" y="3054439"/>
        <a:ext cx="3515807" cy="2109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8AB7D-1663-8C42-9699-81296882A161}">
      <dsp:nvSpPr>
        <dsp:cNvPr id="0" name=""/>
        <dsp:cNvSpPr/>
      </dsp:nvSpPr>
      <dsp:spPr>
        <a:xfrm>
          <a:off x="0" y="0"/>
          <a:ext cx="86172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7D6F3-91AF-0B4A-9955-18295C63EC41}">
      <dsp:nvSpPr>
        <dsp:cNvPr id="0" name=""/>
        <dsp:cNvSpPr/>
      </dsp:nvSpPr>
      <dsp:spPr>
        <a:xfrm>
          <a:off x="0" y="0"/>
          <a:ext cx="8617212" cy="1752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Nascido em </a:t>
          </a:r>
          <a:r>
            <a:rPr lang="pt-BR" sz="3300" b="1" kern="1200"/>
            <a:t>1893</a:t>
          </a:r>
          <a:r>
            <a:rPr lang="pt-BR" sz="3300" kern="1200"/>
            <a:t>, no Japão, Taniguchi teve influência de </a:t>
          </a:r>
          <a:r>
            <a:rPr lang="pt-BR" sz="3300" b="1" kern="1200"/>
            <a:t>movimentos espiritualistas, ocultistas e novaeristas</a:t>
          </a:r>
          <a:r>
            <a:rPr lang="pt-BR" sz="3300" kern="1200"/>
            <a:t>.</a:t>
          </a:r>
          <a:endParaRPr lang="en-US" sz="3300" kern="1200"/>
        </a:p>
      </dsp:txBody>
      <dsp:txXfrm>
        <a:off x="0" y="0"/>
        <a:ext cx="8617212" cy="1752178"/>
      </dsp:txXfrm>
    </dsp:sp>
    <dsp:sp modelId="{3263276A-EEB6-1A4A-8CAB-0DB8C0B99A8D}">
      <dsp:nvSpPr>
        <dsp:cNvPr id="0" name=""/>
        <dsp:cNvSpPr/>
      </dsp:nvSpPr>
      <dsp:spPr>
        <a:xfrm>
          <a:off x="0" y="1752177"/>
          <a:ext cx="86172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3675-C947-9F41-802B-8F6BB50297E7}">
      <dsp:nvSpPr>
        <dsp:cNvPr id="0" name=""/>
        <dsp:cNvSpPr/>
      </dsp:nvSpPr>
      <dsp:spPr>
        <a:xfrm>
          <a:off x="0" y="1752178"/>
          <a:ext cx="8617212" cy="1752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Fundou a Seicho-No-Iê após uma suposta “revelação divina” na qual entendeu que </a:t>
          </a:r>
          <a:r>
            <a:rPr lang="pt-BR" sz="3300" i="1" kern="1200"/>
            <a:t>“o homem é a própria expressão de Deus”</a:t>
          </a:r>
          <a:r>
            <a:rPr lang="pt-BR" sz="3300" kern="1200"/>
            <a:t>.</a:t>
          </a:r>
          <a:endParaRPr lang="en-US" sz="3300" kern="1200"/>
        </a:p>
      </dsp:txBody>
      <dsp:txXfrm>
        <a:off x="0" y="1752178"/>
        <a:ext cx="8617212" cy="1752178"/>
      </dsp:txXfrm>
    </dsp:sp>
    <dsp:sp modelId="{BE515FCC-4B5C-1041-BEAC-62B77F71B715}">
      <dsp:nvSpPr>
        <dsp:cNvPr id="0" name=""/>
        <dsp:cNvSpPr/>
      </dsp:nvSpPr>
      <dsp:spPr>
        <a:xfrm>
          <a:off x="0" y="3504355"/>
          <a:ext cx="861721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68DA0-9C41-9C40-A8EE-094122194195}">
      <dsp:nvSpPr>
        <dsp:cNvPr id="0" name=""/>
        <dsp:cNvSpPr/>
      </dsp:nvSpPr>
      <dsp:spPr>
        <a:xfrm>
          <a:off x="0" y="3504356"/>
          <a:ext cx="8617212" cy="1752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Publicou a revista </a:t>
          </a:r>
          <a:r>
            <a:rPr lang="pt-BR" sz="3300" b="1" kern="1200"/>
            <a:t>"Seicho-No-Iê"</a:t>
          </a:r>
          <a:r>
            <a:rPr lang="pt-BR" sz="3300" kern="1200"/>
            <a:t> em 1930, que logo se tornou popular entre japoneses em busca de sentido espiritual no pós-guerra.</a:t>
          </a:r>
          <a:endParaRPr lang="en-US" sz="3300" kern="1200"/>
        </a:p>
      </dsp:txBody>
      <dsp:txXfrm>
        <a:off x="0" y="3504356"/>
        <a:ext cx="8617212" cy="1752178"/>
      </dsp:txXfrm>
    </dsp:sp>
    <dsp:sp modelId="{5DB71CD3-567C-A04F-8DF4-F8348BFF90DA}">
      <dsp:nvSpPr>
        <dsp:cNvPr id="0" name=""/>
        <dsp:cNvSpPr/>
      </dsp:nvSpPr>
      <dsp:spPr>
        <a:xfrm>
          <a:off x="0" y="5256534"/>
          <a:ext cx="86172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750B-E512-FA40-A538-6AC7B83DC025}">
      <dsp:nvSpPr>
        <dsp:cNvPr id="0" name=""/>
        <dsp:cNvSpPr/>
      </dsp:nvSpPr>
      <dsp:spPr>
        <a:xfrm>
          <a:off x="0" y="5256534"/>
          <a:ext cx="8617212" cy="1752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Faleceu em 1985, deixando a liderança para seu filho.</a:t>
          </a:r>
          <a:endParaRPr lang="en-US" sz="3300" kern="1200"/>
        </a:p>
      </dsp:txBody>
      <dsp:txXfrm>
        <a:off x="0" y="5256534"/>
        <a:ext cx="8617212" cy="17521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438A5-054A-0745-B7D9-5F1422DA6152}">
      <dsp:nvSpPr>
        <dsp:cNvPr id="0" name=""/>
        <dsp:cNvSpPr/>
      </dsp:nvSpPr>
      <dsp:spPr>
        <a:xfrm>
          <a:off x="0" y="2538"/>
          <a:ext cx="11799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88FEB-3F82-B64D-BCC4-F09995A7C334}">
      <dsp:nvSpPr>
        <dsp:cNvPr id="0" name=""/>
        <dsp:cNvSpPr/>
      </dsp:nvSpPr>
      <dsp:spPr>
        <a:xfrm>
          <a:off x="0" y="2538"/>
          <a:ext cx="11799795" cy="173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Um dos </a:t>
          </a:r>
          <a:r>
            <a:rPr lang="pt-BR" sz="3400" b="1" kern="1200"/>
            <a:t>Seis Goswamis de Vrindavana</a:t>
          </a:r>
          <a:r>
            <a:rPr lang="pt-BR" sz="3400" kern="1200"/>
            <a:t>, discípulos diretos de Chaitanya Mahaprabhu.</a:t>
          </a:r>
          <a:endParaRPr lang="en-US" sz="3400" kern="1200"/>
        </a:p>
      </dsp:txBody>
      <dsp:txXfrm>
        <a:off x="0" y="2538"/>
        <a:ext cx="11799795" cy="1730965"/>
      </dsp:txXfrm>
    </dsp:sp>
    <dsp:sp modelId="{39F0D969-A0F1-5846-8BBC-86327704C7AC}">
      <dsp:nvSpPr>
        <dsp:cNvPr id="0" name=""/>
        <dsp:cNvSpPr/>
      </dsp:nvSpPr>
      <dsp:spPr>
        <a:xfrm>
          <a:off x="0" y="1733504"/>
          <a:ext cx="11799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BAD14-1ED0-C44A-9D2E-C90DA1F3FA9A}">
      <dsp:nvSpPr>
        <dsp:cNvPr id="0" name=""/>
        <dsp:cNvSpPr/>
      </dsp:nvSpPr>
      <dsp:spPr>
        <a:xfrm>
          <a:off x="0" y="1733504"/>
          <a:ext cx="11799795" cy="173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Viveu no século XVI e sistematizou as doutrinas do </a:t>
          </a:r>
          <a:r>
            <a:rPr lang="pt-BR" sz="3400" b="1" kern="1200"/>
            <a:t>Bhakti-yoga</a:t>
          </a:r>
          <a:r>
            <a:rPr lang="pt-BR" sz="3400" kern="1200"/>
            <a:t>.</a:t>
          </a:r>
          <a:endParaRPr lang="en-US" sz="3400" kern="1200"/>
        </a:p>
      </dsp:txBody>
      <dsp:txXfrm>
        <a:off x="0" y="1733504"/>
        <a:ext cx="11799795" cy="1730965"/>
      </dsp:txXfrm>
    </dsp:sp>
    <dsp:sp modelId="{97C3B7DA-534B-4941-BC9E-08B706BA0D2B}">
      <dsp:nvSpPr>
        <dsp:cNvPr id="0" name=""/>
        <dsp:cNvSpPr/>
      </dsp:nvSpPr>
      <dsp:spPr>
        <a:xfrm>
          <a:off x="0" y="3464469"/>
          <a:ext cx="11799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22392-7284-564C-AA94-84F5D3B92021}">
      <dsp:nvSpPr>
        <dsp:cNvPr id="0" name=""/>
        <dsp:cNvSpPr/>
      </dsp:nvSpPr>
      <dsp:spPr>
        <a:xfrm>
          <a:off x="0" y="3464469"/>
          <a:ext cx="11799795" cy="173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Sua teologia fundamenta o culto a Krishna como </a:t>
          </a:r>
          <a:r>
            <a:rPr lang="pt-BR" sz="3400" b="1" kern="1200"/>
            <a:t>amante divino</a:t>
          </a:r>
          <a:r>
            <a:rPr lang="pt-BR" sz="3400" kern="1200"/>
            <a:t>, exaltando a união mística com Krishna por meio da emoção devocional.</a:t>
          </a:r>
          <a:endParaRPr lang="en-US" sz="3400" kern="1200"/>
        </a:p>
      </dsp:txBody>
      <dsp:txXfrm>
        <a:off x="0" y="3464469"/>
        <a:ext cx="11799795" cy="173096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A6055-AAC0-BA46-A744-3C9D690FB76B}">
      <dsp:nvSpPr>
        <dsp:cNvPr id="0" name=""/>
        <dsp:cNvSpPr/>
      </dsp:nvSpPr>
      <dsp:spPr>
        <a:xfrm>
          <a:off x="0" y="2735528"/>
          <a:ext cx="3383965" cy="214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CC4D-A55E-204A-8A60-E1D38F84EB0A}">
      <dsp:nvSpPr>
        <dsp:cNvPr id="0" name=""/>
        <dsp:cNvSpPr/>
      </dsp:nvSpPr>
      <dsp:spPr>
        <a:xfrm>
          <a:off x="375996" y="3092724"/>
          <a:ext cx="3383965" cy="214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Texto sagrado do hinduísmo, parte do épico </a:t>
          </a:r>
          <a:r>
            <a:rPr lang="pt-BR" sz="2500" b="1" kern="1200"/>
            <a:t>Mahabharata</a:t>
          </a:r>
          <a:r>
            <a:rPr lang="pt-BR" sz="2500" kern="1200"/>
            <a:t>.</a:t>
          </a:r>
          <a:endParaRPr lang="en-US" sz="2500" kern="1200"/>
        </a:p>
      </dsp:txBody>
      <dsp:txXfrm>
        <a:off x="438933" y="3155661"/>
        <a:ext cx="3258091" cy="2022944"/>
      </dsp:txXfrm>
    </dsp:sp>
    <dsp:sp modelId="{B501719E-671A-4249-991B-49EBED0C2A5F}">
      <dsp:nvSpPr>
        <dsp:cNvPr id="0" name=""/>
        <dsp:cNvSpPr/>
      </dsp:nvSpPr>
      <dsp:spPr>
        <a:xfrm>
          <a:off x="4135957" y="2735528"/>
          <a:ext cx="3383965" cy="214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6E0E5-CDDE-5E45-BFCF-AAE8A057A9EA}">
      <dsp:nvSpPr>
        <dsp:cNvPr id="0" name=""/>
        <dsp:cNvSpPr/>
      </dsp:nvSpPr>
      <dsp:spPr>
        <a:xfrm>
          <a:off x="4511953" y="3092724"/>
          <a:ext cx="3383965" cy="214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Diálogo entre Krishna (avatar de Vishnu) e o guerreiro Arjuna.</a:t>
          </a:r>
          <a:endParaRPr lang="en-US" sz="2500" kern="1200"/>
        </a:p>
      </dsp:txBody>
      <dsp:txXfrm>
        <a:off x="4574890" y="3155661"/>
        <a:ext cx="3258091" cy="2022944"/>
      </dsp:txXfrm>
    </dsp:sp>
    <dsp:sp modelId="{D4089DF0-704D-564F-B4D4-AB10F7512365}">
      <dsp:nvSpPr>
        <dsp:cNvPr id="0" name=""/>
        <dsp:cNvSpPr/>
      </dsp:nvSpPr>
      <dsp:spPr>
        <a:xfrm>
          <a:off x="8271915" y="2735528"/>
          <a:ext cx="3383965" cy="2148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16568-0E51-2C45-A81A-868399CFE0FC}">
      <dsp:nvSpPr>
        <dsp:cNvPr id="0" name=""/>
        <dsp:cNvSpPr/>
      </dsp:nvSpPr>
      <dsp:spPr>
        <a:xfrm>
          <a:off x="8647911" y="3092724"/>
          <a:ext cx="3383965" cy="214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Ensina sobre </a:t>
          </a:r>
          <a:r>
            <a:rPr lang="pt-BR" sz="2500" b="1" kern="1200"/>
            <a:t>karma (ação), dharma (dever), reencarnação, e moksha (libertação)</a:t>
          </a:r>
          <a:r>
            <a:rPr lang="pt-BR" sz="2500" kern="1200"/>
            <a:t>.</a:t>
          </a:r>
          <a:endParaRPr lang="en-US" sz="2500" kern="1200"/>
        </a:p>
      </dsp:txBody>
      <dsp:txXfrm>
        <a:off x="8710848" y="3155661"/>
        <a:ext cx="3258091" cy="20229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73DAF-CEF5-5146-9D8C-6C40352B433E}">
      <dsp:nvSpPr>
        <dsp:cNvPr id="0" name=""/>
        <dsp:cNvSpPr/>
      </dsp:nvSpPr>
      <dsp:spPr>
        <a:xfrm>
          <a:off x="0" y="3001"/>
          <a:ext cx="8085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3E74-71FA-174E-A3F7-3D2D0796191A}">
      <dsp:nvSpPr>
        <dsp:cNvPr id="0" name=""/>
        <dsp:cNvSpPr/>
      </dsp:nvSpPr>
      <dsp:spPr>
        <a:xfrm>
          <a:off x="0" y="3001"/>
          <a:ext cx="8085250" cy="204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/>
            <a:t>Panteísmo e politeísmo disfarçado</a:t>
          </a:r>
          <a:r>
            <a:rPr lang="pt-BR" sz="4100" kern="1200"/>
            <a:t>: afirma que tudo é deus e deus está em tudo.</a:t>
          </a:r>
          <a:endParaRPr lang="en-US" sz="4100" kern="1200"/>
        </a:p>
      </dsp:txBody>
      <dsp:txXfrm>
        <a:off x="0" y="3001"/>
        <a:ext cx="8085250" cy="2046689"/>
      </dsp:txXfrm>
    </dsp:sp>
    <dsp:sp modelId="{AB723212-3279-C844-96C5-853A7AEFD3F7}">
      <dsp:nvSpPr>
        <dsp:cNvPr id="0" name=""/>
        <dsp:cNvSpPr/>
      </dsp:nvSpPr>
      <dsp:spPr>
        <a:xfrm>
          <a:off x="0" y="2049691"/>
          <a:ext cx="8085250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41B5-6838-D542-9EB1-6F4AE70143FE}">
      <dsp:nvSpPr>
        <dsp:cNvPr id="0" name=""/>
        <dsp:cNvSpPr/>
      </dsp:nvSpPr>
      <dsp:spPr>
        <a:xfrm>
          <a:off x="0" y="2049691"/>
          <a:ext cx="8085250" cy="204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/>
            <a:t>Reencarnação e karma</a:t>
          </a:r>
          <a:r>
            <a:rPr lang="pt-BR" sz="4100" kern="1200"/>
            <a:t>: negam o juízo eterno.</a:t>
          </a:r>
          <a:endParaRPr lang="en-US" sz="4100" kern="1200"/>
        </a:p>
      </dsp:txBody>
      <dsp:txXfrm>
        <a:off x="0" y="2049691"/>
        <a:ext cx="8085250" cy="2046689"/>
      </dsp:txXfrm>
    </dsp:sp>
    <dsp:sp modelId="{9C2F7A42-F5DD-004E-819D-5569AFA462D1}">
      <dsp:nvSpPr>
        <dsp:cNvPr id="0" name=""/>
        <dsp:cNvSpPr/>
      </dsp:nvSpPr>
      <dsp:spPr>
        <a:xfrm>
          <a:off x="0" y="4096380"/>
          <a:ext cx="8085250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0F6A-AC54-A34C-9CE0-BB386AC029B1}">
      <dsp:nvSpPr>
        <dsp:cNvPr id="0" name=""/>
        <dsp:cNvSpPr/>
      </dsp:nvSpPr>
      <dsp:spPr>
        <a:xfrm>
          <a:off x="0" y="4096380"/>
          <a:ext cx="8085250" cy="204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/>
            <a:t>Autossalvação</a:t>
          </a:r>
          <a:r>
            <a:rPr lang="pt-BR" sz="4100" kern="1200"/>
            <a:t>: por meio do autoconhecimento e meditação.</a:t>
          </a:r>
          <a:endParaRPr lang="en-US" sz="4100" kern="1200"/>
        </a:p>
      </dsp:txBody>
      <dsp:txXfrm>
        <a:off x="0" y="4096380"/>
        <a:ext cx="8085250" cy="20466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36BEC-505B-428A-A2E1-170EF1930983}">
      <dsp:nvSpPr>
        <dsp:cNvPr id="0" name=""/>
        <dsp:cNvSpPr/>
      </dsp:nvSpPr>
      <dsp:spPr>
        <a:xfrm>
          <a:off x="0" y="329525"/>
          <a:ext cx="3323676" cy="2110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633CE-E057-4D7F-8837-4DD5A9653DA3}">
      <dsp:nvSpPr>
        <dsp:cNvPr id="0" name=""/>
        <dsp:cNvSpPr/>
      </dsp:nvSpPr>
      <dsp:spPr>
        <a:xfrm>
          <a:off x="369297" y="680357"/>
          <a:ext cx="3323676" cy="21105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Vivem em </a:t>
          </a:r>
          <a:r>
            <a:rPr lang="pt-BR" sz="2500" b="1" kern="1200"/>
            <a:t>comunidades (ashrams)</a:t>
          </a:r>
          <a:r>
            <a:rPr lang="pt-BR" sz="2500" kern="1200"/>
            <a:t> ou como missionários urbanos.</a:t>
          </a:r>
          <a:endParaRPr lang="en-US" sz="2500" kern="1200"/>
        </a:p>
      </dsp:txBody>
      <dsp:txXfrm>
        <a:off x="431112" y="742172"/>
        <a:ext cx="3200046" cy="1986904"/>
      </dsp:txXfrm>
    </dsp:sp>
    <dsp:sp modelId="{ECEB1AF9-560F-4A35-8640-E4E52C8F6E61}">
      <dsp:nvSpPr>
        <dsp:cNvPr id="0" name=""/>
        <dsp:cNvSpPr/>
      </dsp:nvSpPr>
      <dsp:spPr>
        <a:xfrm>
          <a:off x="4062271" y="329525"/>
          <a:ext cx="3323676" cy="2110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B9E483-AFF1-498E-B43A-C0BC4210DF39}">
      <dsp:nvSpPr>
        <dsp:cNvPr id="0" name=""/>
        <dsp:cNvSpPr/>
      </dsp:nvSpPr>
      <dsp:spPr>
        <a:xfrm>
          <a:off x="4431569" y="680357"/>
          <a:ext cx="3323676" cy="21105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Devotam-se ao estudo dos Vedas, prática do </a:t>
          </a:r>
          <a:r>
            <a:rPr lang="pt-BR" sz="2500" b="1" kern="1200"/>
            <a:t>japa mantra (rosário Hare Krishna)</a:t>
          </a:r>
          <a:r>
            <a:rPr lang="pt-BR" sz="2500" kern="1200"/>
            <a:t>.</a:t>
          </a:r>
          <a:endParaRPr lang="en-US" sz="2500" kern="1200"/>
        </a:p>
      </dsp:txBody>
      <dsp:txXfrm>
        <a:off x="4493384" y="742172"/>
        <a:ext cx="3200046" cy="1986904"/>
      </dsp:txXfrm>
    </dsp:sp>
    <dsp:sp modelId="{F29DC138-8D2E-4BFE-AFBE-691AF647BAED}">
      <dsp:nvSpPr>
        <dsp:cNvPr id="0" name=""/>
        <dsp:cNvSpPr/>
      </dsp:nvSpPr>
      <dsp:spPr>
        <a:xfrm>
          <a:off x="8124543" y="329525"/>
          <a:ext cx="3323676" cy="2110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2CA6C-BE66-4CC8-AA05-4EDD51C3ED4E}">
      <dsp:nvSpPr>
        <dsp:cNvPr id="0" name=""/>
        <dsp:cNvSpPr/>
      </dsp:nvSpPr>
      <dsp:spPr>
        <a:xfrm>
          <a:off x="8493841" y="680357"/>
          <a:ext cx="3323676" cy="21105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São vegetarianos, praticam celibato (quando monges), evitam drogas, álcool e sexo ilícito.</a:t>
          </a:r>
          <a:endParaRPr lang="en-US" sz="2500" kern="1200"/>
        </a:p>
      </dsp:txBody>
      <dsp:txXfrm>
        <a:off x="8555656" y="742172"/>
        <a:ext cx="3200046" cy="198690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DCB50-C20A-4E9B-BFE9-71C3E352D38D}">
      <dsp:nvSpPr>
        <dsp:cNvPr id="0" name=""/>
        <dsp:cNvSpPr/>
      </dsp:nvSpPr>
      <dsp:spPr>
        <a:xfrm>
          <a:off x="0" y="848690"/>
          <a:ext cx="7524717" cy="12257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Devem ser submissas e obedecer aos maridos ou mestres espirituais.</a:t>
          </a:r>
          <a:endParaRPr lang="en-US" sz="2900" kern="1200"/>
        </a:p>
      </dsp:txBody>
      <dsp:txXfrm>
        <a:off x="59835" y="908525"/>
        <a:ext cx="7405047" cy="1106051"/>
      </dsp:txXfrm>
    </dsp:sp>
    <dsp:sp modelId="{241941A3-4BAA-4AE5-A96B-1EDC63CBD4A0}">
      <dsp:nvSpPr>
        <dsp:cNvPr id="0" name=""/>
        <dsp:cNvSpPr/>
      </dsp:nvSpPr>
      <dsp:spPr>
        <a:xfrm>
          <a:off x="0" y="2157931"/>
          <a:ext cx="7524717" cy="12257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Algumas vivem como monjas.</a:t>
          </a:r>
          <a:endParaRPr lang="en-US" sz="2900" kern="1200"/>
        </a:p>
      </dsp:txBody>
      <dsp:txXfrm>
        <a:off x="59835" y="2217766"/>
        <a:ext cx="7405047" cy="1106051"/>
      </dsp:txXfrm>
    </dsp:sp>
    <dsp:sp modelId="{A0BF38AC-8DB5-44CB-B3BE-A8CE249DA0CD}">
      <dsp:nvSpPr>
        <dsp:cNvPr id="0" name=""/>
        <dsp:cNvSpPr/>
      </dsp:nvSpPr>
      <dsp:spPr>
        <a:xfrm>
          <a:off x="0" y="3467172"/>
          <a:ext cx="7524717" cy="12257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Têm papel secundário no culto e na doutrina (restrições nas lideranças religiosas).</a:t>
          </a:r>
          <a:endParaRPr lang="en-US" sz="2900" kern="1200"/>
        </a:p>
      </dsp:txBody>
      <dsp:txXfrm>
        <a:off x="59835" y="3527007"/>
        <a:ext cx="7405047" cy="1106051"/>
      </dsp:txXfrm>
    </dsp:sp>
    <dsp:sp modelId="{FB52C73B-7D70-45BB-B32B-62BAB4D6FAA5}">
      <dsp:nvSpPr>
        <dsp:cNvPr id="0" name=""/>
        <dsp:cNvSpPr/>
      </dsp:nvSpPr>
      <dsp:spPr>
        <a:xfrm>
          <a:off x="0" y="4776413"/>
          <a:ext cx="7524717" cy="12257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❗A Bíblia ensina o valor igual do homem e da mulher perante Deus (Gálatas 3:28).</a:t>
          </a:r>
          <a:endParaRPr lang="en-US" sz="2900" kern="1200"/>
        </a:p>
      </dsp:txBody>
      <dsp:txXfrm>
        <a:off x="59835" y="4836248"/>
        <a:ext cx="7405047" cy="110605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85C33-DAE0-433A-9248-C23EB6E7AC19}">
      <dsp:nvSpPr>
        <dsp:cNvPr id="0" name=""/>
        <dsp:cNvSpPr/>
      </dsp:nvSpPr>
      <dsp:spPr>
        <a:xfrm>
          <a:off x="0" y="647"/>
          <a:ext cx="608811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471B4-D654-4CA5-9EFC-3F05AF039B8F}">
      <dsp:nvSpPr>
        <dsp:cNvPr id="0" name=""/>
        <dsp:cNvSpPr/>
      </dsp:nvSpPr>
      <dsp:spPr>
        <a:xfrm>
          <a:off x="0" y="647"/>
          <a:ext cx="6088115" cy="106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Abster-se de sexo ilícito</a:t>
          </a:r>
          <a:endParaRPr lang="en-US" sz="2100" kern="1200"/>
        </a:p>
      </dsp:txBody>
      <dsp:txXfrm>
        <a:off x="0" y="647"/>
        <a:ext cx="6088115" cy="1061003"/>
      </dsp:txXfrm>
    </dsp:sp>
    <dsp:sp modelId="{9D74BB33-0459-4106-A12E-DAB8F73D8D35}">
      <dsp:nvSpPr>
        <dsp:cNvPr id="0" name=""/>
        <dsp:cNvSpPr/>
      </dsp:nvSpPr>
      <dsp:spPr>
        <a:xfrm>
          <a:off x="0" y="1061651"/>
          <a:ext cx="608811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11008-DAB5-4649-93D7-1284FD6635F0}">
      <dsp:nvSpPr>
        <dsp:cNvPr id="0" name=""/>
        <dsp:cNvSpPr/>
      </dsp:nvSpPr>
      <dsp:spPr>
        <a:xfrm>
          <a:off x="0" y="1061651"/>
          <a:ext cx="6088115" cy="106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Não comer carne, peixe ou ovos</a:t>
          </a:r>
          <a:endParaRPr lang="en-US" sz="2100" kern="1200"/>
        </a:p>
      </dsp:txBody>
      <dsp:txXfrm>
        <a:off x="0" y="1061651"/>
        <a:ext cx="6088115" cy="1061003"/>
      </dsp:txXfrm>
    </dsp:sp>
    <dsp:sp modelId="{91C66D4D-D3DD-4EF5-841D-DF8D4B254489}">
      <dsp:nvSpPr>
        <dsp:cNvPr id="0" name=""/>
        <dsp:cNvSpPr/>
      </dsp:nvSpPr>
      <dsp:spPr>
        <a:xfrm>
          <a:off x="0" y="2122654"/>
          <a:ext cx="608811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E77C5-D3AF-4BA9-94A0-B23D2A88D048}">
      <dsp:nvSpPr>
        <dsp:cNvPr id="0" name=""/>
        <dsp:cNvSpPr/>
      </dsp:nvSpPr>
      <dsp:spPr>
        <a:xfrm>
          <a:off x="0" y="2122654"/>
          <a:ext cx="6088115" cy="106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Não consumir drogas, álcool ou estimulantes</a:t>
          </a:r>
          <a:endParaRPr lang="en-US" sz="2100" kern="1200"/>
        </a:p>
      </dsp:txBody>
      <dsp:txXfrm>
        <a:off x="0" y="2122654"/>
        <a:ext cx="6088115" cy="1061003"/>
      </dsp:txXfrm>
    </dsp:sp>
    <dsp:sp modelId="{1EAB2A5C-EDF0-4515-A9E8-55D5165E04E1}">
      <dsp:nvSpPr>
        <dsp:cNvPr id="0" name=""/>
        <dsp:cNvSpPr/>
      </dsp:nvSpPr>
      <dsp:spPr>
        <a:xfrm>
          <a:off x="0" y="3183658"/>
          <a:ext cx="608811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0D0D4D-1304-4AFE-B74D-6B21BFF16F78}">
      <dsp:nvSpPr>
        <dsp:cNvPr id="0" name=""/>
        <dsp:cNvSpPr/>
      </dsp:nvSpPr>
      <dsp:spPr>
        <a:xfrm>
          <a:off x="0" y="3183658"/>
          <a:ext cx="6088115" cy="106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Evitar jogos de azar</a:t>
          </a:r>
          <a:endParaRPr lang="en-US" sz="2100" kern="1200"/>
        </a:p>
      </dsp:txBody>
      <dsp:txXfrm>
        <a:off x="0" y="3183658"/>
        <a:ext cx="6088115" cy="1061003"/>
      </dsp:txXfrm>
    </dsp:sp>
    <dsp:sp modelId="{6259037A-A8D6-49A4-AF1D-A09CD952FCF4}">
      <dsp:nvSpPr>
        <dsp:cNvPr id="0" name=""/>
        <dsp:cNvSpPr/>
      </dsp:nvSpPr>
      <dsp:spPr>
        <a:xfrm>
          <a:off x="0" y="4244661"/>
          <a:ext cx="608811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EEB70-E036-40ED-83D7-4CA369AD872F}">
      <dsp:nvSpPr>
        <dsp:cNvPr id="0" name=""/>
        <dsp:cNvSpPr/>
      </dsp:nvSpPr>
      <dsp:spPr>
        <a:xfrm>
          <a:off x="0" y="4244661"/>
          <a:ext cx="6088115" cy="106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Além disso, há o voto de cantar o mantra </a:t>
          </a:r>
          <a:r>
            <a:rPr lang="pt-BR" sz="2100" b="1" kern="1200"/>
            <a:t>Hare Krishna</a:t>
          </a:r>
          <a:r>
            <a:rPr lang="pt-BR" sz="2100" kern="1200"/>
            <a:t> 16 voltas no rosário diariamente (aproximadamente 1.728 vezes por dia).</a:t>
          </a:r>
          <a:endParaRPr lang="en-US" sz="2100" kern="1200"/>
        </a:p>
      </dsp:txBody>
      <dsp:txXfrm>
        <a:off x="0" y="4244661"/>
        <a:ext cx="6088115" cy="10610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A559-A898-854B-B264-03546A3B12A7}">
      <dsp:nvSpPr>
        <dsp:cNvPr id="0" name=""/>
        <dsp:cNvSpPr/>
      </dsp:nvSpPr>
      <dsp:spPr>
        <a:xfrm>
          <a:off x="0" y="103769"/>
          <a:ext cx="11934859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Estão presentes em mais de </a:t>
          </a:r>
          <a:r>
            <a:rPr lang="pt-BR" sz="2400" b="1" kern="1200"/>
            <a:t>100 países</a:t>
          </a:r>
          <a:r>
            <a:rPr lang="pt-BR" sz="2400" kern="1200"/>
            <a:t>.</a:t>
          </a:r>
          <a:endParaRPr lang="en-US" sz="2400" kern="1200"/>
        </a:p>
      </dsp:txBody>
      <dsp:txXfrm>
        <a:off x="46777" y="150546"/>
        <a:ext cx="11841305" cy="864675"/>
      </dsp:txXfrm>
    </dsp:sp>
    <dsp:sp modelId="{18964021-D0CA-0D4A-B40F-819F85984B71}">
      <dsp:nvSpPr>
        <dsp:cNvPr id="0" name=""/>
        <dsp:cNvSpPr/>
      </dsp:nvSpPr>
      <dsp:spPr>
        <a:xfrm>
          <a:off x="0" y="1131119"/>
          <a:ext cx="11934859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Usam vestes alaranjadas ou brancas, cabeças raspadas com um tufo atrás (símbolo de rendição a Krishna).</a:t>
          </a:r>
          <a:endParaRPr lang="en-US" sz="2400" kern="1200"/>
        </a:p>
      </dsp:txBody>
      <dsp:txXfrm>
        <a:off x="46777" y="1177896"/>
        <a:ext cx="11841305" cy="864675"/>
      </dsp:txXfrm>
    </dsp:sp>
    <dsp:sp modelId="{E1C9CA77-F373-A74B-86E7-B0EEE8785679}">
      <dsp:nvSpPr>
        <dsp:cNvPr id="0" name=""/>
        <dsp:cNvSpPr/>
      </dsp:nvSpPr>
      <dsp:spPr>
        <a:xfrm>
          <a:off x="0" y="2158469"/>
          <a:ext cx="11934859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Vendem livros e incensos nas ruas como meio de evangelismo.</a:t>
          </a:r>
          <a:endParaRPr lang="en-US" sz="2400" kern="1200"/>
        </a:p>
      </dsp:txBody>
      <dsp:txXfrm>
        <a:off x="46777" y="2205246"/>
        <a:ext cx="11841305" cy="864675"/>
      </dsp:txXfrm>
    </dsp:sp>
    <dsp:sp modelId="{C918C70D-5F0E-794A-BFD7-AE396E4244D8}">
      <dsp:nvSpPr>
        <dsp:cNvPr id="0" name=""/>
        <dsp:cNvSpPr/>
      </dsp:nvSpPr>
      <dsp:spPr>
        <a:xfrm>
          <a:off x="0" y="3185818"/>
          <a:ext cx="11934859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Acreditam que Krishna vive em Goloka Vrindavana (um planeta espiritual).</a:t>
          </a:r>
          <a:endParaRPr lang="en-US" sz="2400" kern="1200"/>
        </a:p>
      </dsp:txBody>
      <dsp:txXfrm>
        <a:off x="46777" y="3232595"/>
        <a:ext cx="11841305" cy="864675"/>
      </dsp:txXfrm>
    </dsp:sp>
    <dsp:sp modelId="{FFDC7502-F4D1-3645-9B65-DB0D46E72361}">
      <dsp:nvSpPr>
        <dsp:cNvPr id="0" name=""/>
        <dsp:cNvSpPr/>
      </dsp:nvSpPr>
      <dsp:spPr>
        <a:xfrm>
          <a:off x="0" y="4213168"/>
          <a:ext cx="11934859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Seus templos são decorados com estátuas de deuses hindus e rituais de oferendas com alimentos (prasadam).</a:t>
          </a:r>
          <a:endParaRPr lang="en-US" sz="2400" kern="1200"/>
        </a:p>
      </dsp:txBody>
      <dsp:txXfrm>
        <a:off x="46777" y="4259945"/>
        <a:ext cx="11841305" cy="86467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A9B8-C66E-B04D-9C2C-09C51F5E57A2}">
      <dsp:nvSpPr>
        <dsp:cNvPr id="0" name=""/>
        <dsp:cNvSpPr/>
      </dsp:nvSpPr>
      <dsp:spPr>
        <a:xfrm>
          <a:off x="0" y="853"/>
          <a:ext cx="85309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26CE1-22B7-0842-8E09-270235FA7F40}">
      <dsp:nvSpPr>
        <dsp:cNvPr id="0" name=""/>
        <dsp:cNvSpPr/>
      </dsp:nvSpPr>
      <dsp:spPr>
        <a:xfrm>
          <a:off x="0" y="853"/>
          <a:ext cx="8530949" cy="139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Nome real: </a:t>
          </a:r>
          <a:r>
            <a:rPr lang="pt-BR" sz="2800" b="1" kern="1200"/>
            <a:t>Mirza Husayn Ali Nuri</a:t>
          </a:r>
          <a:endParaRPr lang="en-US" sz="2800" kern="1200"/>
        </a:p>
      </dsp:txBody>
      <dsp:txXfrm>
        <a:off x="0" y="853"/>
        <a:ext cx="8530949" cy="1398525"/>
      </dsp:txXfrm>
    </dsp:sp>
    <dsp:sp modelId="{590B3657-5F2D-8E4B-B1D0-E1DBD8290E3B}">
      <dsp:nvSpPr>
        <dsp:cNvPr id="0" name=""/>
        <dsp:cNvSpPr/>
      </dsp:nvSpPr>
      <dsp:spPr>
        <a:xfrm>
          <a:off x="0" y="1399379"/>
          <a:ext cx="8530949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8FFA7-0F9C-9B4B-8453-68C0CAD22906}">
      <dsp:nvSpPr>
        <dsp:cNvPr id="0" name=""/>
        <dsp:cNvSpPr/>
      </dsp:nvSpPr>
      <dsp:spPr>
        <a:xfrm>
          <a:off x="0" y="1399379"/>
          <a:ext cx="8530949" cy="139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Título: </a:t>
          </a:r>
          <a:r>
            <a:rPr lang="pt-BR" sz="2800" b="1" kern="1200"/>
            <a:t>Bahá’u’lláh</a:t>
          </a:r>
          <a:r>
            <a:rPr lang="pt-BR" sz="2800" kern="1200"/>
            <a:t> ("Glória de Deus")</a:t>
          </a:r>
          <a:endParaRPr lang="en-US" sz="2800" kern="1200"/>
        </a:p>
      </dsp:txBody>
      <dsp:txXfrm>
        <a:off x="0" y="1399379"/>
        <a:ext cx="8530949" cy="1398525"/>
      </dsp:txXfrm>
    </dsp:sp>
    <dsp:sp modelId="{A9A93EC1-5338-B148-9FBB-C57652213F0F}">
      <dsp:nvSpPr>
        <dsp:cNvPr id="0" name=""/>
        <dsp:cNvSpPr/>
      </dsp:nvSpPr>
      <dsp:spPr>
        <a:xfrm>
          <a:off x="0" y="2797904"/>
          <a:ext cx="8530949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3BA9E-016C-5241-8A55-25DF7B01E903}">
      <dsp:nvSpPr>
        <dsp:cNvPr id="0" name=""/>
        <dsp:cNvSpPr/>
      </dsp:nvSpPr>
      <dsp:spPr>
        <a:xfrm>
          <a:off x="0" y="2797904"/>
          <a:ext cx="8530949" cy="139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Autoproclamado: Último grande mensageiro divino na linha de Abraão, Moisés, Jesus, Maomé, Buda e Krishna.</a:t>
          </a:r>
          <a:endParaRPr lang="en-US" sz="2800" kern="1200"/>
        </a:p>
      </dsp:txBody>
      <dsp:txXfrm>
        <a:off x="0" y="2797904"/>
        <a:ext cx="8530949" cy="1398525"/>
      </dsp:txXfrm>
    </dsp:sp>
    <dsp:sp modelId="{86BEC8A4-29D3-964F-9B28-A61863767259}">
      <dsp:nvSpPr>
        <dsp:cNvPr id="0" name=""/>
        <dsp:cNvSpPr/>
      </dsp:nvSpPr>
      <dsp:spPr>
        <a:xfrm>
          <a:off x="0" y="4196430"/>
          <a:ext cx="8530949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147DF-0785-8641-B573-8A105C737730}">
      <dsp:nvSpPr>
        <dsp:cNvPr id="0" name=""/>
        <dsp:cNvSpPr/>
      </dsp:nvSpPr>
      <dsp:spPr>
        <a:xfrm>
          <a:off x="0" y="4196430"/>
          <a:ext cx="8530949" cy="139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Declarou-se sucessor espiritual do Báb.</a:t>
          </a:r>
          <a:endParaRPr lang="en-US" sz="2800" kern="1200"/>
        </a:p>
      </dsp:txBody>
      <dsp:txXfrm>
        <a:off x="0" y="4196430"/>
        <a:ext cx="8530949" cy="1398525"/>
      </dsp:txXfrm>
    </dsp:sp>
    <dsp:sp modelId="{B1C285B2-A191-B24C-B5D8-EE47044B3E89}">
      <dsp:nvSpPr>
        <dsp:cNvPr id="0" name=""/>
        <dsp:cNvSpPr/>
      </dsp:nvSpPr>
      <dsp:spPr>
        <a:xfrm>
          <a:off x="0" y="5594955"/>
          <a:ext cx="8530949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272AA-7328-8449-9E12-F13B66117990}">
      <dsp:nvSpPr>
        <dsp:cNvPr id="0" name=""/>
        <dsp:cNvSpPr/>
      </dsp:nvSpPr>
      <dsp:spPr>
        <a:xfrm>
          <a:off x="0" y="5594955"/>
          <a:ext cx="8530949" cy="139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Escreveu diversas obras, como o </a:t>
          </a:r>
          <a:r>
            <a:rPr lang="pt-BR" sz="2800" i="1" kern="1200"/>
            <a:t>Kitáb-i-Aqdas</a:t>
          </a:r>
          <a:r>
            <a:rPr lang="pt-BR" sz="2800" kern="1200"/>
            <a:t> e o </a:t>
          </a:r>
          <a:r>
            <a:rPr lang="pt-BR" sz="2800" i="1" kern="1200"/>
            <a:t>Kitáb-i-Íqán</a:t>
          </a:r>
          <a:r>
            <a:rPr lang="pt-BR" sz="2800" kern="1200"/>
            <a:t>.</a:t>
          </a:r>
          <a:endParaRPr lang="en-US" sz="2800" kern="1200"/>
        </a:p>
      </dsp:txBody>
      <dsp:txXfrm>
        <a:off x="0" y="5594955"/>
        <a:ext cx="8530949" cy="139852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C66A6-B546-F84D-A667-E1E26CEACBB8}">
      <dsp:nvSpPr>
        <dsp:cNvPr id="0" name=""/>
        <dsp:cNvSpPr/>
      </dsp:nvSpPr>
      <dsp:spPr>
        <a:xfrm>
          <a:off x="946125" y="753"/>
          <a:ext cx="3359828" cy="20158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Báb” significa </a:t>
          </a:r>
          <a:r>
            <a:rPr lang="pt-BR" sz="2200" b="1" kern="1200"/>
            <a:t>“porta”</a:t>
          </a:r>
          <a:r>
            <a:rPr lang="pt-BR" sz="2200" kern="1200"/>
            <a:t> em árabe.</a:t>
          </a:r>
          <a:endParaRPr lang="en-US" sz="2200" kern="1200"/>
        </a:p>
      </dsp:txBody>
      <dsp:txXfrm>
        <a:off x="946125" y="753"/>
        <a:ext cx="3359828" cy="2015897"/>
      </dsp:txXfrm>
    </dsp:sp>
    <dsp:sp modelId="{790BDFEA-7772-594C-8EF6-4E3F27BA6B36}">
      <dsp:nvSpPr>
        <dsp:cNvPr id="0" name=""/>
        <dsp:cNvSpPr/>
      </dsp:nvSpPr>
      <dsp:spPr>
        <a:xfrm>
          <a:off x="4641937" y="753"/>
          <a:ext cx="3359828" cy="2015897"/>
        </a:xfrm>
        <a:prstGeom prst="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Fundador do Babismo: </a:t>
          </a:r>
          <a:r>
            <a:rPr lang="pt-BR" sz="2200" b="1" kern="1200"/>
            <a:t>Siyyid `Ali Muhammad Shirazi</a:t>
          </a:r>
          <a:r>
            <a:rPr lang="pt-BR" sz="2200" kern="1200"/>
            <a:t> (conhecido como “O Báb”)</a:t>
          </a:r>
          <a:endParaRPr lang="en-US" sz="2200" kern="1200"/>
        </a:p>
      </dsp:txBody>
      <dsp:txXfrm>
        <a:off x="4641937" y="753"/>
        <a:ext cx="3359828" cy="2015897"/>
      </dsp:txXfrm>
    </dsp:sp>
    <dsp:sp modelId="{C3224CF4-F137-FE42-A6D8-53329AC83D11}">
      <dsp:nvSpPr>
        <dsp:cNvPr id="0" name=""/>
        <dsp:cNvSpPr/>
      </dsp:nvSpPr>
      <dsp:spPr>
        <a:xfrm>
          <a:off x="946125" y="2352633"/>
          <a:ext cx="3359828" cy="2015897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Ele alegava ser o precursor de uma nova revelação divina, semelhante a João Batista.</a:t>
          </a:r>
          <a:endParaRPr lang="en-US" sz="2200" kern="1200"/>
        </a:p>
      </dsp:txBody>
      <dsp:txXfrm>
        <a:off x="946125" y="2352633"/>
        <a:ext cx="3359828" cy="2015897"/>
      </dsp:txXfrm>
    </dsp:sp>
    <dsp:sp modelId="{D5C198B5-1D99-B041-896B-6856ADD639C3}">
      <dsp:nvSpPr>
        <dsp:cNvPr id="0" name=""/>
        <dsp:cNvSpPr/>
      </dsp:nvSpPr>
      <dsp:spPr>
        <a:xfrm>
          <a:off x="4641937" y="2352633"/>
          <a:ext cx="3359828" cy="2015897"/>
        </a:xfrm>
        <a:prstGeom prst="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Foi executado em 1850 pelas autoridades persas por heresia islâmica.</a:t>
          </a:r>
          <a:endParaRPr lang="en-US" sz="2200" kern="1200"/>
        </a:p>
      </dsp:txBody>
      <dsp:txXfrm>
        <a:off x="4641937" y="2352633"/>
        <a:ext cx="3359828" cy="2015897"/>
      </dsp:txXfrm>
    </dsp:sp>
    <dsp:sp modelId="{E9CB14A1-B6C7-D344-BA85-FFE30648209C}">
      <dsp:nvSpPr>
        <dsp:cNvPr id="0" name=""/>
        <dsp:cNvSpPr/>
      </dsp:nvSpPr>
      <dsp:spPr>
        <a:xfrm>
          <a:off x="2794031" y="4704513"/>
          <a:ext cx="3359828" cy="2015897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Erro doutrinário:</a:t>
          </a:r>
          <a:r>
            <a:rPr lang="pt-BR" sz="2200" kern="1200"/>
            <a:t> O Báb é tratado como profeta, contradizendo Hebreus 1:1-2, que afirma que Deus falou “nestes últimos dias pelo Filho”.</a:t>
          </a:r>
          <a:endParaRPr lang="en-US" sz="2200" kern="1200"/>
        </a:p>
      </dsp:txBody>
      <dsp:txXfrm>
        <a:off x="2794031" y="4704513"/>
        <a:ext cx="3359828" cy="201589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637FB-20B9-BE4B-8532-0FF610966B87}">
      <dsp:nvSpPr>
        <dsp:cNvPr id="0" name=""/>
        <dsp:cNvSpPr/>
      </dsp:nvSpPr>
      <dsp:spPr>
        <a:xfrm>
          <a:off x="3523346" y="1677303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1718980"/>
        <a:ext cx="40431" cy="8086"/>
      </dsp:txXfrm>
    </dsp:sp>
    <dsp:sp modelId="{43CC3BDA-9CEC-0348-B5D6-B19A5B72382C}">
      <dsp:nvSpPr>
        <dsp:cNvPr id="0" name=""/>
        <dsp:cNvSpPr/>
      </dsp:nvSpPr>
      <dsp:spPr>
        <a:xfrm>
          <a:off x="9339" y="668281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Monoteísmo relativista: Um Deus único, mas revelado progressivamente através de vários mensageiros.</a:t>
          </a:r>
          <a:endParaRPr lang="en-US" sz="1900" kern="1200"/>
        </a:p>
      </dsp:txBody>
      <dsp:txXfrm>
        <a:off x="9339" y="668281"/>
        <a:ext cx="3515807" cy="2109484"/>
      </dsp:txXfrm>
    </dsp:sp>
    <dsp:sp modelId="{08D3CFCB-D779-3E43-822B-E7EDED8E8AFC}">
      <dsp:nvSpPr>
        <dsp:cNvPr id="0" name=""/>
        <dsp:cNvSpPr/>
      </dsp:nvSpPr>
      <dsp:spPr>
        <a:xfrm>
          <a:off x="7847789" y="1677303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1" y="1718980"/>
        <a:ext cx="40431" cy="8086"/>
      </dsp:txXfrm>
    </dsp:sp>
    <dsp:sp modelId="{DC2D02BB-FD4B-D14C-9F28-E29342063CD4}">
      <dsp:nvSpPr>
        <dsp:cNvPr id="0" name=""/>
        <dsp:cNvSpPr/>
      </dsp:nvSpPr>
      <dsp:spPr>
        <a:xfrm>
          <a:off x="4333782" y="668281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Deus é considerado inatingível, incognoscível e impessoal.</a:t>
          </a:r>
          <a:endParaRPr lang="en-US" sz="1900" kern="1200"/>
        </a:p>
      </dsp:txBody>
      <dsp:txXfrm>
        <a:off x="4333782" y="668281"/>
        <a:ext cx="3515807" cy="2109484"/>
      </dsp:txXfrm>
    </dsp:sp>
    <dsp:sp modelId="{10CADFF4-8FD2-4440-B980-D5E7E96C773D}">
      <dsp:nvSpPr>
        <dsp:cNvPr id="0" name=""/>
        <dsp:cNvSpPr/>
      </dsp:nvSpPr>
      <dsp:spPr>
        <a:xfrm>
          <a:off x="1767243" y="2775965"/>
          <a:ext cx="8648885" cy="778035"/>
        </a:xfrm>
        <a:custGeom>
          <a:avLst/>
          <a:gdLst/>
          <a:ahLst/>
          <a:cxnLst/>
          <a:rect l="0" t="0" r="0" b="0"/>
          <a:pathLst>
            <a:path>
              <a:moveTo>
                <a:pt x="8648885" y="0"/>
              </a:moveTo>
              <a:lnTo>
                <a:pt x="8648885" y="406117"/>
              </a:lnTo>
              <a:lnTo>
                <a:pt x="0" y="406117"/>
              </a:lnTo>
              <a:lnTo>
                <a:pt x="0" y="778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4520" y="3160940"/>
        <a:ext cx="434330" cy="8086"/>
      </dsp:txXfrm>
    </dsp:sp>
    <dsp:sp modelId="{D81026CC-BDCE-F44B-81FB-2401966E2B02}">
      <dsp:nvSpPr>
        <dsp:cNvPr id="0" name=""/>
        <dsp:cNvSpPr/>
      </dsp:nvSpPr>
      <dsp:spPr>
        <a:xfrm>
          <a:off x="8658225" y="668281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Revelações progressivas e múltiplas, através de "manifestações de Deus".</a:t>
          </a:r>
          <a:endParaRPr lang="en-US" sz="1900" kern="1200"/>
        </a:p>
      </dsp:txBody>
      <dsp:txXfrm>
        <a:off x="8658225" y="668281"/>
        <a:ext cx="3515807" cy="2109484"/>
      </dsp:txXfrm>
    </dsp:sp>
    <dsp:sp modelId="{DE4421E8-007B-AD47-8AE1-28DC5EDDD733}">
      <dsp:nvSpPr>
        <dsp:cNvPr id="0" name=""/>
        <dsp:cNvSpPr/>
      </dsp:nvSpPr>
      <dsp:spPr>
        <a:xfrm>
          <a:off x="3523346" y="4595423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8" y="4637100"/>
        <a:ext cx="40431" cy="8086"/>
      </dsp:txXfrm>
    </dsp:sp>
    <dsp:sp modelId="{AA44DF58-6CA6-5547-BB3D-5B034BA6B89B}">
      <dsp:nvSpPr>
        <dsp:cNvPr id="0" name=""/>
        <dsp:cNvSpPr/>
      </dsp:nvSpPr>
      <dsp:spPr>
        <a:xfrm>
          <a:off x="9339" y="3586401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Erro teológico:</a:t>
          </a:r>
          <a:r>
            <a:rPr lang="pt-BR" sz="1900" kern="1200"/>
            <a:t> Deus é descrito como incognoscível, negando o relacionamento pessoal ensinado em toda a Escritura (Salmos 145:18; João 17:3).</a:t>
          </a:r>
          <a:endParaRPr lang="en-US" sz="1900" kern="1200"/>
        </a:p>
      </dsp:txBody>
      <dsp:txXfrm>
        <a:off x="9339" y="3586401"/>
        <a:ext cx="3515807" cy="2109484"/>
      </dsp:txXfrm>
    </dsp:sp>
    <dsp:sp modelId="{A9BD356C-646F-B641-8D0F-F02FF7ACE805}">
      <dsp:nvSpPr>
        <dsp:cNvPr id="0" name=""/>
        <dsp:cNvSpPr/>
      </dsp:nvSpPr>
      <dsp:spPr>
        <a:xfrm>
          <a:off x="4333782" y="3586401"/>
          <a:ext cx="3515807" cy="210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“Chegai-vos a Deus, e ele se chegará a vós.” (Tiago 4:8)</a:t>
          </a:r>
          <a:endParaRPr lang="en-US" sz="1900" kern="1200"/>
        </a:p>
      </dsp:txBody>
      <dsp:txXfrm>
        <a:off x="4333782" y="3586401"/>
        <a:ext cx="3515807" cy="2109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AA11E-4A0B-C044-A817-A1DABE5AE601}">
      <dsp:nvSpPr>
        <dsp:cNvPr id="0" name=""/>
        <dsp:cNvSpPr/>
      </dsp:nvSpPr>
      <dsp:spPr>
        <a:xfrm>
          <a:off x="0" y="47962"/>
          <a:ext cx="12010844" cy="123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OMOTOKYO</a:t>
          </a:r>
          <a:endParaRPr lang="en-US" sz="3100" kern="1200"/>
        </a:p>
      </dsp:txBody>
      <dsp:txXfrm>
        <a:off x="60420" y="108382"/>
        <a:ext cx="11890004" cy="1116873"/>
      </dsp:txXfrm>
    </dsp:sp>
    <dsp:sp modelId="{B21369C1-F052-E345-A90C-8D163A1A2804}">
      <dsp:nvSpPr>
        <dsp:cNvPr id="0" name=""/>
        <dsp:cNvSpPr/>
      </dsp:nvSpPr>
      <dsp:spPr>
        <a:xfrm>
          <a:off x="0" y="1374956"/>
          <a:ext cx="12010844" cy="123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Fundada em 1892 por </a:t>
          </a:r>
          <a:r>
            <a:rPr lang="pt-BR" sz="3100" b="1" kern="1200"/>
            <a:t>Deguchi Nao</a:t>
          </a:r>
          <a:r>
            <a:rPr lang="pt-BR" sz="3100" kern="1200"/>
            <a:t>, uma mulher camponesa que afirmava receber revelações divinas.</a:t>
          </a:r>
          <a:endParaRPr lang="en-US" sz="3100" kern="1200"/>
        </a:p>
      </dsp:txBody>
      <dsp:txXfrm>
        <a:off x="60420" y="1435376"/>
        <a:ext cx="11890004" cy="1116873"/>
      </dsp:txXfrm>
    </dsp:sp>
    <dsp:sp modelId="{F492181A-5228-4D46-900E-B5BEDB1A5EE8}">
      <dsp:nvSpPr>
        <dsp:cNvPr id="0" name=""/>
        <dsp:cNvSpPr/>
      </dsp:nvSpPr>
      <dsp:spPr>
        <a:xfrm>
          <a:off x="0" y="2701950"/>
          <a:ext cx="12010844" cy="123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Mistura xintoísmo, apocaliptismo e nacionalismo japonês.</a:t>
          </a:r>
          <a:endParaRPr lang="en-US" sz="3100" kern="1200"/>
        </a:p>
      </dsp:txBody>
      <dsp:txXfrm>
        <a:off x="60420" y="2762370"/>
        <a:ext cx="11890004" cy="1116873"/>
      </dsp:txXfrm>
    </dsp:sp>
    <dsp:sp modelId="{BA05FBEE-854D-8645-8122-9E126A3823D2}">
      <dsp:nvSpPr>
        <dsp:cNvPr id="0" name=""/>
        <dsp:cNvSpPr/>
      </dsp:nvSpPr>
      <dsp:spPr>
        <a:xfrm>
          <a:off x="0" y="4028943"/>
          <a:ext cx="12010844" cy="123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Influenciou Taniguchi com sua ideia de um </a:t>
          </a:r>
          <a:r>
            <a:rPr lang="pt-BR" sz="3100" i="1" kern="1200"/>
            <a:t>mundo ideal futuro</a:t>
          </a:r>
          <a:r>
            <a:rPr lang="pt-BR" sz="3100" kern="1200"/>
            <a:t>, regido por uma nova espiritualidade universal.</a:t>
          </a:r>
          <a:endParaRPr lang="en-US" sz="3100" kern="1200"/>
        </a:p>
      </dsp:txBody>
      <dsp:txXfrm>
        <a:off x="60420" y="4089363"/>
        <a:ext cx="11890004" cy="111687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F2340-7566-534F-B2EE-173E10146125}">
      <dsp:nvSpPr>
        <dsp:cNvPr id="0" name=""/>
        <dsp:cNvSpPr/>
      </dsp:nvSpPr>
      <dsp:spPr>
        <a:xfrm>
          <a:off x="0" y="431245"/>
          <a:ext cx="3668023" cy="220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Jesus é visto como </a:t>
          </a:r>
          <a:r>
            <a:rPr lang="pt-BR" sz="2400" b="1" kern="1200"/>
            <a:t>uma das muitas manifestações divinas</a:t>
          </a:r>
          <a:r>
            <a:rPr lang="pt-BR" sz="2400" kern="1200"/>
            <a:t> (assim como Buda, Krishna, Maomé, Moisés, etc.)</a:t>
          </a:r>
          <a:endParaRPr lang="en-US" sz="2400" kern="1200"/>
        </a:p>
      </dsp:txBody>
      <dsp:txXfrm>
        <a:off x="0" y="431245"/>
        <a:ext cx="3668023" cy="2200814"/>
      </dsp:txXfrm>
    </dsp:sp>
    <dsp:sp modelId="{7D05625B-89F7-E84E-A629-83784D003CAF}">
      <dsp:nvSpPr>
        <dsp:cNvPr id="0" name=""/>
        <dsp:cNvSpPr/>
      </dsp:nvSpPr>
      <dsp:spPr>
        <a:xfrm>
          <a:off x="4034825" y="431245"/>
          <a:ext cx="3668023" cy="220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Negam a divindade plena de Cristo e a exclusividade de sua salvação.</a:t>
          </a:r>
          <a:endParaRPr lang="en-US" sz="2400" kern="1200"/>
        </a:p>
      </dsp:txBody>
      <dsp:txXfrm>
        <a:off x="4034825" y="431245"/>
        <a:ext cx="3668023" cy="2200814"/>
      </dsp:txXfrm>
    </dsp:sp>
    <dsp:sp modelId="{CE268880-4C65-0C4D-A0CF-A2C57AA693B2}">
      <dsp:nvSpPr>
        <dsp:cNvPr id="0" name=""/>
        <dsp:cNvSpPr/>
      </dsp:nvSpPr>
      <dsp:spPr>
        <a:xfrm>
          <a:off x="8069651" y="431245"/>
          <a:ext cx="3668023" cy="220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Rejeitam a ressurreição literal e o retorno físico de Jesus.</a:t>
          </a:r>
          <a:endParaRPr lang="en-US" sz="2400" kern="1200"/>
        </a:p>
      </dsp:txBody>
      <dsp:txXfrm>
        <a:off x="8069651" y="431245"/>
        <a:ext cx="3668023" cy="2200814"/>
      </dsp:txXfrm>
    </dsp:sp>
    <dsp:sp modelId="{6705D591-DEF7-C446-B212-AEABB87C42B1}">
      <dsp:nvSpPr>
        <dsp:cNvPr id="0" name=""/>
        <dsp:cNvSpPr/>
      </dsp:nvSpPr>
      <dsp:spPr>
        <a:xfrm>
          <a:off x="0" y="2998862"/>
          <a:ext cx="3668023" cy="220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Consideram sua revelação inferior à de Bahá’u’lláh (mais “evoluída”).</a:t>
          </a:r>
          <a:endParaRPr lang="en-US" sz="2400" kern="1200"/>
        </a:p>
      </dsp:txBody>
      <dsp:txXfrm>
        <a:off x="0" y="2998862"/>
        <a:ext cx="3668023" cy="2200814"/>
      </dsp:txXfrm>
    </dsp:sp>
    <dsp:sp modelId="{8027DB1A-BBA1-B141-8B6A-30EADF6621E5}">
      <dsp:nvSpPr>
        <dsp:cNvPr id="0" name=""/>
        <dsp:cNvSpPr/>
      </dsp:nvSpPr>
      <dsp:spPr>
        <a:xfrm>
          <a:off x="4034825" y="2998862"/>
          <a:ext cx="3668023" cy="220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Isso contradiz frontalmente João 14:6:</a:t>
          </a:r>
          <a:br>
            <a:rPr lang="pt-BR" sz="2400" kern="1200"/>
          </a:br>
          <a:r>
            <a:rPr lang="pt-BR" sz="2400" kern="1200"/>
            <a:t> “Eu sou o caminho, e a verdade e a vida. Ninguém vem ao Pai, senão por mim.”</a:t>
          </a:r>
          <a:endParaRPr lang="en-US" sz="2400" kern="1200"/>
        </a:p>
      </dsp:txBody>
      <dsp:txXfrm>
        <a:off x="4034825" y="2998862"/>
        <a:ext cx="3668023" cy="2200814"/>
      </dsp:txXfrm>
    </dsp:sp>
    <dsp:sp modelId="{98CC539F-DE44-7644-9306-A0EEE89217BE}">
      <dsp:nvSpPr>
        <dsp:cNvPr id="0" name=""/>
        <dsp:cNvSpPr/>
      </dsp:nvSpPr>
      <dsp:spPr>
        <a:xfrm>
          <a:off x="8069651" y="2998862"/>
          <a:ext cx="3668023" cy="220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Charles Spurgeon</a:t>
          </a:r>
          <a:r>
            <a:rPr lang="pt-BR" sz="2400" kern="1200"/>
            <a:t>: “Cristo é o centro da fé cristã; remova-O, e toda a estrutura desaba.”</a:t>
          </a:r>
          <a:endParaRPr lang="en-US" sz="2400" kern="1200"/>
        </a:p>
      </dsp:txBody>
      <dsp:txXfrm>
        <a:off x="8069651" y="2998862"/>
        <a:ext cx="3668023" cy="220081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62A27-DD67-6549-8B12-95F2E2BA482C}">
      <dsp:nvSpPr>
        <dsp:cNvPr id="0" name=""/>
        <dsp:cNvSpPr/>
      </dsp:nvSpPr>
      <dsp:spPr>
        <a:xfrm>
          <a:off x="0" y="696"/>
          <a:ext cx="121900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AF237-CA46-8E49-871C-E997A5181467}">
      <dsp:nvSpPr>
        <dsp:cNvPr id="0" name=""/>
        <dsp:cNvSpPr/>
      </dsp:nvSpPr>
      <dsp:spPr>
        <a:xfrm>
          <a:off x="0" y="696"/>
          <a:ext cx="12190028" cy="114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a) </a:t>
          </a:r>
          <a:r>
            <a:rPr lang="pt-BR" sz="3000" b="1" kern="1200"/>
            <a:t>Unidade de todas as religiões</a:t>
          </a:r>
          <a:endParaRPr lang="en-US" sz="3000" kern="1200"/>
        </a:p>
      </dsp:txBody>
      <dsp:txXfrm>
        <a:off x="0" y="696"/>
        <a:ext cx="12190028" cy="1140811"/>
      </dsp:txXfrm>
    </dsp:sp>
    <dsp:sp modelId="{3FDCA3E8-66E0-A947-B3BA-FDBF1FF3014D}">
      <dsp:nvSpPr>
        <dsp:cNvPr id="0" name=""/>
        <dsp:cNvSpPr/>
      </dsp:nvSpPr>
      <dsp:spPr>
        <a:xfrm>
          <a:off x="0" y="1141507"/>
          <a:ext cx="12190028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C35C-5B21-394F-B4D7-E068FEC30DB3}">
      <dsp:nvSpPr>
        <dsp:cNvPr id="0" name=""/>
        <dsp:cNvSpPr/>
      </dsp:nvSpPr>
      <dsp:spPr>
        <a:xfrm>
          <a:off x="0" y="1141507"/>
          <a:ext cx="12190028" cy="114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Todas são expressões válidas da verdade divina, reveladas progressivamente.</a:t>
          </a:r>
          <a:endParaRPr lang="en-US" sz="3000" kern="1200"/>
        </a:p>
      </dsp:txBody>
      <dsp:txXfrm>
        <a:off x="0" y="1141507"/>
        <a:ext cx="12190028" cy="1140811"/>
      </dsp:txXfrm>
    </dsp:sp>
    <dsp:sp modelId="{AED1DA7A-0E77-2242-B225-B8A4DCD00182}">
      <dsp:nvSpPr>
        <dsp:cNvPr id="0" name=""/>
        <dsp:cNvSpPr/>
      </dsp:nvSpPr>
      <dsp:spPr>
        <a:xfrm>
          <a:off x="0" y="2282318"/>
          <a:ext cx="12190028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56F73-2037-B749-A023-D715345F3764}">
      <dsp:nvSpPr>
        <dsp:cNvPr id="0" name=""/>
        <dsp:cNvSpPr/>
      </dsp:nvSpPr>
      <dsp:spPr>
        <a:xfrm>
          <a:off x="0" y="2282318"/>
          <a:ext cx="12190028" cy="114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Refutação: Gálatas 1:8 – “Ainda que nós ou um anjo do céu vos anuncie outro evangelho, além do que já vos pregamos, seja anátema.”</a:t>
          </a:r>
          <a:endParaRPr lang="en-US" sz="3000" kern="1200"/>
        </a:p>
      </dsp:txBody>
      <dsp:txXfrm>
        <a:off x="0" y="2282318"/>
        <a:ext cx="12190028" cy="1140811"/>
      </dsp:txXfrm>
    </dsp:sp>
    <dsp:sp modelId="{1C6CAD40-F102-D440-B857-1FB410DE7587}">
      <dsp:nvSpPr>
        <dsp:cNvPr id="0" name=""/>
        <dsp:cNvSpPr/>
      </dsp:nvSpPr>
      <dsp:spPr>
        <a:xfrm>
          <a:off x="0" y="3423130"/>
          <a:ext cx="12190028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45204-DB06-E94A-8F35-B966250AD664}">
      <dsp:nvSpPr>
        <dsp:cNvPr id="0" name=""/>
        <dsp:cNvSpPr/>
      </dsp:nvSpPr>
      <dsp:spPr>
        <a:xfrm>
          <a:off x="0" y="3423130"/>
          <a:ext cx="12190028" cy="114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b) </a:t>
          </a:r>
          <a:r>
            <a:rPr lang="pt-BR" sz="3000" b="1" kern="1200"/>
            <a:t>Revelação progressiva</a:t>
          </a:r>
          <a:endParaRPr lang="en-US" sz="3000" kern="1200"/>
        </a:p>
      </dsp:txBody>
      <dsp:txXfrm>
        <a:off x="0" y="3423130"/>
        <a:ext cx="12190028" cy="1140811"/>
      </dsp:txXfrm>
    </dsp:sp>
    <dsp:sp modelId="{EBDED5F1-E7A1-934B-ABEB-52C4BB6201D2}">
      <dsp:nvSpPr>
        <dsp:cNvPr id="0" name=""/>
        <dsp:cNvSpPr/>
      </dsp:nvSpPr>
      <dsp:spPr>
        <a:xfrm>
          <a:off x="0" y="4563941"/>
          <a:ext cx="1219002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B6108-7143-7748-8C06-7718253969FF}">
      <dsp:nvSpPr>
        <dsp:cNvPr id="0" name=""/>
        <dsp:cNvSpPr/>
      </dsp:nvSpPr>
      <dsp:spPr>
        <a:xfrm>
          <a:off x="0" y="4563941"/>
          <a:ext cx="12190028" cy="1140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Deus revela verdades conforme o nível de evolução da humanidade.</a:t>
          </a:r>
          <a:endParaRPr lang="en-US" sz="3000" kern="1200"/>
        </a:p>
      </dsp:txBody>
      <dsp:txXfrm>
        <a:off x="0" y="4563941"/>
        <a:ext cx="12190028" cy="11408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D5426-FBB6-A34A-9FDF-6E2CA61B0C1E}">
      <dsp:nvSpPr>
        <dsp:cNvPr id="0" name=""/>
        <dsp:cNvSpPr/>
      </dsp:nvSpPr>
      <dsp:spPr>
        <a:xfrm>
          <a:off x="0" y="3345"/>
          <a:ext cx="85021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0D70A-C165-7C48-9594-00C237C974D0}">
      <dsp:nvSpPr>
        <dsp:cNvPr id="0" name=""/>
        <dsp:cNvSpPr/>
      </dsp:nvSpPr>
      <dsp:spPr>
        <a:xfrm>
          <a:off x="0" y="3345"/>
          <a:ext cx="8502194" cy="114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c) </a:t>
          </a:r>
          <a:r>
            <a:rPr lang="pt-BR" sz="3000" b="1" kern="1200"/>
            <a:t>Unidade da humanidade</a:t>
          </a:r>
          <a:endParaRPr lang="en-US" sz="3000" kern="1200"/>
        </a:p>
      </dsp:txBody>
      <dsp:txXfrm>
        <a:off x="0" y="3345"/>
        <a:ext cx="8502194" cy="1140645"/>
      </dsp:txXfrm>
    </dsp:sp>
    <dsp:sp modelId="{D109D4AA-D8C9-7D45-99BD-3E88895E8435}">
      <dsp:nvSpPr>
        <dsp:cNvPr id="0" name=""/>
        <dsp:cNvSpPr/>
      </dsp:nvSpPr>
      <dsp:spPr>
        <a:xfrm>
          <a:off x="0" y="1143990"/>
          <a:ext cx="8502194" cy="0"/>
        </a:xfrm>
        <a:prstGeom prst="lin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67E65-7021-8F46-BD4E-76E9762CCBAD}">
      <dsp:nvSpPr>
        <dsp:cNvPr id="0" name=""/>
        <dsp:cNvSpPr/>
      </dsp:nvSpPr>
      <dsp:spPr>
        <a:xfrm>
          <a:off x="0" y="1143990"/>
          <a:ext cx="8502194" cy="114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Promovem a abolição das fronteiras, religiões exclusivistas e preconceitos raciais ou de classe.</a:t>
          </a:r>
          <a:endParaRPr lang="en-US" sz="3000" kern="1200"/>
        </a:p>
      </dsp:txBody>
      <dsp:txXfrm>
        <a:off x="0" y="1143990"/>
        <a:ext cx="8502194" cy="1140645"/>
      </dsp:txXfrm>
    </dsp:sp>
    <dsp:sp modelId="{596DC7F8-1C15-164F-95E2-F9685FCCBFBA}">
      <dsp:nvSpPr>
        <dsp:cNvPr id="0" name=""/>
        <dsp:cNvSpPr/>
      </dsp:nvSpPr>
      <dsp:spPr>
        <a:xfrm>
          <a:off x="0" y="2284635"/>
          <a:ext cx="8502194" cy="0"/>
        </a:xfrm>
        <a:prstGeom prst="lin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68706-00E3-4A41-85CA-DAE0B82F2C03}">
      <dsp:nvSpPr>
        <dsp:cNvPr id="0" name=""/>
        <dsp:cNvSpPr/>
      </dsp:nvSpPr>
      <dsp:spPr>
        <a:xfrm>
          <a:off x="0" y="2284635"/>
          <a:ext cx="8502194" cy="114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d) </a:t>
          </a:r>
          <a:r>
            <a:rPr lang="pt-BR" sz="3000" b="1" kern="1200"/>
            <a:t>Igualdade entre homens e mulheres</a:t>
          </a:r>
          <a:endParaRPr lang="en-US" sz="3000" kern="1200"/>
        </a:p>
      </dsp:txBody>
      <dsp:txXfrm>
        <a:off x="0" y="2284635"/>
        <a:ext cx="8502194" cy="1140645"/>
      </dsp:txXfrm>
    </dsp:sp>
    <dsp:sp modelId="{32416F64-9145-3C4B-9FE6-7AA401C719F4}">
      <dsp:nvSpPr>
        <dsp:cNvPr id="0" name=""/>
        <dsp:cNvSpPr/>
      </dsp:nvSpPr>
      <dsp:spPr>
        <a:xfrm>
          <a:off x="0" y="3425280"/>
          <a:ext cx="8502194" cy="0"/>
        </a:xfrm>
        <a:prstGeom prst="lin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DC4A4-DCED-F24B-930A-D03299A500A3}">
      <dsp:nvSpPr>
        <dsp:cNvPr id="0" name=""/>
        <dsp:cNvSpPr/>
      </dsp:nvSpPr>
      <dsp:spPr>
        <a:xfrm>
          <a:off x="0" y="3425280"/>
          <a:ext cx="8502194" cy="114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Doutrina bem recebida socialmente, mas usada para mascarar erros mais profundos.</a:t>
          </a:r>
          <a:endParaRPr lang="en-US" sz="3000" kern="1200"/>
        </a:p>
      </dsp:txBody>
      <dsp:txXfrm>
        <a:off x="0" y="3425280"/>
        <a:ext cx="8502194" cy="1140645"/>
      </dsp:txXfrm>
    </dsp:sp>
    <dsp:sp modelId="{F7179880-3A06-894A-AA0F-6E33BA863092}">
      <dsp:nvSpPr>
        <dsp:cNvPr id="0" name=""/>
        <dsp:cNvSpPr/>
      </dsp:nvSpPr>
      <dsp:spPr>
        <a:xfrm>
          <a:off x="0" y="4565925"/>
          <a:ext cx="8502194" cy="0"/>
        </a:xfrm>
        <a:prstGeom prst="lin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12DC6-8223-7A46-ABBD-2D01FFAC4B4E}">
      <dsp:nvSpPr>
        <dsp:cNvPr id="0" name=""/>
        <dsp:cNvSpPr/>
      </dsp:nvSpPr>
      <dsp:spPr>
        <a:xfrm>
          <a:off x="0" y="4565925"/>
          <a:ext cx="8502194" cy="114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e) </a:t>
          </a:r>
          <a:r>
            <a:rPr lang="pt-BR" sz="3000" b="1" kern="1200"/>
            <a:t>Uma língua e governo mundial</a:t>
          </a:r>
          <a:endParaRPr lang="en-US" sz="3000" kern="1200"/>
        </a:p>
      </dsp:txBody>
      <dsp:txXfrm>
        <a:off x="0" y="4565925"/>
        <a:ext cx="8502194" cy="1140645"/>
      </dsp:txXfrm>
    </dsp:sp>
    <dsp:sp modelId="{1FB00461-4331-354E-8D81-16AA82C45025}">
      <dsp:nvSpPr>
        <dsp:cNvPr id="0" name=""/>
        <dsp:cNvSpPr/>
      </dsp:nvSpPr>
      <dsp:spPr>
        <a:xfrm>
          <a:off x="0" y="5706570"/>
          <a:ext cx="850219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DF1DA-5070-6D48-8A78-07D352DD74F8}">
      <dsp:nvSpPr>
        <dsp:cNvPr id="0" name=""/>
        <dsp:cNvSpPr/>
      </dsp:nvSpPr>
      <dsp:spPr>
        <a:xfrm>
          <a:off x="0" y="5706570"/>
          <a:ext cx="8502194" cy="114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Buscam a criação de um sistema político e linguístico global para unir a humanidade.</a:t>
          </a:r>
          <a:endParaRPr lang="en-US" sz="3000" kern="1200"/>
        </a:p>
      </dsp:txBody>
      <dsp:txXfrm>
        <a:off x="0" y="5706570"/>
        <a:ext cx="8502194" cy="114064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D84AB-8717-4B34-8F3A-2D42C3424D98}">
      <dsp:nvSpPr>
        <dsp:cNvPr id="0" name=""/>
        <dsp:cNvSpPr/>
      </dsp:nvSpPr>
      <dsp:spPr>
        <a:xfrm>
          <a:off x="0" y="324539"/>
          <a:ext cx="3699473" cy="22196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 sede mundial fica em </a:t>
          </a:r>
          <a:r>
            <a:rPr lang="pt-BR" sz="3000" b="1" kern="1200" dirty="0"/>
            <a:t>Haifa, Israel</a:t>
          </a:r>
          <a:r>
            <a:rPr lang="pt-BR" sz="3000" kern="1200" dirty="0"/>
            <a:t>, no Monte Carmelo.</a:t>
          </a:r>
          <a:endParaRPr lang="en-US" sz="3000" kern="1200" dirty="0"/>
        </a:p>
      </dsp:txBody>
      <dsp:txXfrm>
        <a:off x="0" y="324539"/>
        <a:ext cx="3699473" cy="2219684"/>
      </dsp:txXfrm>
    </dsp:sp>
    <dsp:sp modelId="{EB8095B9-BF05-4166-A323-4F550511F1E1}">
      <dsp:nvSpPr>
        <dsp:cNvPr id="0" name=""/>
        <dsp:cNvSpPr/>
      </dsp:nvSpPr>
      <dsp:spPr>
        <a:xfrm>
          <a:off x="4069421" y="324539"/>
          <a:ext cx="3699473" cy="2219684"/>
        </a:xfrm>
        <a:prstGeom prst="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Seus textos são escritos em persa e árabe.</a:t>
          </a:r>
          <a:endParaRPr lang="en-US" sz="3000" kern="1200" dirty="0"/>
        </a:p>
      </dsp:txBody>
      <dsp:txXfrm>
        <a:off x="4069421" y="324539"/>
        <a:ext cx="3699473" cy="2219684"/>
      </dsp:txXfrm>
    </dsp:sp>
    <dsp:sp modelId="{29E58D2A-A257-4BC7-A97D-540F107AC437}">
      <dsp:nvSpPr>
        <dsp:cNvPr id="0" name=""/>
        <dsp:cNvSpPr/>
      </dsp:nvSpPr>
      <dsp:spPr>
        <a:xfrm>
          <a:off x="8138842" y="324539"/>
          <a:ext cx="3699473" cy="2219684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Os </a:t>
          </a:r>
          <a:r>
            <a:rPr lang="pt-BR" sz="3000" kern="1200" dirty="0" err="1"/>
            <a:t>baha’is</a:t>
          </a:r>
          <a:r>
            <a:rPr lang="pt-BR" sz="3000" kern="1200" dirty="0"/>
            <a:t> não têm clero.</a:t>
          </a:r>
          <a:endParaRPr lang="en-US" sz="3000" kern="1200" dirty="0"/>
        </a:p>
      </dsp:txBody>
      <dsp:txXfrm>
        <a:off x="8138842" y="324539"/>
        <a:ext cx="3699473" cy="2219684"/>
      </dsp:txXfrm>
    </dsp:sp>
    <dsp:sp modelId="{77A2A526-D518-4363-9799-4EACA6B43ACE}">
      <dsp:nvSpPr>
        <dsp:cNvPr id="0" name=""/>
        <dsp:cNvSpPr/>
      </dsp:nvSpPr>
      <dsp:spPr>
        <a:xfrm>
          <a:off x="2034710" y="2914170"/>
          <a:ext cx="3699473" cy="2219684"/>
        </a:xfrm>
        <a:prstGeom prst="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Seu calendário tem 19 meses de 19 dias.</a:t>
          </a:r>
          <a:endParaRPr lang="en-US" sz="3000" kern="1200" dirty="0"/>
        </a:p>
      </dsp:txBody>
      <dsp:txXfrm>
        <a:off x="2034710" y="2914170"/>
        <a:ext cx="3699473" cy="2219684"/>
      </dsp:txXfrm>
    </dsp:sp>
    <dsp:sp modelId="{EAA44817-E415-4AE4-BF63-FB6E29CC22E2}">
      <dsp:nvSpPr>
        <dsp:cNvPr id="0" name=""/>
        <dsp:cNvSpPr/>
      </dsp:nvSpPr>
      <dsp:spPr>
        <a:xfrm>
          <a:off x="6104131" y="2914170"/>
          <a:ext cx="3699473" cy="2219684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Eles celebram 9 dias sagrados, incluindo o nascimento de </a:t>
          </a:r>
          <a:r>
            <a:rPr lang="pt-BR" sz="3000" kern="1200" dirty="0" err="1"/>
            <a:t>Bahá’u’lláh</a:t>
          </a:r>
          <a:r>
            <a:rPr lang="pt-BR" sz="3000" kern="1200" dirty="0"/>
            <a:t>.</a:t>
          </a:r>
          <a:endParaRPr lang="en-US" sz="3000" kern="1200" dirty="0"/>
        </a:p>
      </dsp:txBody>
      <dsp:txXfrm>
        <a:off x="6104131" y="2914170"/>
        <a:ext cx="3699473" cy="221968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D8C7D-45D6-EE44-9AD5-0E956CCCEE33}">
      <dsp:nvSpPr>
        <dsp:cNvPr id="0" name=""/>
        <dsp:cNvSpPr/>
      </dsp:nvSpPr>
      <dsp:spPr>
        <a:xfrm>
          <a:off x="0" y="775373"/>
          <a:ext cx="8372797" cy="1924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Presentes em mais de 200 países, estima-se cerca de </a:t>
          </a:r>
          <a:r>
            <a:rPr lang="pt-BR" sz="3500" b="1" kern="1200"/>
            <a:t>8 milhões de seguidores</a:t>
          </a:r>
          <a:r>
            <a:rPr lang="pt-BR" sz="3500" kern="1200"/>
            <a:t> mundialmente.</a:t>
          </a:r>
          <a:endParaRPr lang="en-US" sz="3500" kern="1200"/>
        </a:p>
      </dsp:txBody>
      <dsp:txXfrm>
        <a:off x="93954" y="869327"/>
        <a:ext cx="8184889" cy="1736741"/>
      </dsp:txXfrm>
    </dsp:sp>
    <dsp:sp modelId="{D182C668-6A70-624C-A54A-12807C618087}">
      <dsp:nvSpPr>
        <dsp:cNvPr id="0" name=""/>
        <dsp:cNvSpPr/>
      </dsp:nvSpPr>
      <dsp:spPr>
        <a:xfrm>
          <a:off x="0" y="2800823"/>
          <a:ext cx="8372797" cy="192464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Não participam de política nem de guerras (princípio da paz universal).</a:t>
          </a:r>
          <a:endParaRPr lang="en-US" sz="3500" kern="1200"/>
        </a:p>
      </dsp:txBody>
      <dsp:txXfrm>
        <a:off x="93954" y="2894777"/>
        <a:ext cx="8184889" cy="1736741"/>
      </dsp:txXfrm>
    </dsp:sp>
    <dsp:sp modelId="{AB2F5F0C-8229-9F42-A67D-FC44F13C80EA}">
      <dsp:nvSpPr>
        <dsp:cNvPr id="0" name=""/>
        <dsp:cNvSpPr/>
      </dsp:nvSpPr>
      <dsp:spPr>
        <a:xfrm>
          <a:off x="0" y="4826273"/>
          <a:ext cx="8372797" cy="192464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Embora promovam inclusão, seus templos não permitem culto cristão com a Bíblia ou nome de Jesus exaltado.</a:t>
          </a:r>
          <a:endParaRPr lang="en-US" sz="3500" kern="1200"/>
        </a:p>
      </dsp:txBody>
      <dsp:txXfrm>
        <a:off x="93954" y="4920227"/>
        <a:ext cx="8184889" cy="173674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E290A-B3A7-7D4C-BB14-A30D3A7F45F1}">
      <dsp:nvSpPr>
        <dsp:cNvPr id="0" name=""/>
        <dsp:cNvSpPr/>
      </dsp:nvSpPr>
      <dsp:spPr>
        <a:xfrm>
          <a:off x="0" y="443364"/>
          <a:ext cx="8315288" cy="31313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Norman Geisler</a:t>
          </a:r>
          <a:r>
            <a:rPr lang="pt-BR" sz="3600" kern="1200"/>
            <a:t>:</a:t>
          </a:r>
          <a:br>
            <a:rPr lang="pt-BR" sz="3600" kern="1200"/>
          </a:br>
          <a:r>
            <a:rPr lang="pt-BR" sz="3600" kern="1200"/>
            <a:t> “O Bahaísmo é a união do pluralismo religioso com o universalismo, ambos rejeitados nas Escrituras.”</a:t>
          </a:r>
          <a:endParaRPr lang="en-US" sz="3600" kern="1200"/>
        </a:p>
      </dsp:txBody>
      <dsp:txXfrm>
        <a:off x="152860" y="596224"/>
        <a:ext cx="8009568" cy="2825638"/>
      </dsp:txXfrm>
    </dsp:sp>
    <dsp:sp modelId="{45B8CCB3-97A3-4843-992A-81A258C15743}">
      <dsp:nvSpPr>
        <dsp:cNvPr id="0" name=""/>
        <dsp:cNvSpPr/>
      </dsp:nvSpPr>
      <dsp:spPr>
        <a:xfrm>
          <a:off x="0" y="3678403"/>
          <a:ext cx="8315288" cy="313135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Walter Martin (O Império das Seitas)</a:t>
          </a:r>
          <a:r>
            <a:rPr lang="pt-BR" sz="3600" kern="1200"/>
            <a:t>:</a:t>
          </a:r>
          <a:br>
            <a:rPr lang="pt-BR" sz="3600" kern="1200"/>
          </a:br>
          <a:r>
            <a:rPr lang="pt-BR" sz="3600" kern="1200"/>
            <a:t> “O maior erro do Bahaísmo é substituir a revelação final e completa de Deus em Cristo por uma sequência interminável de líderes humanos.”</a:t>
          </a:r>
          <a:endParaRPr lang="en-US" sz="3600" kern="1200"/>
        </a:p>
      </dsp:txBody>
      <dsp:txXfrm>
        <a:off x="152860" y="3831263"/>
        <a:ext cx="8009568" cy="282563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9962-3D90-BF4B-87ED-534CBB0B2ED4}">
      <dsp:nvSpPr>
        <dsp:cNvPr id="0" name=""/>
        <dsp:cNvSpPr/>
      </dsp:nvSpPr>
      <dsp:spPr>
        <a:xfrm>
          <a:off x="0" y="0"/>
          <a:ext cx="79414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86384-E33A-8043-805D-4A297CEFE125}">
      <dsp:nvSpPr>
        <dsp:cNvPr id="0" name=""/>
        <dsp:cNvSpPr/>
      </dsp:nvSpPr>
      <dsp:spPr>
        <a:xfrm>
          <a:off x="0" y="0"/>
          <a:ext cx="7941477" cy="166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Cristo é único</a:t>
          </a:r>
          <a:r>
            <a:rPr lang="pt-BR" sz="3300" kern="1200"/>
            <a:t> (João 14:6; Atos 4:12)</a:t>
          </a:r>
          <a:endParaRPr lang="en-US" sz="3300" kern="1200"/>
        </a:p>
      </dsp:txBody>
      <dsp:txXfrm>
        <a:off x="0" y="0"/>
        <a:ext cx="7941477" cy="1669508"/>
      </dsp:txXfrm>
    </dsp:sp>
    <dsp:sp modelId="{6D38DC99-64EA-2D48-9C57-6D8530ADD959}">
      <dsp:nvSpPr>
        <dsp:cNvPr id="0" name=""/>
        <dsp:cNvSpPr/>
      </dsp:nvSpPr>
      <dsp:spPr>
        <a:xfrm>
          <a:off x="0" y="1669508"/>
          <a:ext cx="7941477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A1A15-4C94-974D-A137-F2312E15D038}">
      <dsp:nvSpPr>
        <dsp:cNvPr id="0" name=""/>
        <dsp:cNvSpPr/>
      </dsp:nvSpPr>
      <dsp:spPr>
        <a:xfrm>
          <a:off x="0" y="1669508"/>
          <a:ext cx="7941477" cy="166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A revelação é completa</a:t>
          </a:r>
          <a:r>
            <a:rPr lang="pt-BR" sz="3300" kern="1200"/>
            <a:t> (Apocalipse 22:18-19)</a:t>
          </a:r>
          <a:endParaRPr lang="en-US" sz="3300" kern="1200"/>
        </a:p>
      </dsp:txBody>
      <dsp:txXfrm>
        <a:off x="0" y="1669508"/>
        <a:ext cx="7941477" cy="1669508"/>
      </dsp:txXfrm>
    </dsp:sp>
    <dsp:sp modelId="{9B03E672-3E29-7447-82A7-D76C9EFE4D16}">
      <dsp:nvSpPr>
        <dsp:cNvPr id="0" name=""/>
        <dsp:cNvSpPr/>
      </dsp:nvSpPr>
      <dsp:spPr>
        <a:xfrm>
          <a:off x="0" y="3339016"/>
          <a:ext cx="7941477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04B2-B7F6-AB43-BDA9-E0AC784F1C78}">
      <dsp:nvSpPr>
        <dsp:cNvPr id="0" name=""/>
        <dsp:cNvSpPr/>
      </dsp:nvSpPr>
      <dsp:spPr>
        <a:xfrm>
          <a:off x="0" y="3339016"/>
          <a:ext cx="7941477" cy="166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A Bíblia é a Palavra final de Deus</a:t>
          </a:r>
          <a:r>
            <a:rPr lang="pt-BR" sz="3300" kern="1200"/>
            <a:t> (2 Timóteo 3:16)</a:t>
          </a:r>
          <a:endParaRPr lang="en-US" sz="3300" kern="1200"/>
        </a:p>
      </dsp:txBody>
      <dsp:txXfrm>
        <a:off x="0" y="3339016"/>
        <a:ext cx="7941477" cy="1669508"/>
      </dsp:txXfrm>
    </dsp:sp>
    <dsp:sp modelId="{2A1230C2-6E0F-2847-84EC-6C584225E281}">
      <dsp:nvSpPr>
        <dsp:cNvPr id="0" name=""/>
        <dsp:cNvSpPr/>
      </dsp:nvSpPr>
      <dsp:spPr>
        <a:xfrm>
          <a:off x="0" y="5008524"/>
          <a:ext cx="7941477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02AC1-DFAC-8B46-8A60-0369A3F17111}">
      <dsp:nvSpPr>
        <dsp:cNvPr id="0" name=""/>
        <dsp:cNvSpPr/>
      </dsp:nvSpPr>
      <dsp:spPr>
        <a:xfrm>
          <a:off x="0" y="5008524"/>
          <a:ext cx="7941477" cy="166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“Amados, não creiais a todo o espírito, mas provai se os espíritos são de Deus.” (1 João 4:1)</a:t>
          </a:r>
          <a:endParaRPr lang="en-US" sz="3300" kern="1200"/>
        </a:p>
      </dsp:txBody>
      <dsp:txXfrm>
        <a:off x="0" y="5008524"/>
        <a:ext cx="7941477" cy="166950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125C2-3FFB-5348-830D-AE568BDA94D8}">
      <dsp:nvSpPr>
        <dsp:cNvPr id="0" name=""/>
        <dsp:cNvSpPr/>
      </dsp:nvSpPr>
      <dsp:spPr>
        <a:xfrm>
          <a:off x="0" y="692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6FF7D-75AC-4B45-9737-EFAE0289D61F}">
      <dsp:nvSpPr>
        <dsp:cNvPr id="0" name=""/>
        <dsp:cNvSpPr/>
      </dsp:nvSpPr>
      <dsp:spPr>
        <a:xfrm>
          <a:off x="0" y="692"/>
          <a:ext cx="11996467" cy="11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Fundação</a:t>
          </a:r>
          <a:r>
            <a:rPr lang="pt-BR" sz="3100" kern="1200"/>
            <a:t>: Japão, 1º de janeiro de 1935.</a:t>
          </a:r>
          <a:endParaRPr lang="en-US" sz="3100" kern="1200"/>
        </a:p>
      </dsp:txBody>
      <dsp:txXfrm>
        <a:off x="0" y="692"/>
        <a:ext cx="11996467" cy="1134533"/>
      </dsp:txXfrm>
    </dsp:sp>
    <dsp:sp modelId="{76269A65-CFE4-6A49-A2DA-149AC5D1B848}">
      <dsp:nvSpPr>
        <dsp:cNvPr id="0" name=""/>
        <dsp:cNvSpPr/>
      </dsp:nvSpPr>
      <dsp:spPr>
        <a:xfrm>
          <a:off x="0" y="1135226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BCA62-D22D-7C47-87D7-E9940418E763}">
      <dsp:nvSpPr>
        <dsp:cNvPr id="0" name=""/>
        <dsp:cNvSpPr/>
      </dsp:nvSpPr>
      <dsp:spPr>
        <a:xfrm>
          <a:off x="0" y="1135226"/>
          <a:ext cx="11996467" cy="11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Fundador</a:t>
          </a:r>
          <a:r>
            <a:rPr lang="pt-BR" sz="3100" kern="1200"/>
            <a:t>: Mokiti Okada (1882–1955), também conhecido como </a:t>
          </a:r>
          <a:r>
            <a:rPr lang="pt-BR" sz="3100" i="1" kern="1200"/>
            <a:t>Meishu-Sama</a:t>
          </a:r>
          <a:r>
            <a:rPr lang="pt-BR" sz="3100" kern="1200"/>
            <a:t> ("Senhor da Luz").</a:t>
          </a:r>
          <a:endParaRPr lang="en-US" sz="3100" kern="1200"/>
        </a:p>
      </dsp:txBody>
      <dsp:txXfrm>
        <a:off x="0" y="1135226"/>
        <a:ext cx="11996467" cy="1134533"/>
      </dsp:txXfrm>
    </dsp:sp>
    <dsp:sp modelId="{20B0AB20-4CDA-6848-8025-859906861A46}">
      <dsp:nvSpPr>
        <dsp:cNvPr id="0" name=""/>
        <dsp:cNvSpPr/>
      </dsp:nvSpPr>
      <dsp:spPr>
        <a:xfrm>
          <a:off x="0" y="2269760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D8D7A-4B34-0C4D-99F1-4EF0F8EF5075}">
      <dsp:nvSpPr>
        <dsp:cNvPr id="0" name=""/>
        <dsp:cNvSpPr/>
      </dsp:nvSpPr>
      <dsp:spPr>
        <a:xfrm>
          <a:off x="0" y="2269760"/>
          <a:ext cx="11996467" cy="11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Contexto Histórico</a:t>
          </a:r>
          <a:r>
            <a:rPr lang="pt-BR" sz="3100" kern="1200"/>
            <a:t>:</a:t>
          </a:r>
          <a:endParaRPr lang="en-US" sz="3100" kern="1200"/>
        </a:p>
      </dsp:txBody>
      <dsp:txXfrm>
        <a:off x="0" y="2269760"/>
        <a:ext cx="11996467" cy="1134533"/>
      </dsp:txXfrm>
    </dsp:sp>
    <dsp:sp modelId="{03A34B32-30BD-204F-947D-C45A1849EC68}">
      <dsp:nvSpPr>
        <dsp:cNvPr id="0" name=""/>
        <dsp:cNvSpPr/>
      </dsp:nvSpPr>
      <dsp:spPr>
        <a:xfrm>
          <a:off x="0" y="3404293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90386-8054-D94C-92F5-4196256F6A4F}">
      <dsp:nvSpPr>
        <dsp:cNvPr id="0" name=""/>
        <dsp:cNvSpPr/>
      </dsp:nvSpPr>
      <dsp:spPr>
        <a:xfrm>
          <a:off x="0" y="3404293"/>
          <a:ext cx="11996467" cy="11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Período pós-guerra no Japão: forte sincretismo religioso, surgimento de novas religiões.</a:t>
          </a:r>
          <a:endParaRPr lang="en-US" sz="3100" kern="1200"/>
        </a:p>
      </dsp:txBody>
      <dsp:txXfrm>
        <a:off x="0" y="3404293"/>
        <a:ext cx="11996467" cy="1134533"/>
      </dsp:txXfrm>
    </dsp:sp>
    <dsp:sp modelId="{B2E054C1-518F-314C-B45D-85B40DD4E0FC}">
      <dsp:nvSpPr>
        <dsp:cNvPr id="0" name=""/>
        <dsp:cNvSpPr/>
      </dsp:nvSpPr>
      <dsp:spPr>
        <a:xfrm>
          <a:off x="0" y="4538827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301B-3F7C-4E41-9806-BF50FA28C8DE}">
      <dsp:nvSpPr>
        <dsp:cNvPr id="0" name=""/>
        <dsp:cNvSpPr/>
      </dsp:nvSpPr>
      <dsp:spPr>
        <a:xfrm>
          <a:off x="0" y="4538827"/>
          <a:ext cx="11996467" cy="11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Influências: xintoísmo, budismo, espiritualismo e ocultismo oriental.</a:t>
          </a:r>
          <a:endParaRPr lang="en-US" sz="3100" kern="1200"/>
        </a:p>
      </dsp:txBody>
      <dsp:txXfrm>
        <a:off x="0" y="4538827"/>
        <a:ext cx="11996467" cy="11345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3D662-E28E-4FC5-9FAD-07802BD55C83}">
      <dsp:nvSpPr>
        <dsp:cNvPr id="0" name=""/>
        <dsp:cNvSpPr/>
      </dsp:nvSpPr>
      <dsp:spPr>
        <a:xfrm>
          <a:off x="0" y="0"/>
          <a:ext cx="742235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BCA1FE-F969-4103-8433-0A1EF154F73B}">
      <dsp:nvSpPr>
        <dsp:cNvPr id="0" name=""/>
        <dsp:cNvSpPr/>
      </dsp:nvSpPr>
      <dsp:spPr>
        <a:xfrm>
          <a:off x="0" y="0"/>
          <a:ext cx="7422355" cy="137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Nascido em Tóquio, envolveu-se com práticas ocultistas e com a seita Oomoto-kyo.</a:t>
          </a:r>
          <a:endParaRPr lang="en-US" sz="2500" kern="1200"/>
        </a:p>
      </dsp:txBody>
      <dsp:txXfrm>
        <a:off x="0" y="0"/>
        <a:ext cx="7422355" cy="1370662"/>
      </dsp:txXfrm>
    </dsp:sp>
    <dsp:sp modelId="{08EB6164-E85A-45C4-A42A-F1B586A453DC}">
      <dsp:nvSpPr>
        <dsp:cNvPr id="0" name=""/>
        <dsp:cNvSpPr/>
      </dsp:nvSpPr>
      <dsp:spPr>
        <a:xfrm>
          <a:off x="0" y="1370662"/>
          <a:ext cx="742235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90BF49-ACEF-42AA-BF46-F9B1C00D70BB}">
      <dsp:nvSpPr>
        <dsp:cNvPr id="0" name=""/>
        <dsp:cNvSpPr/>
      </dsp:nvSpPr>
      <dsp:spPr>
        <a:xfrm>
          <a:off x="0" y="1370662"/>
          <a:ext cx="7422355" cy="137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Acreditava ser o </a:t>
          </a:r>
          <a:r>
            <a:rPr lang="pt-BR" sz="2500" i="1" kern="1200"/>
            <a:t>Messias japonês</a:t>
          </a:r>
          <a:r>
            <a:rPr lang="pt-BR" sz="2500" kern="1200"/>
            <a:t>, incumbido de salvar a humanidade através da </a:t>
          </a:r>
          <a:r>
            <a:rPr lang="pt-BR" sz="2500" i="1" kern="1200"/>
            <a:t>luz divina</a:t>
          </a:r>
          <a:r>
            <a:rPr lang="pt-BR" sz="2500" kern="1200"/>
            <a:t>.</a:t>
          </a:r>
          <a:endParaRPr lang="en-US" sz="2500" kern="1200"/>
        </a:p>
      </dsp:txBody>
      <dsp:txXfrm>
        <a:off x="0" y="1370662"/>
        <a:ext cx="7422355" cy="1370662"/>
      </dsp:txXfrm>
    </dsp:sp>
    <dsp:sp modelId="{4B4879F8-1477-45D7-9BEC-D3A2A486908A}">
      <dsp:nvSpPr>
        <dsp:cNvPr id="0" name=""/>
        <dsp:cNvSpPr/>
      </dsp:nvSpPr>
      <dsp:spPr>
        <a:xfrm>
          <a:off x="0" y="2741325"/>
          <a:ext cx="742235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D8330F-E44B-4402-B5AE-D3BA4D23DEA0}">
      <dsp:nvSpPr>
        <dsp:cNvPr id="0" name=""/>
        <dsp:cNvSpPr/>
      </dsp:nvSpPr>
      <dsp:spPr>
        <a:xfrm>
          <a:off x="0" y="2741325"/>
          <a:ext cx="7422355" cy="137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Declarou-se a encarnação da </a:t>
          </a:r>
          <a:r>
            <a:rPr lang="pt-BR" sz="2500" i="1" kern="1200"/>
            <a:t>vontade divina</a:t>
          </a:r>
          <a:r>
            <a:rPr lang="pt-BR" sz="2500" kern="1200"/>
            <a:t> para estabelecer o “Paraíso Terrestre”.</a:t>
          </a:r>
          <a:endParaRPr lang="en-US" sz="2500" kern="1200"/>
        </a:p>
      </dsp:txBody>
      <dsp:txXfrm>
        <a:off x="0" y="2741325"/>
        <a:ext cx="7422355" cy="1370662"/>
      </dsp:txXfrm>
    </dsp:sp>
    <dsp:sp modelId="{2D5BD021-13F5-4400-97C1-EE6E39C62A38}">
      <dsp:nvSpPr>
        <dsp:cNvPr id="0" name=""/>
        <dsp:cNvSpPr/>
      </dsp:nvSpPr>
      <dsp:spPr>
        <a:xfrm>
          <a:off x="0" y="4111988"/>
          <a:ext cx="742235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D31B11-9B55-470E-AABF-C9013A77C954}">
      <dsp:nvSpPr>
        <dsp:cNvPr id="0" name=""/>
        <dsp:cNvSpPr/>
      </dsp:nvSpPr>
      <dsp:spPr>
        <a:xfrm>
          <a:off x="0" y="4111989"/>
          <a:ext cx="7422355" cy="137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❝Eu sou o Messias prometido, que trará a salvação do mundo e o fim das calamidades.❞</a:t>
          </a:r>
          <a:br>
            <a:rPr lang="pt-BR" sz="2500" kern="1200"/>
          </a:br>
          <a:r>
            <a:rPr lang="pt-BR" sz="2500" kern="1200"/>
            <a:t> — Mokiti Okada</a:t>
          </a:r>
          <a:endParaRPr lang="en-US" sz="2500" kern="1200"/>
        </a:p>
      </dsp:txBody>
      <dsp:txXfrm>
        <a:off x="0" y="4111989"/>
        <a:ext cx="7422355" cy="137066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BCD62-BB83-A142-85AB-F053F0AC2725}">
      <dsp:nvSpPr>
        <dsp:cNvPr id="0" name=""/>
        <dsp:cNvSpPr/>
      </dsp:nvSpPr>
      <dsp:spPr>
        <a:xfrm>
          <a:off x="0" y="0"/>
          <a:ext cx="9370126" cy="100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Escritos de Okada são considerados sagrados:</a:t>
          </a:r>
          <a:endParaRPr lang="en-US" sz="2600" kern="1200"/>
        </a:p>
      </dsp:txBody>
      <dsp:txXfrm>
        <a:off x="29459" y="29459"/>
        <a:ext cx="8167108" cy="946884"/>
      </dsp:txXfrm>
    </dsp:sp>
    <dsp:sp modelId="{7D1AAD0F-8F92-404C-AB5D-2B494A6033E3}">
      <dsp:nvSpPr>
        <dsp:cNvPr id="0" name=""/>
        <dsp:cNvSpPr/>
      </dsp:nvSpPr>
      <dsp:spPr>
        <a:xfrm>
          <a:off x="699717" y="1145496"/>
          <a:ext cx="9370126" cy="100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"Ensinamentos de Meishu-Sama"</a:t>
          </a:r>
          <a:endParaRPr lang="en-US" sz="2600" kern="1200"/>
        </a:p>
      </dsp:txBody>
      <dsp:txXfrm>
        <a:off x="729176" y="1174955"/>
        <a:ext cx="7957719" cy="946884"/>
      </dsp:txXfrm>
    </dsp:sp>
    <dsp:sp modelId="{F45B3E90-087E-004B-B1F5-824F7E4FCB8C}">
      <dsp:nvSpPr>
        <dsp:cNvPr id="0" name=""/>
        <dsp:cNvSpPr/>
      </dsp:nvSpPr>
      <dsp:spPr>
        <a:xfrm>
          <a:off x="1399434" y="2290993"/>
          <a:ext cx="9370126" cy="100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"Alicerce do Paraíso"</a:t>
          </a:r>
          <a:endParaRPr lang="en-US" sz="2600" kern="1200"/>
        </a:p>
      </dsp:txBody>
      <dsp:txXfrm>
        <a:off x="1428893" y="2320452"/>
        <a:ext cx="7957719" cy="946884"/>
      </dsp:txXfrm>
    </dsp:sp>
    <dsp:sp modelId="{A0468202-DEC4-1D47-8079-9468D8ED97EA}">
      <dsp:nvSpPr>
        <dsp:cNvPr id="0" name=""/>
        <dsp:cNvSpPr/>
      </dsp:nvSpPr>
      <dsp:spPr>
        <a:xfrm>
          <a:off x="2099151" y="3436490"/>
          <a:ext cx="9370126" cy="100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"Johrei, a Luz da Salvação"</a:t>
          </a:r>
          <a:endParaRPr lang="en-US" sz="2600" kern="1200"/>
        </a:p>
      </dsp:txBody>
      <dsp:txXfrm>
        <a:off x="2128610" y="3465949"/>
        <a:ext cx="7957719" cy="946884"/>
      </dsp:txXfrm>
    </dsp:sp>
    <dsp:sp modelId="{4C27AE71-6270-CB44-A40B-E122D16338E5}">
      <dsp:nvSpPr>
        <dsp:cNvPr id="0" name=""/>
        <dsp:cNvSpPr/>
      </dsp:nvSpPr>
      <dsp:spPr>
        <a:xfrm>
          <a:off x="2798868" y="4581987"/>
          <a:ext cx="9370126" cy="1005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Publicações da </a:t>
          </a:r>
          <a:r>
            <a:rPr lang="pt-BR" sz="2600" i="1" kern="1200"/>
            <a:t>Fundação Mokiti Okada (MOA)</a:t>
          </a:r>
          <a:r>
            <a:rPr lang="pt-BR" sz="2600" kern="1200"/>
            <a:t> e da </a:t>
          </a:r>
          <a:r>
            <a:rPr lang="pt-BR" sz="2600" i="1" kern="1200"/>
            <a:t>Sede Central Mundial</a:t>
          </a:r>
          <a:r>
            <a:rPr lang="pt-BR" sz="2600" kern="1200"/>
            <a:t>.</a:t>
          </a:r>
          <a:endParaRPr lang="en-US" sz="2600" kern="1200"/>
        </a:p>
      </dsp:txBody>
      <dsp:txXfrm>
        <a:off x="2828327" y="4611446"/>
        <a:ext cx="7957719" cy="946884"/>
      </dsp:txXfrm>
    </dsp:sp>
    <dsp:sp modelId="{E8503DB1-107A-AD4C-9322-9FFB6DF68E07}">
      <dsp:nvSpPr>
        <dsp:cNvPr id="0" name=""/>
        <dsp:cNvSpPr/>
      </dsp:nvSpPr>
      <dsp:spPr>
        <a:xfrm>
          <a:off x="8716354" y="734794"/>
          <a:ext cx="653771" cy="65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863452" y="734794"/>
        <a:ext cx="359575" cy="491963"/>
      </dsp:txXfrm>
    </dsp:sp>
    <dsp:sp modelId="{1D532829-1EDA-F340-ABA6-ED9C9ACED9B8}">
      <dsp:nvSpPr>
        <dsp:cNvPr id="0" name=""/>
        <dsp:cNvSpPr/>
      </dsp:nvSpPr>
      <dsp:spPr>
        <a:xfrm>
          <a:off x="9416071" y="1880291"/>
          <a:ext cx="653771" cy="65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563169" y="1880291"/>
        <a:ext cx="359575" cy="491963"/>
      </dsp:txXfrm>
    </dsp:sp>
    <dsp:sp modelId="{B908AF0F-9A7B-EF4D-A9CD-5A92AE22B013}">
      <dsp:nvSpPr>
        <dsp:cNvPr id="0" name=""/>
        <dsp:cNvSpPr/>
      </dsp:nvSpPr>
      <dsp:spPr>
        <a:xfrm>
          <a:off x="10115789" y="3009024"/>
          <a:ext cx="653771" cy="65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10262887" y="3009024"/>
        <a:ext cx="359575" cy="491963"/>
      </dsp:txXfrm>
    </dsp:sp>
    <dsp:sp modelId="{3F750B17-9F23-BD4E-AEEF-7B3EFD7AA550}">
      <dsp:nvSpPr>
        <dsp:cNvPr id="0" name=""/>
        <dsp:cNvSpPr/>
      </dsp:nvSpPr>
      <dsp:spPr>
        <a:xfrm>
          <a:off x="10815506" y="4165697"/>
          <a:ext cx="653771" cy="65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10962604" y="4165697"/>
        <a:ext cx="359575" cy="491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8FB59-ADB4-49D3-82DA-3320D38950A4}">
      <dsp:nvSpPr>
        <dsp:cNvPr id="0" name=""/>
        <dsp:cNvSpPr/>
      </dsp:nvSpPr>
      <dsp:spPr>
        <a:xfrm>
          <a:off x="0" y="0"/>
          <a:ext cx="83727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15525-5302-4C10-BEC1-C02062980DC1}">
      <dsp:nvSpPr>
        <dsp:cNvPr id="0" name=""/>
        <dsp:cNvSpPr/>
      </dsp:nvSpPr>
      <dsp:spPr>
        <a:xfrm>
          <a:off x="0" y="0"/>
          <a:ext cx="8372797" cy="1647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Ittoen </a:t>
          </a:r>
          <a:endParaRPr lang="en-US" sz="3300" kern="1200"/>
        </a:p>
      </dsp:txBody>
      <dsp:txXfrm>
        <a:off x="0" y="0"/>
        <a:ext cx="8372797" cy="1647942"/>
      </dsp:txXfrm>
    </dsp:sp>
    <dsp:sp modelId="{2DE5BA5A-A503-4A8C-9306-10C428343FA5}">
      <dsp:nvSpPr>
        <dsp:cNvPr id="0" name=""/>
        <dsp:cNvSpPr/>
      </dsp:nvSpPr>
      <dsp:spPr>
        <a:xfrm>
          <a:off x="0" y="1647942"/>
          <a:ext cx="8372797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27C9B-9AE7-41BC-B754-3AB6BF83B8FC}">
      <dsp:nvSpPr>
        <dsp:cNvPr id="0" name=""/>
        <dsp:cNvSpPr/>
      </dsp:nvSpPr>
      <dsp:spPr>
        <a:xfrm>
          <a:off x="0" y="1647942"/>
          <a:ext cx="8372797" cy="1647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Criado por </a:t>
          </a:r>
          <a:r>
            <a:rPr lang="pt-BR" sz="3300" b="1" kern="1200"/>
            <a:t>Onisaburo Deguchi</a:t>
          </a:r>
          <a:r>
            <a:rPr lang="pt-BR" sz="3300" kern="1200"/>
            <a:t> (genro de Nao).</a:t>
          </a:r>
          <a:endParaRPr lang="en-US" sz="3300" kern="1200"/>
        </a:p>
      </dsp:txBody>
      <dsp:txXfrm>
        <a:off x="0" y="1647942"/>
        <a:ext cx="8372797" cy="1647942"/>
      </dsp:txXfrm>
    </dsp:sp>
    <dsp:sp modelId="{39EDC21B-EEB5-4F41-BEE8-BE2D41FACB26}">
      <dsp:nvSpPr>
        <dsp:cNvPr id="0" name=""/>
        <dsp:cNvSpPr/>
      </dsp:nvSpPr>
      <dsp:spPr>
        <a:xfrm>
          <a:off x="0" y="3295884"/>
          <a:ext cx="8372797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698F3-E3BA-4A3C-B37F-9FEC0AEE57E6}">
      <dsp:nvSpPr>
        <dsp:cNvPr id="0" name=""/>
        <dsp:cNvSpPr/>
      </dsp:nvSpPr>
      <dsp:spPr>
        <a:xfrm>
          <a:off x="0" y="3295884"/>
          <a:ext cx="8372797" cy="1647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Pregava a </a:t>
          </a:r>
          <a:r>
            <a:rPr lang="pt-BR" sz="3300" b="1" kern="1200"/>
            <a:t>autoaperfeiçoamento por meio do trabalho manual, da humildade e da harmonia universal</a:t>
          </a:r>
          <a:r>
            <a:rPr lang="pt-BR" sz="3300" kern="1200"/>
            <a:t>.</a:t>
          </a:r>
          <a:endParaRPr lang="en-US" sz="3300" kern="1200"/>
        </a:p>
      </dsp:txBody>
      <dsp:txXfrm>
        <a:off x="0" y="3295884"/>
        <a:ext cx="8372797" cy="1647942"/>
      </dsp:txXfrm>
    </dsp:sp>
    <dsp:sp modelId="{8D94BC18-24D2-46C5-BD43-D7775A7861D6}">
      <dsp:nvSpPr>
        <dsp:cNvPr id="0" name=""/>
        <dsp:cNvSpPr/>
      </dsp:nvSpPr>
      <dsp:spPr>
        <a:xfrm>
          <a:off x="0" y="4943826"/>
          <a:ext cx="8372797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F92D6-C023-4740-99B3-93362389A312}">
      <dsp:nvSpPr>
        <dsp:cNvPr id="0" name=""/>
        <dsp:cNvSpPr/>
      </dsp:nvSpPr>
      <dsp:spPr>
        <a:xfrm>
          <a:off x="0" y="4943826"/>
          <a:ext cx="8372797" cy="1647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Valorizava a </a:t>
          </a:r>
          <a:r>
            <a:rPr lang="pt-BR" sz="3300" b="1" kern="1200"/>
            <a:t>simplicidade, caridade e ajuda ao próximo</a:t>
          </a:r>
          <a:r>
            <a:rPr lang="pt-BR" sz="3300" kern="1200"/>
            <a:t>, ideias incorporadas por Taniguchi como “ações mentais positivas”</a:t>
          </a:r>
          <a:endParaRPr lang="en-US" sz="3300" kern="1200"/>
        </a:p>
      </dsp:txBody>
      <dsp:txXfrm>
        <a:off x="0" y="4943826"/>
        <a:ext cx="8372797" cy="164794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F5630-94E0-49A6-B1E1-3FB7E5F0FBE9}">
      <dsp:nvSpPr>
        <dsp:cNvPr id="0" name=""/>
        <dsp:cNvSpPr/>
      </dsp:nvSpPr>
      <dsp:spPr>
        <a:xfrm>
          <a:off x="0" y="0"/>
          <a:ext cx="80564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5D5FC-2F6E-47D7-A436-7CD7172631A3}">
      <dsp:nvSpPr>
        <dsp:cNvPr id="0" name=""/>
        <dsp:cNvSpPr/>
      </dsp:nvSpPr>
      <dsp:spPr>
        <a:xfrm>
          <a:off x="0" y="0"/>
          <a:ext cx="8056496" cy="318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 err="1">
              <a:latin typeface="Aptos Display" panose="020F0302020204030204"/>
            </a:rPr>
            <a:t>Johrei</a:t>
          </a:r>
          <a:r>
            <a:rPr lang="pt-BR" sz="4000" b="1" kern="1200" dirty="0">
              <a:latin typeface="Aptos Display" panose="020F0302020204030204"/>
            </a:rPr>
            <a:t> - </a:t>
          </a:r>
          <a:r>
            <a:rPr lang="pt-BR" sz="4000" kern="1200" dirty="0">
              <a:latin typeface="Aptos Display" panose="020F0302020204030204"/>
            </a:rPr>
            <a:t>Um</a:t>
          </a:r>
          <a:r>
            <a:rPr lang="pt-BR" sz="4000" kern="1200" dirty="0"/>
            <a:t> tipo de imposição de mãos que transmite "luz divina" para purificar o espírito e curar doenças.</a:t>
          </a:r>
          <a:r>
            <a:rPr lang="pt-BR" sz="4000" kern="1200" dirty="0">
              <a:latin typeface="Aptos Display" panose="020F0302020204030204"/>
            </a:rPr>
            <a:t> </a:t>
          </a:r>
          <a:r>
            <a:rPr lang="pt-BR" sz="4000" kern="1200" dirty="0"/>
            <a:t>Semelhante ao </a:t>
          </a:r>
          <a:r>
            <a:rPr lang="pt-BR" sz="4000" kern="1200" dirty="0" err="1"/>
            <a:t>reiki</a:t>
          </a:r>
          <a:r>
            <a:rPr lang="pt-BR" sz="4000" kern="1200" dirty="0"/>
            <a:t>, mas com forte cunho soteriológico.</a:t>
          </a:r>
          <a:endParaRPr lang="en-US" sz="4000" kern="1200" dirty="0" err="1">
            <a:latin typeface="Aptos Display" panose="020F0302020204030204"/>
          </a:endParaRPr>
        </a:p>
      </dsp:txBody>
      <dsp:txXfrm>
        <a:off x="0" y="0"/>
        <a:ext cx="8056496" cy="3180865"/>
      </dsp:txXfrm>
    </dsp:sp>
    <dsp:sp modelId="{27984505-7DF6-4614-B049-F97AC6B95A75}">
      <dsp:nvSpPr>
        <dsp:cNvPr id="0" name=""/>
        <dsp:cNvSpPr/>
      </dsp:nvSpPr>
      <dsp:spPr>
        <a:xfrm>
          <a:off x="0" y="3180865"/>
          <a:ext cx="805649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32B1C-EDB2-4043-9408-997C3FD87699}">
      <dsp:nvSpPr>
        <dsp:cNvPr id="0" name=""/>
        <dsp:cNvSpPr/>
      </dsp:nvSpPr>
      <dsp:spPr>
        <a:xfrm>
          <a:off x="0" y="3180865"/>
          <a:ext cx="8056496" cy="318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Refutação bíblica</a:t>
          </a:r>
          <a:r>
            <a:rPr lang="pt-BR" sz="4000" kern="1200" dirty="0"/>
            <a:t>:</a:t>
          </a:r>
          <a:r>
            <a:rPr lang="pt-BR" sz="4000" kern="1200" dirty="0">
              <a:latin typeface="Aptos Display" panose="020F0302020204030204"/>
            </a:rPr>
            <a:t> </a:t>
          </a:r>
          <a:r>
            <a:rPr lang="pt-BR" sz="4000" kern="1200" dirty="0"/>
            <a:t>A Bíblia apresenta a cura como resultado da soberania de Deus, por meio de Cristo, e não de energias (Tiago 5:14-15; Atos 3:6).</a:t>
          </a:r>
        </a:p>
      </dsp:txBody>
      <dsp:txXfrm>
        <a:off x="0" y="3180865"/>
        <a:ext cx="8056496" cy="318086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D90E4-1127-DB45-8B8B-DDC7635412A9}">
      <dsp:nvSpPr>
        <dsp:cNvPr id="0" name=""/>
        <dsp:cNvSpPr/>
      </dsp:nvSpPr>
      <dsp:spPr>
        <a:xfrm>
          <a:off x="0" y="85662"/>
          <a:ext cx="8559703" cy="21007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/>
            <a:t>Criação do Paraíso Terrestre</a:t>
          </a:r>
          <a:endParaRPr lang="en-US" sz="3800" kern="1200"/>
        </a:p>
      </dsp:txBody>
      <dsp:txXfrm>
        <a:off x="102549" y="188211"/>
        <a:ext cx="8354605" cy="1895636"/>
      </dsp:txXfrm>
    </dsp:sp>
    <dsp:sp modelId="{B182CBE3-AF88-0041-8D32-93F5F55B357D}">
      <dsp:nvSpPr>
        <dsp:cNvPr id="0" name=""/>
        <dsp:cNvSpPr/>
      </dsp:nvSpPr>
      <dsp:spPr>
        <a:xfrm>
          <a:off x="0" y="2295837"/>
          <a:ext cx="8559703" cy="2100734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Objetivo da humanidade é colaborar com Meishu-Sama para formar um novo mundo espiritual, físico e social.</a:t>
          </a:r>
          <a:endParaRPr lang="en-US" sz="3800" kern="1200"/>
        </a:p>
      </dsp:txBody>
      <dsp:txXfrm>
        <a:off x="102549" y="2398386"/>
        <a:ext cx="8354605" cy="1895636"/>
      </dsp:txXfrm>
    </dsp:sp>
    <dsp:sp modelId="{2B35CEBA-218F-804C-A88E-D275818A6729}">
      <dsp:nvSpPr>
        <dsp:cNvPr id="0" name=""/>
        <dsp:cNvSpPr/>
      </dsp:nvSpPr>
      <dsp:spPr>
        <a:xfrm>
          <a:off x="0" y="4506012"/>
          <a:ext cx="8559703" cy="2100734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Refutação: Apocalipse 21:1-5 mostra que é </a:t>
          </a:r>
          <a:r>
            <a:rPr lang="pt-BR" sz="3800" b="1" kern="1200"/>
            <a:t>Deus quem cria</a:t>
          </a:r>
          <a:r>
            <a:rPr lang="pt-BR" sz="3800" kern="1200"/>
            <a:t> o novo céu e a nova terra, não o esforço humano.</a:t>
          </a:r>
          <a:endParaRPr lang="en-US" sz="3800" kern="1200"/>
        </a:p>
      </dsp:txBody>
      <dsp:txXfrm>
        <a:off x="102549" y="4608561"/>
        <a:ext cx="8354605" cy="189563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45F68-B5ED-5A4D-948F-BCF4E3DCD99E}">
      <dsp:nvSpPr>
        <dsp:cNvPr id="0" name=""/>
        <dsp:cNvSpPr/>
      </dsp:nvSpPr>
      <dsp:spPr>
        <a:xfrm>
          <a:off x="0" y="2503"/>
          <a:ext cx="11795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9F327-A4E5-0F4D-BA6B-F8AD080E39ED}">
      <dsp:nvSpPr>
        <dsp:cNvPr id="0" name=""/>
        <dsp:cNvSpPr/>
      </dsp:nvSpPr>
      <dsp:spPr>
        <a:xfrm>
          <a:off x="0" y="2503"/>
          <a:ext cx="11795184" cy="1707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/>
            <a:t>Purificação pelo Sofrimento</a:t>
          </a:r>
          <a:endParaRPr lang="en-US" sz="4200" kern="1200"/>
        </a:p>
      </dsp:txBody>
      <dsp:txXfrm>
        <a:off x="0" y="2503"/>
        <a:ext cx="11795184" cy="1707568"/>
      </dsp:txXfrm>
    </dsp:sp>
    <dsp:sp modelId="{670256F8-3F19-7C4F-B8D8-A7FA887940FA}">
      <dsp:nvSpPr>
        <dsp:cNvPr id="0" name=""/>
        <dsp:cNvSpPr/>
      </dsp:nvSpPr>
      <dsp:spPr>
        <a:xfrm>
          <a:off x="0" y="1710072"/>
          <a:ext cx="11795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3FCF8-FC1F-9040-9E12-E8BF005FEFBC}">
      <dsp:nvSpPr>
        <dsp:cNvPr id="0" name=""/>
        <dsp:cNvSpPr/>
      </dsp:nvSpPr>
      <dsp:spPr>
        <a:xfrm>
          <a:off x="0" y="1710072"/>
          <a:ext cx="11795184" cy="1707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A dor é vista como um meio de expiar más ações passadas (carma), preparando o corpo para a luz.</a:t>
          </a:r>
          <a:endParaRPr lang="en-US" sz="4200" kern="1200"/>
        </a:p>
      </dsp:txBody>
      <dsp:txXfrm>
        <a:off x="0" y="1710072"/>
        <a:ext cx="11795184" cy="1707568"/>
      </dsp:txXfrm>
    </dsp:sp>
    <dsp:sp modelId="{44224D40-AB50-294E-BF07-998A69AF0E2E}">
      <dsp:nvSpPr>
        <dsp:cNvPr id="0" name=""/>
        <dsp:cNvSpPr/>
      </dsp:nvSpPr>
      <dsp:spPr>
        <a:xfrm>
          <a:off x="0" y="3417640"/>
          <a:ext cx="117951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AD9EC-A6D3-424C-8C22-CFC0B7AF39C6}">
      <dsp:nvSpPr>
        <dsp:cNvPr id="0" name=""/>
        <dsp:cNvSpPr/>
      </dsp:nvSpPr>
      <dsp:spPr>
        <a:xfrm>
          <a:off x="0" y="3417640"/>
          <a:ext cx="11795184" cy="1707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Refutação: Hebreus 10:14 afirma que </a:t>
          </a:r>
          <a:r>
            <a:rPr lang="pt-BR" sz="4200" b="1" kern="1200"/>
            <a:t>Cristo é o único sacrifício eficaz pelos pecados</a:t>
          </a:r>
          <a:r>
            <a:rPr lang="pt-BR" sz="4200" kern="1200"/>
            <a:t>.</a:t>
          </a:r>
          <a:endParaRPr lang="en-US" sz="4200" kern="1200"/>
        </a:p>
      </dsp:txBody>
      <dsp:txXfrm>
        <a:off x="0" y="3417640"/>
        <a:ext cx="11795184" cy="170756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BD000-A5AE-FC4B-894E-2788025AE0DD}">
      <dsp:nvSpPr>
        <dsp:cNvPr id="0" name=""/>
        <dsp:cNvSpPr/>
      </dsp:nvSpPr>
      <dsp:spPr>
        <a:xfrm>
          <a:off x="0" y="15736"/>
          <a:ext cx="12053976" cy="171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/>
            <a:t>Tríplice Salvação</a:t>
          </a:r>
          <a:endParaRPr lang="en-US" sz="4300" kern="1200"/>
        </a:p>
      </dsp:txBody>
      <dsp:txXfrm>
        <a:off x="83809" y="99545"/>
        <a:ext cx="11886358" cy="1549210"/>
      </dsp:txXfrm>
    </dsp:sp>
    <dsp:sp modelId="{CF2FD6A9-2742-F742-B13C-9E3A1A06233C}">
      <dsp:nvSpPr>
        <dsp:cNvPr id="0" name=""/>
        <dsp:cNvSpPr/>
      </dsp:nvSpPr>
      <dsp:spPr>
        <a:xfrm>
          <a:off x="0" y="1856405"/>
          <a:ext cx="12053976" cy="171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Salvação pela arte, agricultura natural e Johrei.</a:t>
          </a:r>
          <a:endParaRPr lang="en-US" sz="4300" kern="1200"/>
        </a:p>
      </dsp:txBody>
      <dsp:txXfrm>
        <a:off x="83809" y="1940214"/>
        <a:ext cx="11886358" cy="1549210"/>
      </dsp:txXfrm>
    </dsp:sp>
    <dsp:sp modelId="{7B888CE3-F76D-6C4B-808A-86AD1DE152C2}">
      <dsp:nvSpPr>
        <dsp:cNvPr id="0" name=""/>
        <dsp:cNvSpPr/>
      </dsp:nvSpPr>
      <dsp:spPr>
        <a:xfrm>
          <a:off x="0" y="3697073"/>
          <a:ext cx="12053976" cy="171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Refutação: Efésios 2:8-9 — a salvação é </a:t>
          </a:r>
          <a:r>
            <a:rPr lang="pt-BR" sz="4300" b="1" kern="1200"/>
            <a:t>pela graça, mediante a fé</a:t>
          </a:r>
          <a:r>
            <a:rPr lang="pt-BR" sz="4300" kern="1200"/>
            <a:t>, e não por obras ou ritos.</a:t>
          </a:r>
          <a:endParaRPr lang="en-US" sz="4300" kern="1200"/>
        </a:p>
      </dsp:txBody>
      <dsp:txXfrm>
        <a:off x="83809" y="3780882"/>
        <a:ext cx="11886358" cy="154921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26BA8-C66B-554F-B28A-578DA8D0CA6F}">
      <dsp:nvSpPr>
        <dsp:cNvPr id="0" name=""/>
        <dsp:cNvSpPr/>
      </dsp:nvSpPr>
      <dsp:spPr>
        <a:xfrm>
          <a:off x="0" y="20386"/>
          <a:ext cx="9005401" cy="16419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Crença em um "Deus Supremo", impessoal e sincretista.</a:t>
          </a:r>
          <a:endParaRPr lang="en-US" sz="2800" kern="1200"/>
        </a:p>
      </dsp:txBody>
      <dsp:txXfrm>
        <a:off x="80154" y="100540"/>
        <a:ext cx="8845093" cy="1481659"/>
      </dsp:txXfrm>
    </dsp:sp>
    <dsp:sp modelId="{2C025A7D-33C6-A345-AEB0-17BC508B7880}">
      <dsp:nvSpPr>
        <dsp:cNvPr id="0" name=""/>
        <dsp:cNvSpPr/>
      </dsp:nvSpPr>
      <dsp:spPr>
        <a:xfrm>
          <a:off x="0" y="1742993"/>
          <a:ext cx="9005401" cy="1641967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Influência xintoísta e oriental: Deus é uma força universal que emana luz.</a:t>
          </a:r>
          <a:endParaRPr lang="en-US" sz="2800" kern="1200"/>
        </a:p>
      </dsp:txBody>
      <dsp:txXfrm>
        <a:off x="80154" y="1823147"/>
        <a:ext cx="8845093" cy="1481659"/>
      </dsp:txXfrm>
    </dsp:sp>
    <dsp:sp modelId="{463FA255-9F77-7E42-B542-C337076AEFE8}">
      <dsp:nvSpPr>
        <dsp:cNvPr id="0" name=""/>
        <dsp:cNvSpPr/>
      </dsp:nvSpPr>
      <dsp:spPr>
        <a:xfrm>
          <a:off x="0" y="3465600"/>
          <a:ext cx="9005401" cy="1641967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Bíblia apresenta Deus como </a:t>
          </a:r>
          <a:r>
            <a:rPr lang="pt-BR" sz="2800" b="1" kern="1200"/>
            <a:t>pessoal, soberano e relacional</a:t>
          </a:r>
          <a:r>
            <a:rPr lang="pt-BR" sz="2800" kern="1200"/>
            <a:t> (Isaías 45:5; João 17:3).</a:t>
          </a:r>
          <a:endParaRPr lang="en-US" sz="2800" kern="1200"/>
        </a:p>
      </dsp:txBody>
      <dsp:txXfrm>
        <a:off x="80154" y="3545754"/>
        <a:ext cx="8845093" cy="1481659"/>
      </dsp:txXfrm>
    </dsp:sp>
    <dsp:sp modelId="{F278B594-80CD-8D44-9DD1-A3C3FED4B524}">
      <dsp:nvSpPr>
        <dsp:cNvPr id="0" name=""/>
        <dsp:cNvSpPr/>
      </dsp:nvSpPr>
      <dsp:spPr>
        <a:xfrm>
          <a:off x="0" y="5188207"/>
          <a:ext cx="9005401" cy="164196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Teólogo A. W. Tozer:</a:t>
          </a:r>
          <a:br>
            <a:rPr lang="pt-BR" sz="2800" kern="1200"/>
          </a:br>
          <a:r>
            <a:rPr lang="pt-BR" sz="2800" kern="1200"/>
            <a:t> ❝A ideia que você faz de Deus é a coisa mais importante sobre você.❞</a:t>
          </a:r>
          <a:endParaRPr lang="en-US" sz="2800" kern="1200"/>
        </a:p>
      </dsp:txBody>
      <dsp:txXfrm>
        <a:off x="80154" y="5268361"/>
        <a:ext cx="8845093" cy="148165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D151-632C-5F40-ACB5-FACAFC48FF4F}">
      <dsp:nvSpPr>
        <dsp:cNvPr id="0" name=""/>
        <dsp:cNvSpPr/>
      </dsp:nvSpPr>
      <dsp:spPr>
        <a:xfrm>
          <a:off x="1117" y="1138077"/>
          <a:ext cx="4359306" cy="26155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Jesus é reconhecido como </a:t>
          </a:r>
          <a:r>
            <a:rPr lang="pt-BR" sz="2600" i="1" kern="1200"/>
            <a:t>um mestre espiritual</a:t>
          </a:r>
          <a:r>
            <a:rPr lang="pt-BR" sz="2600" kern="1200"/>
            <a:t>, mas inferior a Meishu-Sama.</a:t>
          </a:r>
          <a:endParaRPr lang="en-US" sz="2600" kern="1200"/>
        </a:p>
      </dsp:txBody>
      <dsp:txXfrm>
        <a:off x="1117" y="1138077"/>
        <a:ext cx="4359306" cy="2615584"/>
      </dsp:txXfrm>
    </dsp:sp>
    <dsp:sp modelId="{D4388670-C970-3B4F-B975-B8480704005D}">
      <dsp:nvSpPr>
        <dsp:cNvPr id="0" name=""/>
        <dsp:cNvSpPr/>
      </dsp:nvSpPr>
      <dsp:spPr>
        <a:xfrm>
          <a:off x="4796355" y="1138077"/>
          <a:ext cx="4359306" cy="2615584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Não é visto como Deus encarnado nem como único Salvador.</a:t>
          </a:r>
          <a:endParaRPr lang="en-US" sz="2600" kern="1200"/>
        </a:p>
      </dsp:txBody>
      <dsp:txXfrm>
        <a:off x="4796355" y="1138077"/>
        <a:ext cx="4359306" cy="2615584"/>
      </dsp:txXfrm>
    </dsp:sp>
    <dsp:sp modelId="{938CA062-1C24-ED4B-BE3A-7FE9CF34C5C8}">
      <dsp:nvSpPr>
        <dsp:cNvPr id="0" name=""/>
        <dsp:cNvSpPr/>
      </dsp:nvSpPr>
      <dsp:spPr>
        <a:xfrm>
          <a:off x="1117" y="4189592"/>
          <a:ext cx="4359306" cy="2615584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João 14:6 — "Eu sou o caminho, a verdade e a vida. Ninguém vem ao Pai senão por mim."</a:t>
          </a:r>
          <a:endParaRPr lang="en-US" sz="2600" kern="1200"/>
        </a:p>
      </dsp:txBody>
      <dsp:txXfrm>
        <a:off x="1117" y="4189592"/>
        <a:ext cx="4359306" cy="2615584"/>
      </dsp:txXfrm>
    </dsp:sp>
    <dsp:sp modelId="{354D856D-5F9F-D640-B047-36EA4FAF531D}">
      <dsp:nvSpPr>
        <dsp:cNvPr id="0" name=""/>
        <dsp:cNvSpPr/>
      </dsp:nvSpPr>
      <dsp:spPr>
        <a:xfrm>
          <a:off x="4796355" y="4189592"/>
          <a:ext cx="4359306" cy="261558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C. S. Lewis:</a:t>
          </a:r>
          <a:br>
            <a:rPr lang="pt-BR" sz="2600" kern="1200"/>
          </a:br>
          <a:r>
            <a:rPr lang="pt-BR" sz="2600" kern="1200"/>
            <a:t> ❝Jesus não nos deu escolha para vê-lo como um mestre moral. Ele afirmou ser Deus. Ou Ele era louco, ou era o que dizia ser.❞</a:t>
          </a:r>
          <a:endParaRPr lang="en-US" sz="2600" kern="1200"/>
        </a:p>
      </dsp:txBody>
      <dsp:txXfrm>
        <a:off x="4796355" y="4189592"/>
        <a:ext cx="4359306" cy="261558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4F15-EDB9-3443-A367-4839FEF5912A}">
      <dsp:nvSpPr>
        <dsp:cNvPr id="0" name=""/>
        <dsp:cNvSpPr/>
      </dsp:nvSpPr>
      <dsp:spPr>
        <a:xfrm>
          <a:off x="0" y="0"/>
          <a:ext cx="81283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A68B6-8995-B749-BD0B-DA20F49F243E}">
      <dsp:nvSpPr>
        <dsp:cNvPr id="0" name=""/>
        <dsp:cNvSpPr/>
      </dsp:nvSpPr>
      <dsp:spPr>
        <a:xfrm>
          <a:off x="0" y="0"/>
          <a:ext cx="8128382" cy="16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Não há doutrina clara sobre o Espírito Santo.</a:t>
          </a:r>
          <a:endParaRPr lang="en-US" sz="3800" kern="1200"/>
        </a:p>
      </dsp:txBody>
      <dsp:txXfrm>
        <a:off x="0" y="0"/>
        <a:ext cx="8128382" cy="1680291"/>
      </dsp:txXfrm>
    </dsp:sp>
    <dsp:sp modelId="{0A56A19D-C1B1-B144-9986-E763025500AF}">
      <dsp:nvSpPr>
        <dsp:cNvPr id="0" name=""/>
        <dsp:cNvSpPr/>
      </dsp:nvSpPr>
      <dsp:spPr>
        <a:xfrm>
          <a:off x="0" y="1680291"/>
          <a:ext cx="812838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F216E-9EC0-8C42-8D5D-D89DDE78841D}">
      <dsp:nvSpPr>
        <dsp:cNvPr id="0" name=""/>
        <dsp:cNvSpPr/>
      </dsp:nvSpPr>
      <dsp:spPr>
        <a:xfrm>
          <a:off x="0" y="1680291"/>
          <a:ext cx="8128382" cy="16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Energia ou luz espiritual é confundida com uma força impessoal.</a:t>
          </a:r>
          <a:endParaRPr lang="en-US" sz="3800" kern="1200"/>
        </a:p>
      </dsp:txBody>
      <dsp:txXfrm>
        <a:off x="0" y="1680291"/>
        <a:ext cx="8128382" cy="1680291"/>
      </dsp:txXfrm>
    </dsp:sp>
    <dsp:sp modelId="{E8C05A27-64B9-3D4B-8F86-D2D60DEC4276}">
      <dsp:nvSpPr>
        <dsp:cNvPr id="0" name=""/>
        <dsp:cNvSpPr/>
      </dsp:nvSpPr>
      <dsp:spPr>
        <a:xfrm>
          <a:off x="0" y="3360583"/>
          <a:ext cx="812838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4BE68-E72C-3F4B-8A3C-58AC638853BA}">
      <dsp:nvSpPr>
        <dsp:cNvPr id="0" name=""/>
        <dsp:cNvSpPr/>
      </dsp:nvSpPr>
      <dsp:spPr>
        <a:xfrm>
          <a:off x="0" y="3360582"/>
          <a:ext cx="8128382" cy="16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 atuação do Espírito é substituída pelo "Johrei".</a:t>
          </a:r>
          <a:endParaRPr lang="en-US" sz="3800" kern="1200"/>
        </a:p>
      </dsp:txBody>
      <dsp:txXfrm>
        <a:off x="0" y="3360582"/>
        <a:ext cx="8128382" cy="1680291"/>
      </dsp:txXfrm>
    </dsp:sp>
    <dsp:sp modelId="{1C4110C5-644C-D243-A09D-5D5DBDC0CCB2}">
      <dsp:nvSpPr>
        <dsp:cNvPr id="0" name=""/>
        <dsp:cNvSpPr/>
      </dsp:nvSpPr>
      <dsp:spPr>
        <a:xfrm>
          <a:off x="0" y="5040874"/>
          <a:ext cx="812838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45A5B-80ED-1541-97A5-6E28A6B3A2D7}">
      <dsp:nvSpPr>
        <dsp:cNvPr id="0" name=""/>
        <dsp:cNvSpPr/>
      </dsp:nvSpPr>
      <dsp:spPr>
        <a:xfrm>
          <a:off x="0" y="5040874"/>
          <a:ext cx="8128382" cy="16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João 14:16-17 — O Espírito Santo é uma pessoa divina, não uma energia.</a:t>
          </a:r>
          <a:endParaRPr lang="en-US" sz="3800" kern="1200"/>
        </a:p>
      </dsp:txBody>
      <dsp:txXfrm>
        <a:off x="0" y="5040874"/>
        <a:ext cx="8128382" cy="168029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A7731-7656-4B98-BBC7-BA4BB5755797}">
      <dsp:nvSpPr>
        <dsp:cNvPr id="0" name=""/>
        <dsp:cNvSpPr/>
      </dsp:nvSpPr>
      <dsp:spPr>
        <a:xfrm>
          <a:off x="0" y="0"/>
          <a:ext cx="11507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6F03C-5D33-4E9D-B804-6F7FBBA0E831}">
      <dsp:nvSpPr>
        <dsp:cNvPr id="0" name=""/>
        <dsp:cNvSpPr/>
      </dsp:nvSpPr>
      <dsp:spPr>
        <a:xfrm>
          <a:off x="0" y="0"/>
          <a:ext cx="11507637" cy="132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Acreditam na transformação da Terra em Paraíso através da iluminação espiritual e esforço humano.</a:t>
          </a:r>
          <a:endParaRPr lang="en-US" sz="3700" kern="1200"/>
        </a:p>
      </dsp:txBody>
      <dsp:txXfrm>
        <a:off x="0" y="0"/>
        <a:ext cx="11507637" cy="1328654"/>
      </dsp:txXfrm>
    </dsp:sp>
    <dsp:sp modelId="{C9429D9F-EF59-4E2F-91CD-3B3E8BE54F36}">
      <dsp:nvSpPr>
        <dsp:cNvPr id="0" name=""/>
        <dsp:cNvSpPr/>
      </dsp:nvSpPr>
      <dsp:spPr>
        <a:xfrm>
          <a:off x="0" y="1328655"/>
          <a:ext cx="11507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50767-73D7-44D2-9F0F-9C0C079F33B7}">
      <dsp:nvSpPr>
        <dsp:cNvPr id="0" name=""/>
        <dsp:cNvSpPr/>
      </dsp:nvSpPr>
      <dsp:spPr>
        <a:xfrm>
          <a:off x="0" y="1328654"/>
          <a:ext cx="11507637" cy="132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Negam o juízo final e a volta visível de Cristo.</a:t>
          </a:r>
          <a:endParaRPr lang="en-US" sz="3700" kern="1200"/>
        </a:p>
      </dsp:txBody>
      <dsp:txXfrm>
        <a:off x="0" y="1328654"/>
        <a:ext cx="11507637" cy="1328654"/>
      </dsp:txXfrm>
    </dsp:sp>
    <dsp:sp modelId="{F6CE3335-FA40-4802-99F3-B826AC9C5F7E}">
      <dsp:nvSpPr>
        <dsp:cNvPr id="0" name=""/>
        <dsp:cNvSpPr/>
      </dsp:nvSpPr>
      <dsp:spPr>
        <a:xfrm>
          <a:off x="0" y="2657310"/>
          <a:ext cx="11507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6B3E8-2133-459A-82FD-A0CB9FFB20DF}">
      <dsp:nvSpPr>
        <dsp:cNvPr id="0" name=""/>
        <dsp:cNvSpPr/>
      </dsp:nvSpPr>
      <dsp:spPr>
        <a:xfrm>
          <a:off x="0" y="2657309"/>
          <a:ext cx="11507637" cy="132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Apocalipse 22:12 — “Eis que cedo venho, e o meu galardão está comigo.”</a:t>
          </a:r>
          <a:endParaRPr lang="en-US" sz="3700" kern="1200"/>
        </a:p>
      </dsp:txBody>
      <dsp:txXfrm>
        <a:off x="0" y="2657309"/>
        <a:ext cx="11507637" cy="1328654"/>
      </dsp:txXfrm>
    </dsp:sp>
    <dsp:sp modelId="{61E56399-6839-432F-BD7C-BA0BFB61A2D6}">
      <dsp:nvSpPr>
        <dsp:cNvPr id="0" name=""/>
        <dsp:cNvSpPr/>
      </dsp:nvSpPr>
      <dsp:spPr>
        <a:xfrm>
          <a:off x="0" y="3985965"/>
          <a:ext cx="11507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42DB-73FF-4171-9B9A-25541D7E0A0D}">
      <dsp:nvSpPr>
        <dsp:cNvPr id="0" name=""/>
        <dsp:cNvSpPr/>
      </dsp:nvSpPr>
      <dsp:spPr>
        <a:xfrm>
          <a:off x="0" y="3985964"/>
          <a:ext cx="11507637" cy="132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Hebreus 9:27 — “... aos homens está ordenado morrerem uma só vez, vindo depois disso o juízo.”</a:t>
          </a:r>
          <a:endParaRPr lang="en-US" sz="3700" kern="1200"/>
        </a:p>
      </dsp:txBody>
      <dsp:txXfrm>
        <a:off x="0" y="3985964"/>
        <a:ext cx="11507637" cy="132865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AE958-8341-422F-8498-CDC4D2DE6E02}">
      <dsp:nvSpPr>
        <dsp:cNvPr id="0" name=""/>
        <dsp:cNvSpPr/>
      </dsp:nvSpPr>
      <dsp:spPr>
        <a:xfrm>
          <a:off x="1465" y="553030"/>
          <a:ext cx="5142939" cy="3265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8E1FA-D4D8-4C9C-BC51-E7850BC03BCF}">
      <dsp:nvSpPr>
        <dsp:cNvPr id="0" name=""/>
        <dsp:cNvSpPr/>
      </dsp:nvSpPr>
      <dsp:spPr>
        <a:xfrm>
          <a:off x="572902" y="1095896"/>
          <a:ext cx="5142939" cy="326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Martinho Lutero</a:t>
          </a:r>
          <a:r>
            <a:rPr lang="pt-BR" sz="2900" kern="1200"/>
            <a:t>:</a:t>
          </a:r>
          <a:br>
            <a:rPr lang="pt-BR" sz="2900" kern="1200"/>
          </a:br>
          <a:r>
            <a:rPr lang="pt-BR" sz="2900" kern="1200"/>
            <a:t> ❝Qualquer ensino que não esteja firmemente fundamentado nas Escrituras deve ser rejeitado, ainda que seja feito por anjos.❞</a:t>
          </a:r>
          <a:endParaRPr lang="en-US" sz="2900" kern="1200"/>
        </a:p>
      </dsp:txBody>
      <dsp:txXfrm>
        <a:off x="668553" y="1191547"/>
        <a:ext cx="4951637" cy="3074464"/>
      </dsp:txXfrm>
    </dsp:sp>
    <dsp:sp modelId="{7534CC51-C8FC-49BD-94EE-E3CEBEE67DA0}">
      <dsp:nvSpPr>
        <dsp:cNvPr id="0" name=""/>
        <dsp:cNvSpPr/>
      </dsp:nvSpPr>
      <dsp:spPr>
        <a:xfrm>
          <a:off x="6287279" y="553030"/>
          <a:ext cx="5142939" cy="3265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B072A-106D-4499-B464-C479C2358DAD}">
      <dsp:nvSpPr>
        <dsp:cNvPr id="0" name=""/>
        <dsp:cNvSpPr/>
      </dsp:nvSpPr>
      <dsp:spPr>
        <a:xfrm>
          <a:off x="6858717" y="1095896"/>
          <a:ext cx="5142939" cy="326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John Stott</a:t>
          </a:r>
          <a:r>
            <a:rPr lang="pt-BR" sz="2900" kern="1200"/>
            <a:t>:</a:t>
          </a:r>
          <a:br>
            <a:rPr lang="pt-BR" sz="2900" kern="1200"/>
          </a:br>
          <a:r>
            <a:rPr lang="pt-BR" sz="2900" kern="1200"/>
            <a:t> ❝A cruz de Cristo é o centro da nossa fé. Negar sua suficiência é esvaziar o Evangelho.❞</a:t>
          </a:r>
          <a:endParaRPr lang="en-US" sz="2900" kern="1200"/>
        </a:p>
      </dsp:txBody>
      <dsp:txXfrm>
        <a:off x="6954368" y="1191547"/>
        <a:ext cx="4951637" cy="3074464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43634-3875-4F3A-A540-B03E7DC106B8}">
      <dsp:nvSpPr>
        <dsp:cNvPr id="0" name=""/>
        <dsp:cNvSpPr/>
      </dsp:nvSpPr>
      <dsp:spPr>
        <a:xfrm>
          <a:off x="3189433" y="442032"/>
          <a:ext cx="5998504" cy="599850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As Quatro Nobres Verdades</a:t>
          </a:r>
          <a:endParaRPr lang="en-US" sz="2100" kern="1200"/>
        </a:p>
      </dsp:txBody>
      <dsp:txXfrm>
        <a:off x="6318653" y="1450352"/>
        <a:ext cx="1928090" cy="1285393"/>
      </dsp:txXfrm>
    </dsp:sp>
    <dsp:sp modelId="{9E8F4E7B-4C6E-461E-9E41-358C00466B0A}">
      <dsp:nvSpPr>
        <dsp:cNvPr id="0" name=""/>
        <dsp:cNvSpPr/>
      </dsp:nvSpPr>
      <dsp:spPr>
        <a:xfrm>
          <a:off x="3240849" y="601992"/>
          <a:ext cx="5998504" cy="599850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vida é sofrimento (</a:t>
          </a:r>
          <a:r>
            <a:rPr lang="pt-BR" sz="2100" b="1" kern="1200"/>
            <a:t>dukkha</a:t>
          </a:r>
          <a:r>
            <a:rPr lang="pt-BR" sz="2100" kern="1200"/>
            <a:t>).</a:t>
          </a:r>
          <a:endParaRPr lang="en-US" sz="2100" kern="1200"/>
        </a:p>
      </dsp:txBody>
      <dsp:txXfrm>
        <a:off x="7104171" y="3342738"/>
        <a:ext cx="1785269" cy="1428215"/>
      </dsp:txXfrm>
    </dsp:sp>
    <dsp:sp modelId="{2B10C92C-6798-426E-ACC2-33DE6A6DD241}">
      <dsp:nvSpPr>
        <dsp:cNvPr id="0" name=""/>
        <dsp:cNvSpPr/>
      </dsp:nvSpPr>
      <dsp:spPr>
        <a:xfrm>
          <a:off x="3105168" y="700539"/>
          <a:ext cx="5998504" cy="599850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sofrimento é causado pelo desejo (</a:t>
          </a:r>
          <a:r>
            <a:rPr lang="pt-BR" sz="2100" b="1" kern="1200"/>
            <a:t>tanha</a:t>
          </a:r>
          <a:r>
            <a:rPr lang="pt-BR" sz="2100" kern="1200"/>
            <a:t>).</a:t>
          </a:r>
          <a:endParaRPr lang="en-US" sz="2100" kern="1200"/>
        </a:p>
      </dsp:txBody>
      <dsp:txXfrm>
        <a:off x="5247491" y="4913775"/>
        <a:ext cx="1713858" cy="1571036"/>
      </dsp:txXfrm>
    </dsp:sp>
    <dsp:sp modelId="{3E07DB6C-6B9F-4A2F-9F29-B02ECB9F61A4}">
      <dsp:nvSpPr>
        <dsp:cNvPr id="0" name=""/>
        <dsp:cNvSpPr/>
      </dsp:nvSpPr>
      <dsp:spPr>
        <a:xfrm>
          <a:off x="2969488" y="601992"/>
          <a:ext cx="5998504" cy="599850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É possível cessar o sofrimento.</a:t>
          </a:r>
          <a:endParaRPr lang="en-US" sz="2100" kern="1200"/>
        </a:p>
      </dsp:txBody>
      <dsp:txXfrm>
        <a:off x="3319400" y="3342738"/>
        <a:ext cx="1785269" cy="1428215"/>
      </dsp:txXfrm>
    </dsp:sp>
    <dsp:sp modelId="{AD03837C-0567-498D-936B-9F63947E3E3F}">
      <dsp:nvSpPr>
        <dsp:cNvPr id="0" name=""/>
        <dsp:cNvSpPr/>
      </dsp:nvSpPr>
      <dsp:spPr>
        <a:xfrm>
          <a:off x="3020903" y="442032"/>
          <a:ext cx="5998504" cy="599850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caminho para isso é o </a:t>
          </a:r>
          <a:r>
            <a:rPr lang="pt-BR" sz="2100" b="1" kern="1200"/>
            <a:t>Nobre Caminho Óctuplo</a:t>
          </a:r>
          <a:r>
            <a:rPr lang="pt-BR" sz="2100" kern="1200"/>
            <a:t>.</a:t>
          </a:r>
          <a:endParaRPr lang="en-US" sz="2100" kern="1200"/>
        </a:p>
      </dsp:txBody>
      <dsp:txXfrm>
        <a:off x="3962097" y="1450352"/>
        <a:ext cx="1928090" cy="1285393"/>
      </dsp:txXfrm>
    </dsp:sp>
    <dsp:sp modelId="{18FEF9E6-B36D-4967-94DB-F67E9DF92C86}">
      <dsp:nvSpPr>
        <dsp:cNvPr id="0" name=""/>
        <dsp:cNvSpPr/>
      </dsp:nvSpPr>
      <dsp:spPr>
        <a:xfrm>
          <a:off x="2817814" y="70696"/>
          <a:ext cx="6741176" cy="674117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16EF3-A57E-4A82-B1E0-7B9671E6B1CD}">
      <dsp:nvSpPr>
        <dsp:cNvPr id="0" name=""/>
        <dsp:cNvSpPr/>
      </dsp:nvSpPr>
      <dsp:spPr>
        <a:xfrm>
          <a:off x="2869927" y="230604"/>
          <a:ext cx="6741176" cy="674117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B61DC-97D6-44BA-8B55-63E7AE206240}">
      <dsp:nvSpPr>
        <dsp:cNvPr id="0" name=""/>
        <dsp:cNvSpPr/>
      </dsp:nvSpPr>
      <dsp:spPr>
        <a:xfrm>
          <a:off x="2733832" y="329452"/>
          <a:ext cx="6741176" cy="674117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323B5-08E9-4446-8290-95FFB4D79D1E}">
      <dsp:nvSpPr>
        <dsp:cNvPr id="0" name=""/>
        <dsp:cNvSpPr/>
      </dsp:nvSpPr>
      <dsp:spPr>
        <a:xfrm>
          <a:off x="2597737" y="230604"/>
          <a:ext cx="6741176" cy="674117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176F6-D1DD-4155-B11B-D34F82473962}">
      <dsp:nvSpPr>
        <dsp:cNvPr id="0" name=""/>
        <dsp:cNvSpPr/>
      </dsp:nvSpPr>
      <dsp:spPr>
        <a:xfrm>
          <a:off x="2649850" y="70696"/>
          <a:ext cx="6741176" cy="674117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FB5EB-99F3-8848-A193-74AA1B6C078D}">
      <dsp:nvSpPr>
        <dsp:cNvPr id="0" name=""/>
        <dsp:cNvSpPr/>
      </dsp:nvSpPr>
      <dsp:spPr>
        <a:xfrm>
          <a:off x="0" y="3022"/>
          <a:ext cx="77833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9211B-BC23-B249-815F-DCDDB3521A3C}">
      <dsp:nvSpPr>
        <dsp:cNvPr id="0" name=""/>
        <dsp:cNvSpPr/>
      </dsp:nvSpPr>
      <dsp:spPr>
        <a:xfrm>
          <a:off x="0" y="3022"/>
          <a:ext cx="7783326" cy="206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Da Omotokyo: </a:t>
          </a:r>
          <a:r>
            <a:rPr lang="pt-BR" sz="3200" i="1" kern="1200"/>
            <a:t>Misticismo e conceito de revelação direta divina</a:t>
          </a:r>
          <a:r>
            <a:rPr lang="pt-BR" sz="3200" kern="1200"/>
            <a:t>.</a:t>
          </a:r>
          <a:endParaRPr lang="en-US" sz="3200" kern="1200"/>
        </a:p>
      </dsp:txBody>
      <dsp:txXfrm>
        <a:off x="0" y="3022"/>
        <a:ext cx="7783326" cy="2061053"/>
      </dsp:txXfrm>
    </dsp:sp>
    <dsp:sp modelId="{EDDCBB43-341F-694C-B0FF-3C9E6842C323}">
      <dsp:nvSpPr>
        <dsp:cNvPr id="0" name=""/>
        <dsp:cNvSpPr/>
      </dsp:nvSpPr>
      <dsp:spPr>
        <a:xfrm>
          <a:off x="0" y="2064075"/>
          <a:ext cx="7783326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53894-7CE6-F545-8ECA-4F13B19E1426}">
      <dsp:nvSpPr>
        <dsp:cNvPr id="0" name=""/>
        <dsp:cNvSpPr/>
      </dsp:nvSpPr>
      <dsp:spPr>
        <a:xfrm>
          <a:off x="0" y="2064075"/>
          <a:ext cx="7783326" cy="206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Do Ittoen: </a:t>
          </a:r>
          <a:r>
            <a:rPr lang="pt-BR" sz="3200" i="1" kern="1200"/>
            <a:t>Ideia de que o pensamento positivo muda a realidade</a:t>
          </a:r>
          <a:r>
            <a:rPr lang="pt-BR" sz="3200" kern="1200"/>
            <a:t>.</a:t>
          </a:r>
          <a:endParaRPr lang="en-US" sz="3200" kern="1200"/>
        </a:p>
      </dsp:txBody>
      <dsp:txXfrm>
        <a:off x="0" y="2064075"/>
        <a:ext cx="7783326" cy="2061053"/>
      </dsp:txXfrm>
    </dsp:sp>
    <dsp:sp modelId="{A9CDCB42-4C04-B044-AF83-53E6078643E9}">
      <dsp:nvSpPr>
        <dsp:cNvPr id="0" name=""/>
        <dsp:cNvSpPr/>
      </dsp:nvSpPr>
      <dsp:spPr>
        <a:xfrm>
          <a:off x="0" y="4125128"/>
          <a:ext cx="778332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A1F85-BE56-E847-B32B-20F2AD864B15}">
      <dsp:nvSpPr>
        <dsp:cNvPr id="0" name=""/>
        <dsp:cNvSpPr/>
      </dsp:nvSpPr>
      <dsp:spPr>
        <a:xfrm>
          <a:off x="0" y="4125128"/>
          <a:ext cx="7783326" cy="206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Ambos contribuíram para a </a:t>
          </a:r>
          <a:r>
            <a:rPr lang="pt-BR" sz="3200" b="1" kern="1200"/>
            <a:t>criação de um sistema que rejeita o pecado original, o mal e o sofrimento como ilusões mentais</a:t>
          </a:r>
          <a:r>
            <a:rPr lang="pt-BR" sz="3200" kern="1200"/>
            <a:t>.</a:t>
          </a:r>
          <a:endParaRPr lang="en-US" sz="3200" kern="1200"/>
        </a:p>
      </dsp:txBody>
      <dsp:txXfrm>
        <a:off x="0" y="4125128"/>
        <a:ext cx="7783326" cy="2061053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9C4C0-C134-4FAB-8B7E-3C41CD771AFD}">
      <dsp:nvSpPr>
        <dsp:cNvPr id="0" name=""/>
        <dsp:cNvSpPr/>
      </dsp:nvSpPr>
      <dsp:spPr>
        <a:xfrm>
          <a:off x="0" y="54463"/>
          <a:ext cx="8703476" cy="1635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Jesus não é reconhecido como Deus, Messias ou Salvador.</a:t>
          </a:r>
          <a:endParaRPr lang="en-US" sz="2300" kern="1200"/>
        </a:p>
      </dsp:txBody>
      <dsp:txXfrm>
        <a:off x="79850" y="134313"/>
        <a:ext cx="8543776" cy="1476028"/>
      </dsp:txXfrm>
    </dsp:sp>
    <dsp:sp modelId="{F344DDEB-C811-431D-A5BD-BBA6A0974260}">
      <dsp:nvSpPr>
        <dsp:cNvPr id="0" name=""/>
        <dsp:cNvSpPr/>
      </dsp:nvSpPr>
      <dsp:spPr>
        <a:xfrm>
          <a:off x="0" y="1756431"/>
          <a:ext cx="8703476" cy="1635728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Alguns budistas o consideram apenas um </a:t>
          </a:r>
          <a:r>
            <a:rPr lang="pt-BR" sz="2300" b="1" kern="1200"/>
            <a:t>“mestre iluminado”</a:t>
          </a:r>
          <a:r>
            <a:rPr lang="pt-BR" sz="2300" kern="1200"/>
            <a:t> ou um homem sábio.</a:t>
          </a:r>
          <a:endParaRPr lang="en-US" sz="2300" kern="1200"/>
        </a:p>
      </dsp:txBody>
      <dsp:txXfrm>
        <a:off x="79850" y="1836281"/>
        <a:ext cx="8543776" cy="1476028"/>
      </dsp:txXfrm>
    </dsp:sp>
    <dsp:sp modelId="{2837DDF0-61F8-45EC-8773-D96FB14DBFA5}">
      <dsp:nvSpPr>
        <dsp:cNvPr id="0" name=""/>
        <dsp:cNvSpPr/>
      </dsp:nvSpPr>
      <dsp:spPr>
        <a:xfrm>
          <a:off x="0" y="3458400"/>
          <a:ext cx="8703476" cy="1635728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Não aceitam sua morte vicária nem sua ressurreição como históricas ou redentoras.</a:t>
          </a:r>
          <a:endParaRPr lang="en-US" sz="2300" kern="1200"/>
        </a:p>
      </dsp:txBody>
      <dsp:txXfrm>
        <a:off x="79850" y="3538250"/>
        <a:ext cx="8543776" cy="1476028"/>
      </dsp:txXfrm>
    </dsp:sp>
    <dsp:sp modelId="{9784A942-DBE4-4ED9-BD11-D70C94139C6F}">
      <dsp:nvSpPr>
        <dsp:cNvPr id="0" name=""/>
        <dsp:cNvSpPr/>
      </dsp:nvSpPr>
      <dsp:spPr>
        <a:xfrm>
          <a:off x="0" y="5160369"/>
          <a:ext cx="8703476" cy="163572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Refutação Bíblica: </a:t>
          </a:r>
          <a:r>
            <a:rPr lang="pt-BR" sz="2300" kern="1200"/>
            <a:t>“Eu sou o caminho, e a verdade e a vida. Ninguém vem ao Pai senão por mim.” (João 14:6); “Este é o verdadeiro Deus e a vida eterna.” (1 João 5:20); “E ao nome de Jesus se dobrará todo joelho...” (Filipenses 2:10-11)</a:t>
          </a:r>
          <a:endParaRPr lang="en-US" sz="2300" kern="1200"/>
        </a:p>
      </dsp:txBody>
      <dsp:txXfrm>
        <a:off x="79850" y="5240219"/>
        <a:ext cx="8543776" cy="147602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0BBA-EC78-488D-BA8E-48B051DA5827}">
      <dsp:nvSpPr>
        <dsp:cNvPr id="0" name=""/>
        <dsp:cNvSpPr/>
      </dsp:nvSpPr>
      <dsp:spPr>
        <a:xfrm>
          <a:off x="0" y="457728"/>
          <a:ext cx="11910202" cy="15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Budismo:</a:t>
          </a:r>
          <a:r>
            <a:rPr lang="pt-BR" sz="2700" kern="1200"/>
            <a:t> A salvação é autoconquistada pelo esforço pessoal, disciplina, meditação e extinção dos desejos.</a:t>
          </a:r>
          <a:endParaRPr lang="en-US" sz="2700" kern="1200"/>
        </a:p>
      </dsp:txBody>
      <dsp:txXfrm>
        <a:off x="73731" y="531459"/>
        <a:ext cx="11762740" cy="1362934"/>
      </dsp:txXfrm>
    </dsp:sp>
    <dsp:sp modelId="{E14C0D1B-D890-4000-8B71-AA483B1783BD}">
      <dsp:nvSpPr>
        <dsp:cNvPr id="0" name=""/>
        <dsp:cNvSpPr/>
      </dsp:nvSpPr>
      <dsp:spPr>
        <a:xfrm>
          <a:off x="0" y="2045885"/>
          <a:ext cx="11910202" cy="15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Cristianismo:</a:t>
          </a:r>
          <a:r>
            <a:rPr lang="pt-BR" sz="2700" kern="1200"/>
            <a:t> A salvação é pela </a:t>
          </a:r>
          <a:r>
            <a:rPr lang="pt-BR" sz="2700" b="1" kern="1200"/>
            <a:t>graça de Deus</a:t>
          </a:r>
          <a:r>
            <a:rPr lang="pt-BR" sz="2700" kern="1200"/>
            <a:t>, mediante a fé em Jesus Cristo (Efésios 2:8-9).</a:t>
          </a:r>
          <a:endParaRPr lang="en-US" sz="2700" kern="1200"/>
        </a:p>
      </dsp:txBody>
      <dsp:txXfrm>
        <a:off x="73731" y="2119616"/>
        <a:ext cx="11762740" cy="1362934"/>
      </dsp:txXfrm>
    </dsp:sp>
    <dsp:sp modelId="{200DB4DB-F38B-461F-9F46-F1590BCBFD60}">
      <dsp:nvSpPr>
        <dsp:cNvPr id="0" name=""/>
        <dsp:cNvSpPr/>
      </dsp:nvSpPr>
      <dsp:spPr>
        <a:xfrm>
          <a:off x="0" y="3634041"/>
          <a:ext cx="11910202" cy="1510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“Pois todos pecaram e destituídos estão da glória de Deus.” (Romanos 3:23)</a:t>
          </a:r>
          <a:br>
            <a:rPr lang="pt-BR" sz="2700" kern="1200"/>
          </a:br>
          <a:r>
            <a:rPr lang="pt-BR" sz="2700" kern="1200"/>
            <a:t> “Mas Deus prova o seu amor para conosco, em que Cristo morreu por nós, sendo nós ainda pecadores.” (Romanos 5:8)</a:t>
          </a:r>
          <a:endParaRPr lang="en-US" sz="2700" kern="1200"/>
        </a:p>
      </dsp:txBody>
      <dsp:txXfrm>
        <a:off x="73731" y="3707772"/>
        <a:ext cx="11762740" cy="136293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FFBC1-1553-451E-BA8C-E53E818C1746}">
      <dsp:nvSpPr>
        <dsp:cNvPr id="0" name=""/>
        <dsp:cNvSpPr/>
      </dsp:nvSpPr>
      <dsp:spPr>
        <a:xfrm>
          <a:off x="1108" y="220951"/>
          <a:ext cx="4321463" cy="25928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Existem várias vertentes: </a:t>
          </a:r>
          <a:r>
            <a:rPr lang="pt-BR" sz="3100" b="1" kern="1200"/>
            <a:t>Theravada, Mahayana, Zen, Tibetano (Vajrayana)</a:t>
          </a:r>
          <a:r>
            <a:rPr lang="pt-BR" sz="3100" kern="1200"/>
            <a:t>.</a:t>
          </a:r>
          <a:endParaRPr lang="en-US" sz="3100" kern="1200"/>
        </a:p>
      </dsp:txBody>
      <dsp:txXfrm>
        <a:off x="1108" y="220951"/>
        <a:ext cx="4321463" cy="2592877"/>
      </dsp:txXfrm>
    </dsp:sp>
    <dsp:sp modelId="{5256B8B6-1D3D-4293-9DF4-32DE643BA34E}">
      <dsp:nvSpPr>
        <dsp:cNvPr id="0" name=""/>
        <dsp:cNvSpPr/>
      </dsp:nvSpPr>
      <dsp:spPr>
        <a:xfrm>
          <a:off x="4754717" y="220951"/>
          <a:ext cx="4321463" cy="25928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Dalai Lama é o líder espiritual do budismo tibetano.</a:t>
          </a:r>
          <a:endParaRPr lang="en-US" sz="3100" kern="1200"/>
        </a:p>
      </dsp:txBody>
      <dsp:txXfrm>
        <a:off x="4754717" y="220951"/>
        <a:ext cx="4321463" cy="2592877"/>
      </dsp:txXfrm>
    </dsp:sp>
    <dsp:sp modelId="{DB696A85-F052-4F95-8613-A354BEE9D731}">
      <dsp:nvSpPr>
        <dsp:cNvPr id="0" name=""/>
        <dsp:cNvSpPr/>
      </dsp:nvSpPr>
      <dsp:spPr>
        <a:xfrm>
          <a:off x="1108" y="3245976"/>
          <a:ext cx="4321463" cy="25928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Muitos budistas praticam rituais, cânticos e oferendas, mesmo em uma religião que prega o desapego.</a:t>
          </a:r>
          <a:endParaRPr lang="en-US" sz="3100" kern="1200"/>
        </a:p>
      </dsp:txBody>
      <dsp:txXfrm>
        <a:off x="1108" y="3245976"/>
        <a:ext cx="4321463" cy="2592877"/>
      </dsp:txXfrm>
    </dsp:sp>
    <dsp:sp modelId="{6A250C74-1CB8-4C56-955D-67046D5613D3}">
      <dsp:nvSpPr>
        <dsp:cNvPr id="0" name=""/>
        <dsp:cNvSpPr/>
      </dsp:nvSpPr>
      <dsp:spPr>
        <a:xfrm>
          <a:off x="4754717" y="3245976"/>
          <a:ext cx="4321463" cy="25928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prática da </a:t>
          </a:r>
          <a:r>
            <a:rPr lang="pt-BR" sz="3100" b="1" kern="1200"/>
            <a:t>meditação budista</a:t>
          </a:r>
          <a:r>
            <a:rPr lang="pt-BR" sz="3100" kern="1200"/>
            <a:t> (mindfulness) tem sido incorporada ao Ocidente de forma secular.</a:t>
          </a:r>
          <a:endParaRPr lang="en-US" sz="3100" kern="1200"/>
        </a:p>
      </dsp:txBody>
      <dsp:txXfrm>
        <a:off x="4754717" y="3245976"/>
        <a:ext cx="4321463" cy="259287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1B96A-7947-4CE7-ABD9-3229EE48C481}">
      <dsp:nvSpPr>
        <dsp:cNvPr id="0" name=""/>
        <dsp:cNvSpPr/>
      </dsp:nvSpPr>
      <dsp:spPr>
        <a:xfrm>
          <a:off x="0" y="3176"/>
          <a:ext cx="83152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AC995-ABCA-4E67-9002-E9C05E8D2EA6}">
      <dsp:nvSpPr>
        <dsp:cNvPr id="0" name=""/>
        <dsp:cNvSpPr/>
      </dsp:nvSpPr>
      <dsp:spPr>
        <a:xfrm>
          <a:off x="0" y="3176"/>
          <a:ext cx="8315288" cy="216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O Budismo propõe uma via de autossalvação, rejeita um Deus pessoal e reduz Jesus a um sábio humano.</a:t>
          </a:r>
          <a:endParaRPr lang="en-US" sz="3400" kern="1200"/>
        </a:p>
      </dsp:txBody>
      <dsp:txXfrm>
        <a:off x="0" y="3176"/>
        <a:ext cx="8315288" cy="2166383"/>
      </dsp:txXfrm>
    </dsp:sp>
    <dsp:sp modelId="{65AEA925-A366-4B14-A54B-BBEF83CE42BC}">
      <dsp:nvSpPr>
        <dsp:cNvPr id="0" name=""/>
        <dsp:cNvSpPr/>
      </dsp:nvSpPr>
      <dsp:spPr>
        <a:xfrm>
          <a:off x="0" y="2169560"/>
          <a:ext cx="8315288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0403E-2C67-4335-B843-F722811AA95B}">
      <dsp:nvSpPr>
        <dsp:cNvPr id="0" name=""/>
        <dsp:cNvSpPr/>
      </dsp:nvSpPr>
      <dsp:spPr>
        <a:xfrm>
          <a:off x="0" y="2169560"/>
          <a:ext cx="8315288" cy="216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O Cristianismo oferece </a:t>
          </a:r>
          <a:r>
            <a:rPr lang="pt-BR" sz="3400" b="1" kern="1200"/>
            <a:t>redenção gratuita pela graça</a:t>
          </a:r>
          <a:r>
            <a:rPr lang="pt-BR" sz="3400" kern="1200"/>
            <a:t>, relacionamento com um Deus pessoal e a esperança da </a:t>
          </a:r>
          <a:r>
            <a:rPr lang="pt-BR" sz="3400" b="1" kern="1200"/>
            <a:t>vida eterna com Cristo</a:t>
          </a:r>
          <a:r>
            <a:rPr lang="pt-BR" sz="3400" kern="1200"/>
            <a:t>.</a:t>
          </a:r>
          <a:endParaRPr lang="en-US" sz="3400" kern="1200"/>
        </a:p>
      </dsp:txBody>
      <dsp:txXfrm>
        <a:off x="0" y="2169560"/>
        <a:ext cx="8315288" cy="2166383"/>
      </dsp:txXfrm>
    </dsp:sp>
    <dsp:sp modelId="{1439C8EE-2F19-4A1F-9F33-163B508DFEC6}">
      <dsp:nvSpPr>
        <dsp:cNvPr id="0" name=""/>
        <dsp:cNvSpPr/>
      </dsp:nvSpPr>
      <dsp:spPr>
        <a:xfrm>
          <a:off x="0" y="4335944"/>
          <a:ext cx="8315288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6F661-B45C-4C95-9BEB-1887E66E9D0B}">
      <dsp:nvSpPr>
        <dsp:cNvPr id="0" name=""/>
        <dsp:cNvSpPr/>
      </dsp:nvSpPr>
      <dsp:spPr>
        <a:xfrm>
          <a:off x="0" y="4335944"/>
          <a:ext cx="8315288" cy="216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Citação de C. S. Lewis:</a:t>
          </a:r>
          <a:br>
            <a:rPr lang="pt-BR" sz="3400" b="1" kern="1200"/>
          </a:br>
          <a:r>
            <a:rPr lang="pt-BR" sz="3400" b="1" kern="1200"/>
            <a:t> “Cristo é ou mentiroso, lunático ou Senhor. O que não podemos dizer é que Ele foi apenas um grande mestre.”</a:t>
          </a:r>
          <a:endParaRPr lang="en-US" sz="3400" kern="1200"/>
        </a:p>
      </dsp:txBody>
      <dsp:txXfrm>
        <a:off x="0" y="4335944"/>
        <a:ext cx="8315288" cy="21663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4F7D-9D7C-1346-97FC-3F627E2B64B6}">
      <dsp:nvSpPr>
        <dsp:cNvPr id="0" name=""/>
        <dsp:cNvSpPr/>
      </dsp:nvSpPr>
      <dsp:spPr>
        <a:xfrm>
          <a:off x="0" y="42776"/>
          <a:ext cx="6949440" cy="10780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O homem é Deus (divindade interior)</a:t>
          </a:r>
          <a:endParaRPr lang="en-US" sz="2700" kern="1200"/>
        </a:p>
      </dsp:txBody>
      <dsp:txXfrm>
        <a:off x="52624" y="95400"/>
        <a:ext cx="6844192" cy="972760"/>
      </dsp:txXfrm>
    </dsp:sp>
    <dsp:sp modelId="{6ACDBE7F-84EF-2544-83B4-F8E9BEE0E665}">
      <dsp:nvSpPr>
        <dsp:cNvPr id="0" name=""/>
        <dsp:cNvSpPr/>
      </dsp:nvSpPr>
      <dsp:spPr>
        <a:xfrm>
          <a:off x="0" y="1198545"/>
          <a:ext cx="6949440" cy="1078008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“O homem é filho de Deus, perfeito, divino e eterno” — Taniguchi</a:t>
          </a:r>
          <a:endParaRPr lang="en-US" sz="2700" kern="1200"/>
        </a:p>
      </dsp:txBody>
      <dsp:txXfrm>
        <a:off x="52624" y="1251169"/>
        <a:ext cx="6844192" cy="972760"/>
      </dsp:txXfrm>
    </dsp:sp>
    <dsp:sp modelId="{9F49DAFA-BE10-DF49-A96A-E1FC4F1C15C1}">
      <dsp:nvSpPr>
        <dsp:cNvPr id="0" name=""/>
        <dsp:cNvSpPr/>
      </dsp:nvSpPr>
      <dsp:spPr>
        <a:xfrm>
          <a:off x="0" y="2354314"/>
          <a:ext cx="6949440" cy="1078008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i="1" kern="1200"/>
            <a:t>Refutação bíblica:</a:t>
          </a:r>
          <a:endParaRPr lang="en-US" sz="2700" kern="1200"/>
        </a:p>
      </dsp:txBody>
      <dsp:txXfrm>
        <a:off x="52624" y="2406938"/>
        <a:ext cx="6844192" cy="972760"/>
      </dsp:txXfrm>
    </dsp:sp>
    <dsp:sp modelId="{8E0553FE-4342-904E-B045-C6C991897BD3}">
      <dsp:nvSpPr>
        <dsp:cNvPr id="0" name=""/>
        <dsp:cNvSpPr/>
      </dsp:nvSpPr>
      <dsp:spPr>
        <a:xfrm>
          <a:off x="0" y="3510082"/>
          <a:ext cx="6949440" cy="1078008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Isaías 43:10 – “Antes de mim deus nenhum se formou...”</a:t>
          </a:r>
          <a:endParaRPr lang="en-US" sz="2700" kern="1200"/>
        </a:p>
      </dsp:txBody>
      <dsp:txXfrm>
        <a:off x="52624" y="3562706"/>
        <a:ext cx="6844192" cy="972760"/>
      </dsp:txXfrm>
    </dsp:sp>
    <dsp:sp modelId="{F80268F2-410B-9244-8451-ABA9C70E9590}">
      <dsp:nvSpPr>
        <dsp:cNvPr id="0" name=""/>
        <dsp:cNvSpPr/>
      </dsp:nvSpPr>
      <dsp:spPr>
        <a:xfrm>
          <a:off x="0" y="4665851"/>
          <a:ext cx="6949440" cy="1078008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Romanos 3:23 – “Todos pecaram...”</a:t>
          </a:r>
          <a:endParaRPr lang="en-US" sz="2700" kern="1200"/>
        </a:p>
      </dsp:txBody>
      <dsp:txXfrm>
        <a:off x="52624" y="4718475"/>
        <a:ext cx="6844192" cy="972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8CAB9-2B8F-AA43-B6CD-64BAF5789963}">
      <dsp:nvSpPr>
        <dsp:cNvPr id="0" name=""/>
        <dsp:cNvSpPr/>
      </dsp:nvSpPr>
      <dsp:spPr>
        <a:xfrm>
          <a:off x="4537868" y="0"/>
          <a:ext cx="7131456" cy="713145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3AEB6-C16D-2549-8A8B-B65D080C88CB}">
      <dsp:nvSpPr>
        <dsp:cNvPr id="0" name=""/>
        <dsp:cNvSpPr/>
      </dsp:nvSpPr>
      <dsp:spPr>
        <a:xfrm>
          <a:off x="5215356" y="677488"/>
          <a:ext cx="2781267" cy="27812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Não existe pecado, doença ou mal</a:t>
          </a:r>
          <a:endParaRPr lang="en-US" sz="2400" kern="1200"/>
        </a:p>
      </dsp:txBody>
      <dsp:txXfrm>
        <a:off x="5351126" y="813258"/>
        <a:ext cx="2509727" cy="2509727"/>
      </dsp:txXfrm>
    </dsp:sp>
    <dsp:sp modelId="{8B5F2833-4423-464D-B478-12276D2D1F19}">
      <dsp:nvSpPr>
        <dsp:cNvPr id="0" name=""/>
        <dsp:cNvSpPr/>
      </dsp:nvSpPr>
      <dsp:spPr>
        <a:xfrm>
          <a:off x="8210567" y="677488"/>
          <a:ext cx="2781267" cy="2781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São considerados </a:t>
          </a:r>
          <a:r>
            <a:rPr lang="pt-BR" sz="2400" i="1" kern="1200"/>
            <a:t>ilusões da mente</a:t>
          </a:r>
          <a:r>
            <a:rPr lang="pt-BR" sz="2400" kern="1200"/>
            <a:t>.</a:t>
          </a:r>
          <a:endParaRPr lang="en-US" sz="2400" kern="1200"/>
        </a:p>
      </dsp:txBody>
      <dsp:txXfrm>
        <a:off x="8346337" y="813258"/>
        <a:ext cx="2509727" cy="2509727"/>
      </dsp:txXfrm>
    </dsp:sp>
    <dsp:sp modelId="{1CBDD2EE-BB05-524D-9C43-76B26A583A70}">
      <dsp:nvSpPr>
        <dsp:cNvPr id="0" name=""/>
        <dsp:cNvSpPr/>
      </dsp:nvSpPr>
      <dsp:spPr>
        <a:xfrm>
          <a:off x="5215356" y="3672699"/>
          <a:ext cx="2781267" cy="27812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mente negativa “cria” doenças ou problemas materiais. </a:t>
          </a:r>
          <a:r>
            <a:rPr lang="pt-BR" sz="2400" i="1" kern="1200"/>
            <a:t>Refutação bíblica:</a:t>
          </a:r>
          <a:endParaRPr lang="en-US" sz="2400" kern="1200"/>
        </a:p>
      </dsp:txBody>
      <dsp:txXfrm>
        <a:off x="5351126" y="3808469"/>
        <a:ext cx="2509727" cy="2509727"/>
      </dsp:txXfrm>
    </dsp:sp>
    <dsp:sp modelId="{DDCD2D21-086A-0347-A0BE-0E5B43458650}">
      <dsp:nvSpPr>
        <dsp:cNvPr id="0" name=""/>
        <dsp:cNvSpPr/>
      </dsp:nvSpPr>
      <dsp:spPr>
        <a:xfrm>
          <a:off x="8210567" y="3672699"/>
          <a:ext cx="2781267" cy="27812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Romanos 6:23 – “O salário do pecado é a morte...”</a:t>
          </a:r>
          <a:endParaRPr lang="en-US" sz="2400" kern="1200"/>
        </a:p>
      </dsp:txBody>
      <dsp:txXfrm>
        <a:off x="8346337" y="3808469"/>
        <a:ext cx="2509727" cy="2509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03FA8-6D8F-414E-B47C-0D4077A5277F}">
      <dsp:nvSpPr>
        <dsp:cNvPr id="0" name=""/>
        <dsp:cNvSpPr/>
      </dsp:nvSpPr>
      <dsp:spPr>
        <a:xfrm>
          <a:off x="0" y="93615"/>
          <a:ext cx="9019778" cy="1603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Reencarnação e carma</a:t>
          </a:r>
          <a:endParaRPr lang="en-US" sz="2900" kern="1200"/>
        </a:p>
      </dsp:txBody>
      <dsp:txXfrm>
        <a:off x="78261" y="171876"/>
        <a:ext cx="8863256" cy="1446670"/>
      </dsp:txXfrm>
    </dsp:sp>
    <dsp:sp modelId="{37546642-CAA9-B14B-895A-AE77854628EC}">
      <dsp:nvSpPr>
        <dsp:cNvPr id="0" name=""/>
        <dsp:cNvSpPr/>
      </dsp:nvSpPr>
      <dsp:spPr>
        <a:xfrm>
          <a:off x="0" y="1780328"/>
          <a:ext cx="9019778" cy="1603192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Herda do budismo e hinduísmo.</a:t>
          </a:r>
          <a:endParaRPr lang="en-US" sz="2900" kern="1200"/>
        </a:p>
      </dsp:txBody>
      <dsp:txXfrm>
        <a:off x="78261" y="1858589"/>
        <a:ext cx="8863256" cy="1446670"/>
      </dsp:txXfrm>
    </dsp:sp>
    <dsp:sp modelId="{40A89332-50C8-D841-BE47-A217440B01AE}">
      <dsp:nvSpPr>
        <dsp:cNvPr id="0" name=""/>
        <dsp:cNvSpPr/>
      </dsp:nvSpPr>
      <dsp:spPr>
        <a:xfrm>
          <a:off x="0" y="3467040"/>
          <a:ext cx="9019778" cy="1603192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Ensinam que a vida é um ciclo de reencarnações para aperfeiçoamento espiritual.</a:t>
          </a:r>
          <a:br>
            <a:rPr lang="pt-BR" sz="2900" kern="1200"/>
          </a:br>
          <a:r>
            <a:rPr lang="pt-BR" sz="2900" i="1" kern="1200"/>
            <a:t>Refutação:</a:t>
          </a:r>
          <a:endParaRPr lang="en-US" sz="2900" kern="1200"/>
        </a:p>
      </dsp:txBody>
      <dsp:txXfrm>
        <a:off x="78261" y="3545301"/>
        <a:ext cx="8863256" cy="1446670"/>
      </dsp:txXfrm>
    </dsp:sp>
    <dsp:sp modelId="{90B4D266-3AFD-FA4D-81D1-DD8BF44D06B1}">
      <dsp:nvSpPr>
        <dsp:cNvPr id="0" name=""/>
        <dsp:cNvSpPr/>
      </dsp:nvSpPr>
      <dsp:spPr>
        <a:xfrm>
          <a:off x="0" y="5153753"/>
          <a:ext cx="9019778" cy="160319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Hebreus 9:27 – “...aos homens está ordenado morrerem uma só vez...”</a:t>
          </a:r>
          <a:endParaRPr lang="en-US" sz="2900" kern="1200"/>
        </a:p>
      </dsp:txBody>
      <dsp:txXfrm>
        <a:off x="78261" y="5232014"/>
        <a:ext cx="8863256" cy="14466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91390-CB65-484E-A356-8982F5DC81BA}">
      <dsp:nvSpPr>
        <dsp:cNvPr id="0" name=""/>
        <dsp:cNvSpPr/>
      </dsp:nvSpPr>
      <dsp:spPr>
        <a:xfrm>
          <a:off x="0" y="64431"/>
          <a:ext cx="11478884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Cristo é apenas um mestre iluminado</a:t>
          </a:r>
          <a:endParaRPr lang="en-US" sz="3200" kern="1200"/>
        </a:p>
      </dsp:txBody>
      <dsp:txXfrm>
        <a:off x="62369" y="126800"/>
        <a:ext cx="11354146" cy="1152902"/>
      </dsp:txXfrm>
    </dsp:sp>
    <dsp:sp modelId="{0BA5F34D-5AF6-E04B-A02F-1C56B3A938AB}">
      <dsp:nvSpPr>
        <dsp:cNvPr id="0" name=""/>
        <dsp:cNvSpPr/>
      </dsp:nvSpPr>
      <dsp:spPr>
        <a:xfrm>
          <a:off x="0" y="1434231"/>
          <a:ext cx="11478884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Negam a divindade exclusiva de Cristo.</a:t>
          </a:r>
          <a:endParaRPr lang="en-US" sz="3200" kern="1200"/>
        </a:p>
      </dsp:txBody>
      <dsp:txXfrm>
        <a:off x="62369" y="1496600"/>
        <a:ext cx="11354146" cy="1152902"/>
      </dsp:txXfrm>
    </dsp:sp>
    <dsp:sp modelId="{3EC4F8AD-392D-9B4D-B1C7-73CC717571B0}">
      <dsp:nvSpPr>
        <dsp:cNvPr id="0" name=""/>
        <dsp:cNvSpPr/>
      </dsp:nvSpPr>
      <dsp:spPr>
        <a:xfrm>
          <a:off x="0" y="2804032"/>
          <a:ext cx="11478884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/>
            <a:t>Refutação:</a:t>
          </a:r>
          <a:endParaRPr lang="en-US" sz="3200" kern="1200"/>
        </a:p>
      </dsp:txBody>
      <dsp:txXfrm>
        <a:off x="62369" y="2866401"/>
        <a:ext cx="11354146" cy="1152902"/>
      </dsp:txXfrm>
    </dsp:sp>
    <dsp:sp modelId="{DCDEC35A-B312-1949-91ED-1FB1E9E7DFD2}">
      <dsp:nvSpPr>
        <dsp:cNvPr id="0" name=""/>
        <dsp:cNvSpPr/>
      </dsp:nvSpPr>
      <dsp:spPr>
        <a:xfrm>
          <a:off x="0" y="4173832"/>
          <a:ext cx="11478884" cy="1277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João 1:1-14, João 14:6 – “Eu sou o caminho, a verdade e a vida...”</a:t>
          </a:r>
          <a:endParaRPr lang="en-US" sz="3200" kern="1200"/>
        </a:p>
      </dsp:txBody>
      <dsp:txXfrm>
        <a:off x="62369" y="4236201"/>
        <a:ext cx="11354146" cy="1152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Imagem 3" descr="Principais Seitas e Heresias no Cristianismo">
            <a:extLst>
              <a:ext uri="{FF2B5EF4-FFF2-40B4-BE49-F238E27FC236}">
                <a16:creationId xmlns:a16="http://schemas.microsoft.com/office/drawing/2014/main" id="{8E945DF6-F819-5CCE-B532-BFCD64D8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0752" b="2811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de-DE" sz="5200"/>
              <a:t>Heresiologia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200"/>
              <a:t>Aula 5 – Eldon Junior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04D66-7E42-4711-B93C-8BF4C4C4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CF3864-6388-ED59-C633-51757025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Principais doutrinas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263D316-55D8-EECC-6D9E-1EB3593A1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582765"/>
              </p:ext>
            </p:extLst>
          </p:nvPr>
        </p:nvGraphicFramePr>
        <p:xfrm>
          <a:off x="3041115" y="2301"/>
          <a:ext cx="9019778" cy="68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54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92EAC-83E7-DD7F-BE2F-5EEF1EAB1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9F26D-F9C3-B94E-7B07-064CA29A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Principais doutrinas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B01F4C2-7C7D-9C6D-E53F-9AE362F35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536166"/>
              </p:ext>
            </p:extLst>
          </p:nvPr>
        </p:nvGraphicFramePr>
        <p:xfrm>
          <a:off x="349371" y="1336794"/>
          <a:ext cx="11478884" cy="55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44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05B02-5D0B-D530-B67B-9D99C0C46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E92EEB-D4EB-29DD-A407-CFAB3591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/>
          <a:lstStyle/>
          <a:p>
            <a:r>
              <a:rPr lang="pt-BR"/>
              <a:t>Principais doutrinas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C08A10B-3715-2604-1733-B7060098B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760646"/>
              </p:ext>
            </p:extLst>
          </p:nvPr>
        </p:nvGraphicFramePr>
        <p:xfrm>
          <a:off x="3041115" y="2300"/>
          <a:ext cx="8991024" cy="706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68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0C249-008A-2C4A-57A5-BDBA8178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Curiosidades e fatos sobre a Seita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1A220C2-8981-B924-49EF-62FD58E37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665936"/>
              </p:ext>
            </p:extLst>
          </p:nvPr>
        </p:nvGraphicFramePr>
        <p:xfrm>
          <a:off x="176842" y="1394305"/>
          <a:ext cx="11838316" cy="54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4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D4B98-DC01-D05D-B72F-5B4E04D26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C60F2D-B1E4-FB5C-26A0-FC772F2F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197" y="-673838"/>
            <a:ext cx="2905613" cy="4768815"/>
          </a:xfrm>
        </p:spPr>
        <p:txBody>
          <a:bodyPr>
            <a:normAutofit/>
          </a:bodyPr>
          <a:lstStyle/>
          <a:p>
            <a:r>
              <a:rPr lang="pt-BR" sz="3200"/>
              <a:t>Curiosidades e fatos sobre a Seita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5D61F73-E068-68BD-1A23-B25CC475F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596112"/>
              </p:ext>
            </p:extLst>
          </p:nvPr>
        </p:nvGraphicFramePr>
        <p:xfrm>
          <a:off x="182730" y="-12479"/>
          <a:ext cx="12007560" cy="701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31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D47A0E-E1EC-09FA-DAE4-089E861A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7" y="1898"/>
            <a:ext cx="2905613" cy="4768815"/>
          </a:xfrm>
        </p:spPr>
        <p:txBody>
          <a:bodyPr>
            <a:normAutofit/>
          </a:bodyPr>
          <a:lstStyle/>
          <a:p>
            <a:r>
              <a:rPr lang="pt-BR" sz="3200"/>
              <a:t>Refutação bíblica sobre tais doutrinas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4D38D15-0D9C-7413-FCC7-0B7CCA638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619618"/>
              </p:ext>
            </p:extLst>
          </p:nvPr>
        </p:nvGraphicFramePr>
        <p:xfrm>
          <a:off x="2569371" y="361332"/>
          <a:ext cx="9031447" cy="649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97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94CBF-CFCA-7504-1326-1F177BB1E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27E9D9-43E4-4A38-F579-F9A5EFFC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/>
          <a:lstStyle/>
          <a:p>
            <a:r>
              <a:rPr lang="pt-BR"/>
              <a:t>Refutação bíblica sobre tais doutrinas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C027291-5203-8047-6496-315E33954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9058"/>
              </p:ext>
            </p:extLst>
          </p:nvPr>
        </p:nvGraphicFramePr>
        <p:xfrm>
          <a:off x="3745606" y="146074"/>
          <a:ext cx="7812080" cy="6706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877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6A6C4-2DA1-3EF1-8D30-E5FAACBD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Teólogos para estudar 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F53521F-36CD-FF3E-BE49-B6C5684AE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407496"/>
              </p:ext>
            </p:extLst>
          </p:nvPr>
        </p:nvGraphicFramePr>
        <p:xfrm>
          <a:off x="219974" y="1293663"/>
          <a:ext cx="11780807" cy="541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08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1C7B5C-32EE-5E75-1CE7-9AEBE87C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552" y="-316647"/>
            <a:ext cx="8676622" cy="1124482"/>
          </a:xfrm>
        </p:spPr>
        <p:txBody>
          <a:bodyPr anchor="b">
            <a:normAutofit/>
          </a:bodyPr>
          <a:lstStyle/>
          <a:p>
            <a:r>
              <a:rPr lang="pt-BR" sz="3800">
                <a:ea typeface="+mj-lt"/>
                <a:cs typeface="+mj-lt"/>
              </a:rPr>
              <a:t>O que é o Movimento Hare Krishna?</a:t>
            </a:r>
            <a:endParaRPr lang="pt-BR" sz="3800"/>
          </a:p>
        </p:txBody>
      </p:sp>
      <p:pic>
        <p:nvPicPr>
          <p:cNvPr id="5" name="Picture 4" descr="Uma estatueta de Buda com uma pessoa sentada no fundo segurando um colar de contas">
            <a:extLst>
              <a:ext uri="{FF2B5EF4-FFF2-40B4-BE49-F238E27FC236}">
                <a16:creationId xmlns:a16="http://schemas.microsoft.com/office/drawing/2014/main" id="{9F4B6828-63A3-C2F5-B0F0-222526DB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50" r="23150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A40BDB-95D4-879A-545B-481ED2B79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553" y="1121604"/>
            <a:ext cx="7267639" cy="57340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Nome oficial: </a:t>
            </a:r>
            <a:r>
              <a:rPr lang="pt-BR" b="1">
                <a:ea typeface="+mn-lt"/>
                <a:cs typeface="+mn-lt"/>
              </a:rPr>
              <a:t>ISKCON</a:t>
            </a:r>
            <a:r>
              <a:rPr lang="pt-BR">
                <a:ea typeface="+mn-lt"/>
                <a:cs typeface="+mn-lt"/>
              </a:rPr>
              <a:t> – </a:t>
            </a:r>
            <a:r>
              <a:rPr lang="pt-BR" i="1" err="1">
                <a:ea typeface="+mn-lt"/>
                <a:cs typeface="+mn-lt"/>
              </a:rPr>
              <a:t>International</a:t>
            </a:r>
            <a:r>
              <a:rPr lang="pt-BR" i="1">
                <a:ea typeface="+mn-lt"/>
                <a:cs typeface="+mn-lt"/>
              </a:rPr>
              <a:t> Society for Krishna </a:t>
            </a:r>
            <a:r>
              <a:rPr lang="pt-BR" i="1" err="1">
                <a:ea typeface="+mn-lt"/>
                <a:cs typeface="+mn-lt"/>
              </a:rPr>
              <a:t>Consciousness</a:t>
            </a:r>
            <a:r>
              <a:rPr lang="pt-BR">
                <a:ea typeface="+mn-lt"/>
                <a:cs typeface="+mn-lt"/>
              </a:rPr>
              <a:t> (Sociedade Internacional para a Consciência de Krishna).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Surgiu como um braço </a:t>
            </a:r>
            <a:r>
              <a:rPr lang="pt-BR" b="1" err="1">
                <a:ea typeface="+mn-lt"/>
                <a:cs typeface="+mn-lt"/>
              </a:rPr>
              <a:t>neo-hinduísta</a:t>
            </a:r>
            <a:r>
              <a:rPr lang="pt-BR" b="1">
                <a:ea typeface="+mn-lt"/>
                <a:cs typeface="+mn-lt"/>
              </a:rPr>
              <a:t> </a:t>
            </a:r>
            <a:r>
              <a:rPr lang="pt-BR" b="1" err="1">
                <a:ea typeface="+mn-lt"/>
                <a:cs typeface="+mn-lt"/>
              </a:rPr>
              <a:t>vedantista</a:t>
            </a:r>
            <a:r>
              <a:rPr lang="pt-BR">
                <a:ea typeface="+mn-lt"/>
                <a:cs typeface="+mn-lt"/>
              </a:rPr>
              <a:t>, com forte inspiração </a:t>
            </a:r>
            <a:r>
              <a:rPr lang="pt-BR" b="1">
                <a:ea typeface="+mn-lt"/>
                <a:cs typeface="+mn-lt"/>
              </a:rPr>
              <a:t>no </a:t>
            </a:r>
            <a:r>
              <a:rPr lang="pt-BR" b="1" err="1">
                <a:ea typeface="+mn-lt"/>
                <a:cs typeface="+mn-lt"/>
              </a:rPr>
              <a:t>bhakti</a:t>
            </a:r>
            <a:r>
              <a:rPr lang="pt-BR" b="1">
                <a:ea typeface="+mn-lt"/>
                <a:cs typeface="+mn-lt"/>
              </a:rPr>
              <a:t>-yoga</a:t>
            </a:r>
            <a:r>
              <a:rPr lang="pt-BR">
                <a:ea typeface="+mn-lt"/>
                <a:cs typeface="+mn-lt"/>
              </a:rPr>
              <a:t> (devoção pessoal a uma divindade).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Propaga a adoração exclusiva ao deus </a:t>
            </a:r>
            <a:r>
              <a:rPr lang="pt-BR" b="1">
                <a:ea typeface="+mn-lt"/>
                <a:cs typeface="+mn-lt"/>
              </a:rPr>
              <a:t>Krishna</a:t>
            </a:r>
            <a:r>
              <a:rPr lang="pt-BR">
                <a:ea typeface="+mn-lt"/>
                <a:cs typeface="+mn-lt"/>
              </a:rPr>
              <a:t> como a "suprema personalidade de Deus".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Utiliza o canto do mantra </a:t>
            </a:r>
            <a:r>
              <a:rPr lang="pt-BR" b="1">
                <a:ea typeface="+mn-lt"/>
                <a:cs typeface="+mn-lt"/>
              </a:rPr>
              <a:t>Hare Krishna</a:t>
            </a:r>
            <a:r>
              <a:rPr lang="pt-BR">
                <a:ea typeface="+mn-lt"/>
                <a:cs typeface="+mn-lt"/>
              </a:rPr>
              <a:t> como forma de alcançar iluminação espiritual e libertação do ciclo de reencarnações.</a:t>
            </a:r>
            <a:endParaRPr lang="pt-BR"/>
          </a:p>
          <a:p>
            <a:pPr marL="0" indent="0">
              <a:buNone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68148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19CF-7B75-2D7A-391A-75B2957D8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1F970-C207-F511-410C-A8F53467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Fundador e Origem Histórica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4E85232-3EA4-1BB8-85EE-1D40907AA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17126"/>
              </p:ext>
            </p:extLst>
          </p:nvPr>
        </p:nvGraphicFramePr>
        <p:xfrm>
          <a:off x="76200" y="1379927"/>
          <a:ext cx="12025222" cy="528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3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07AC8C-A3B4-B9FC-CBF5-D970B27D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8" y="534261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O que é a Seicho – No - Iê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F98FFA6-1DF4-02AF-3E26-D8A4DC297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76060"/>
              </p:ext>
            </p:extLst>
          </p:nvPr>
        </p:nvGraphicFramePr>
        <p:xfrm>
          <a:off x="3673719" y="2302"/>
          <a:ext cx="8300910" cy="68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1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EBEB5FE2-AD03-5B85-A815-E3100285D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60" y="1828166"/>
            <a:ext cx="11925858" cy="320166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9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47340-382C-025A-5241-F3C90E6B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EB4256-D646-626B-044B-D91BA7D6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/>
          <a:lstStyle/>
          <a:p>
            <a:r>
              <a:rPr lang="pt-BR">
                <a:ea typeface="+mj-lt"/>
                <a:cs typeface="+mj-lt"/>
              </a:rPr>
              <a:t>Fundador e Origem Histórica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AA55CD2-F2E8-C9F1-24B0-6048AB843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001015"/>
              </p:ext>
            </p:extLst>
          </p:nvPr>
        </p:nvGraphicFramePr>
        <p:xfrm>
          <a:off x="3774360" y="2301"/>
          <a:ext cx="8272156" cy="685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92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32EEE-E60B-CE65-E6F9-17BF3D23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Hinduísmo </a:t>
            </a:r>
            <a:r>
              <a:rPr lang="pt-BR" err="1">
                <a:ea typeface="+mj-lt"/>
                <a:cs typeface="+mj-lt"/>
              </a:rPr>
              <a:t>Vedantista</a:t>
            </a:r>
            <a:r>
              <a:rPr lang="pt-BR">
                <a:ea typeface="+mj-lt"/>
                <a:cs typeface="+mj-lt"/>
              </a:rPr>
              <a:t> – O que é?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93E1FAA-2BD1-677F-BFF2-E5CCEF63F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80803"/>
              </p:ext>
            </p:extLst>
          </p:nvPr>
        </p:nvGraphicFramePr>
        <p:xfrm>
          <a:off x="4314" y="1351173"/>
          <a:ext cx="12168995" cy="550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053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AC3B3-1634-4C21-4A44-F203ED02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>
                <a:ea typeface="+mj-lt"/>
                <a:cs typeface="+mj-lt"/>
              </a:rPr>
              <a:t>Quem foi </a:t>
            </a:r>
            <a:r>
              <a:rPr lang="pt-BR" err="1">
                <a:ea typeface="+mj-lt"/>
                <a:cs typeface="+mj-lt"/>
              </a:rPr>
              <a:t>Bhaktisiddhanta</a:t>
            </a:r>
            <a:r>
              <a:rPr lang="pt-BR">
                <a:ea typeface="+mj-lt"/>
                <a:cs typeface="+mj-lt"/>
              </a:rPr>
              <a:t> </a:t>
            </a:r>
            <a:r>
              <a:rPr lang="pt-BR" err="1">
                <a:ea typeface="+mj-lt"/>
                <a:cs typeface="+mj-lt"/>
              </a:rPr>
              <a:t>Sarasvati</a:t>
            </a:r>
            <a:r>
              <a:rPr lang="pt-BR">
                <a:ea typeface="+mj-lt"/>
                <a:cs typeface="+mj-lt"/>
              </a:rPr>
              <a:t> (</a:t>
            </a:r>
            <a:r>
              <a:rPr lang="pt-BR" err="1">
                <a:ea typeface="+mj-lt"/>
                <a:cs typeface="+mj-lt"/>
              </a:rPr>
              <a:t>Saravasti</a:t>
            </a:r>
            <a:r>
              <a:rPr lang="pt-BR">
                <a:ea typeface="+mj-lt"/>
                <a:cs typeface="+mj-lt"/>
              </a:rPr>
              <a:t>)?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2A31EA1-1675-10C6-D742-D48565FBA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58322"/>
              </p:ext>
            </p:extLst>
          </p:nvPr>
        </p:nvGraphicFramePr>
        <p:xfrm>
          <a:off x="4314" y="1538078"/>
          <a:ext cx="12183372" cy="530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AA617-D99A-F8F3-0C76-9DC86548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>
                <a:ea typeface="+mj-lt"/>
                <a:cs typeface="+mj-lt"/>
              </a:rPr>
              <a:t>Quem foi Rupa </a:t>
            </a:r>
            <a:r>
              <a:rPr lang="pt-BR" err="1">
                <a:ea typeface="+mj-lt"/>
                <a:cs typeface="+mj-lt"/>
              </a:rPr>
              <a:t>Goswami</a:t>
            </a:r>
            <a:r>
              <a:rPr lang="pt-BR">
                <a:ea typeface="+mj-lt"/>
                <a:cs typeface="+mj-lt"/>
              </a:rPr>
              <a:t>? (possivelmente </a:t>
            </a:r>
            <a:r>
              <a:rPr lang="pt-BR" err="1">
                <a:ea typeface="+mj-lt"/>
                <a:cs typeface="+mj-lt"/>
              </a:rPr>
              <a:t>Siddhartha</a:t>
            </a:r>
            <a:r>
              <a:rPr lang="pt-BR">
                <a:ea typeface="+mj-lt"/>
                <a:cs typeface="+mj-lt"/>
              </a:rPr>
              <a:t> </a:t>
            </a:r>
            <a:r>
              <a:rPr lang="pt-BR" err="1">
                <a:ea typeface="+mj-lt"/>
                <a:cs typeface="+mj-lt"/>
              </a:rPr>
              <a:t>Goswami</a:t>
            </a:r>
            <a:r>
              <a:rPr lang="pt-BR">
                <a:ea typeface="+mj-lt"/>
                <a:cs typeface="+mj-lt"/>
              </a:rPr>
              <a:t>)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4B60C06-E56B-66E7-87B6-B18602A2A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04369"/>
              </p:ext>
            </p:extLst>
          </p:nvPr>
        </p:nvGraphicFramePr>
        <p:xfrm>
          <a:off x="129099" y="1640347"/>
          <a:ext cx="11799795" cy="519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80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41DCBE-9455-7D6E-CE45-C73217D8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/>
          <a:lstStyle/>
          <a:p>
            <a:pPr algn="ctr"/>
            <a:r>
              <a:rPr lang="pt-BR" err="1">
                <a:ea typeface="+mj-lt"/>
                <a:cs typeface="+mj-lt"/>
              </a:rPr>
              <a:t>Bhagavad</a:t>
            </a:r>
            <a:r>
              <a:rPr lang="pt-BR">
                <a:ea typeface="+mj-lt"/>
                <a:cs typeface="+mj-lt"/>
              </a:rPr>
              <a:t>-Gita – O que é?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75CDF04-1073-3E34-AF64-1BB5A51E5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044043"/>
              </p:ext>
            </p:extLst>
          </p:nvPr>
        </p:nvGraphicFramePr>
        <p:xfrm>
          <a:off x="154499" y="-219438"/>
          <a:ext cx="12031877" cy="79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779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 descr="Mahabharata War">
            <a:extLst>
              <a:ext uri="{FF2B5EF4-FFF2-40B4-BE49-F238E27FC236}">
                <a16:creationId xmlns:a16="http://schemas.microsoft.com/office/drawing/2014/main" id="{E2E9C29B-A38C-6CB6-B751-204481A5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91" r="2" b="11054"/>
          <a:stretch>
            <a:fillRect/>
          </a:stretch>
        </p:blipFill>
        <p:spPr>
          <a:xfrm>
            <a:off x="5546558" y="-1"/>
            <a:ext cx="6645441" cy="2391331"/>
          </a:xfrm>
          <a:prstGeom prst="rect">
            <a:avLst/>
          </a:prstGeom>
        </p:spPr>
      </p:pic>
      <p:pic>
        <p:nvPicPr>
          <p:cNvPr id="4" name="Espaço Reservado para Conteúdo 3" descr="Mahabharata Antv Drupadi pemeran sengkuni biodata tragis kisah tokoh ...">
            <a:extLst>
              <a:ext uri="{FF2B5EF4-FFF2-40B4-BE49-F238E27FC236}">
                <a16:creationId xmlns:a16="http://schemas.microsoft.com/office/drawing/2014/main" id="{00FDF25E-EAD3-564C-83E2-B45AD327AE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80" r="2" b="2"/>
          <a:stretch>
            <a:fillRect/>
          </a:stretch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CBC6AF-84E4-A2C7-295A-CFA4062B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910431"/>
            <a:ext cx="4641631" cy="1466455"/>
          </a:xfrm>
        </p:spPr>
        <p:txBody>
          <a:bodyPr anchor="b">
            <a:normAutofit/>
          </a:bodyPr>
          <a:lstStyle/>
          <a:p>
            <a:r>
              <a:rPr lang="pt-BR" dirty="0" err="1">
                <a:solidFill>
                  <a:schemeClr val="bg1"/>
                </a:solidFill>
                <a:ea typeface="+mj-lt"/>
                <a:cs typeface="+mj-lt"/>
              </a:rPr>
              <a:t>Mahabharata</a:t>
            </a:r>
            <a:endParaRPr lang="pt-BR" dirty="0" err="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F98284-52A0-1631-37BA-D75307C8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84" y="2477703"/>
            <a:ext cx="5159215" cy="3030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é um dos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maiores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e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mais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importantes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épicos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da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literatura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indiana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e do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hinduísmo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. É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considerado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um </a:t>
            </a:r>
            <a:r>
              <a:rPr lang="en-US" sz="3200" b="1" err="1">
                <a:solidFill>
                  <a:schemeClr val="bg1"/>
                </a:solidFill>
                <a:ea typeface="+mn-lt"/>
                <a:cs typeface="+mn-lt"/>
              </a:rPr>
              <a:t>texto</a:t>
            </a: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chemeClr val="bg1"/>
                </a:solidFill>
                <a:ea typeface="+mn-lt"/>
                <a:cs typeface="+mn-lt"/>
              </a:rPr>
              <a:t>sagrado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e </a:t>
            </a:r>
            <a:r>
              <a:rPr lang="en-US" sz="3200" b="1" err="1">
                <a:solidFill>
                  <a:schemeClr val="bg1"/>
                </a:solidFill>
                <a:ea typeface="+mn-lt"/>
                <a:cs typeface="+mn-lt"/>
              </a:rPr>
              <a:t>fundacional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da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cultura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religiosa,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filosófica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e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mitológica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da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Índia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antiga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320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51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0A21C-F976-6023-2FAF-E3A13E15A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DA9D60-9813-C3FE-D07A-0FDA7B31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 dirty="0" err="1">
                <a:ea typeface="+mj-lt"/>
                <a:cs typeface="+mj-lt"/>
              </a:rPr>
              <a:t>Bhagavad</a:t>
            </a:r>
            <a:r>
              <a:rPr lang="pt-BR" sz="4000" dirty="0">
                <a:ea typeface="+mj-lt"/>
                <a:cs typeface="+mj-lt"/>
              </a:rPr>
              <a:t>-Gita – O que é?</a:t>
            </a:r>
            <a:br>
              <a:rPr lang="pt-BR" sz="4000" dirty="0">
                <a:ea typeface="+mj-lt"/>
                <a:cs typeface="+mj-lt"/>
              </a:rPr>
            </a:br>
            <a:br>
              <a:rPr lang="pt-BR" sz="4000" dirty="0"/>
            </a:br>
            <a:r>
              <a:rPr lang="pt-BR" sz="4000" dirty="0"/>
              <a:t>heresias contidas 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815E637-0D4B-F42A-4D70-1ABDA3594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043065"/>
              </p:ext>
            </p:extLst>
          </p:nvPr>
        </p:nvGraphicFramePr>
        <p:xfrm>
          <a:off x="4105039" y="548640"/>
          <a:ext cx="8085250" cy="614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926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m 25" descr="Hare Krishna">
            <a:extLst>
              <a:ext uri="{FF2B5EF4-FFF2-40B4-BE49-F238E27FC236}">
                <a16:creationId xmlns:a16="http://schemas.microsoft.com/office/drawing/2014/main" id="{399357D1-FD67-9A5D-854F-EAE374359B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3496" r="23267" b="1"/>
          <a:stretch>
            <a:fillRect/>
          </a:stretch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27" name="Imagem 26" descr="Hare Krishna Devotees Chanting on the Streets of Bogota, Colombia ...">
            <a:extLst>
              <a:ext uri="{FF2B5EF4-FFF2-40B4-BE49-F238E27FC236}">
                <a16:creationId xmlns:a16="http://schemas.microsoft.com/office/drawing/2014/main" id="{6AAACD1B-5592-E51A-2B8A-77C25B45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14466" r="28430" b="2"/>
          <a:stretch>
            <a:fillRect/>
          </a:stretch>
        </p:blipFill>
        <p:spPr>
          <a:xfrm>
            <a:off x="6095156" y="182880"/>
            <a:ext cx="5915025" cy="64997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E2B3D8-0007-EC6B-6180-1F6217A3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anchor="b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Como vivem os homens desta religião?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99A310F-A79F-A6F6-F1AC-421E7A9ED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711955"/>
              </p:ext>
            </p:extLst>
          </p:nvPr>
        </p:nvGraphicFramePr>
        <p:xfrm>
          <a:off x="183256" y="3339396"/>
          <a:ext cx="11817518" cy="312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0262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Imagem 34" descr="Baixe Papéis de Parede de Krishna 4k Grátis, [100+] Papéis de Parede de ...">
            <a:extLst>
              <a:ext uri="{FF2B5EF4-FFF2-40B4-BE49-F238E27FC236}">
                <a16:creationId xmlns:a16="http://schemas.microsoft.com/office/drawing/2014/main" id="{181840A9-4407-61B1-5B2B-5ED3CDB5CB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64633B-3794-4002-3450-7C16DFDA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Como vivem as mulheres?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B76C9E3-2E88-978E-CEFC-D29252D22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189326"/>
              </p:ext>
            </p:extLst>
          </p:nvPr>
        </p:nvGraphicFramePr>
        <p:xfrm>
          <a:off x="4102252" y="-12504"/>
          <a:ext cx="7524717" cy="685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216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8294CE-946E-5254-0EE1-CC62F763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Quem foi Masaharu Tanaguchi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3B2FFCC-4783-34B5-692A-81D70BC00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086606"/>
              </p:ext>
            </p:extLst>
          </p:nvPr>
        </p:nvGraphicFramePr>
        <p:xfrm>
          <a:off x="3573077" y="232339"/>
          <a:ext cx="8617212" cy="70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429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55E4B2-1E06-67D5-6BA4-04308FF5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659" y="-1556"/>
            <a:ext cx="5809451" cy="1213048"/>
          </a:xfrm>
        </p:spPr>
        <p:txBody>
          <a:bodyPr anchor="b">
            <a:normAutofit/>
          </a:bodyPr>
          <a:lstStyle/>
          <a:p>
            <a:r>
              <a:rPr lang="pt-BR" sz="3900">
                <a:ea typeface="+mj-lt"/>
                <a:cs typeface="+mj-lt"/>
              </a:rPr>
              <a:t>Regras de Conduta (Quatro Princípios Regulativos)</a:t>
            </a:r>
            <a:endParaRPr lang="pt-BR" sz="39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m 26" descr="سبح فاتوران الماني مسكي سندلوس | موقع حراج">
            <a:extLst>
              <a:ext uri="{FF2B5EF4-FFF2-40B4-BE49-F238E27FC236}">
                <a16:creationId xmlns:a16="http://schemas.microsoft.com/office/drawing/2014/main" id="{00E1F0CD-7113-7F3A-F8EC-D0BAE7E1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0098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3096571-4BFF-A06F-B0D2-DEE1BBD1B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38415"/>
              </p:ext>
            </p:extLst>
          </p:nvPr>
        </p:nvGraphicFramePr>
        <p:xfrm>
          <a:off x="6090659" y="1538866"/>
          <a:ext cx="6088116" cy="530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895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nterface gráfica do usuário, Aplicativo, Email&#10;&#10;O conteúdo gerado por IA pode estar incorreto.">
            <a:extLst>
              <a:ext uri="{FF2B5EF4-FFF2-40B4-BE49-F238E27FC236}">
                <a16:creationId xmlns:a16="http://schemas.microsoft.com/office/drawing/2014/main" id="{487D36EF-8C9D-BCB6-E489-49076DD78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02623"/>
            <a:ext cx="10905066" cy="48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0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C4684-452B-6872-138E-547DE547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Outras curiosidades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83D77DD-822D-C1B5-797F-A35E17FB6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097897"/>
              </p:ext>
            </p:extLst>
          </p:nvPr>
        </p:nvGraphicFramePr>
        <p:xfrm>
          <a:off x="22790" y="1347493"/>
          <a:ext cx="11934859" cy="527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48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8D9F3-C5FF-8802-B5DF-1BDCD423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" y="-3775"/>
            <a:ext cx="8321039" cy="1084234"/>
          </a:xfrm>
        </p:spPr>
        <p:txBody>
          <a:bodyPr anchor="b">
            <a:normAutofit/>
          </a:bodyPr>
          <a:lstStyle/>
          <a:p>
            <a:r>
              <a:rPr lang="pt-BR" sz="4000" dirty="0">
                <a:ea typeface="+mj-lt"/>
                <a:cs typeface="+mj-lt"/>
              </a:rPr>
              <a:t>Origem e Surgimento do Bahaísmo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235D9C-AE79-538D-0321-DB80EC8DE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79" y="1292698"/>
            <a:ext cx="7357757" cy="47434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2900" b="1" dirty="0">
                <a:ea typeface="+mn-lt"/>
                <a:cs typeface="+mn-lt"/>
              </a:rPr>
              <a:t>Local:</a:t>
            </a:r>
            <a:r>
              <a:rPr lang="pt-BR" sz="2900" dirty="0">
                <a:ea typeface="+mn-lt"/>
                <a:cs typeface="+mn-lt"/>
              </a:rPr>
              <a:t> Pérsia (atual Irã)</a:t>
            </a:r>
          </a:p>
          <a:p>
            <a:pPr>
              <a:buFont typeface="Arial"/>
              <a:buChar char="•"/>
            </a:pPr>
            <a:r>
              <a:rPr lang="pt-BR" sz="2900" b="1" dirty="0">
                <a:ea typeface="+mn-lt"/>
                <a:cs typeface="+mn-lt"/>
              </a:rPr>
              <a:t>Data:</a:t>
            </a:r>
            <a:r>
              <a:rPr lang="pt-BR" sz="2900" dirty="0">
                <a:ea typeface="+mn-lt"/>
                <a:cs typeface="+mn-lt"/>
              </a:rPr>
              <a:t> Século XIX (por volta de 1844–1863)</a:t>
            </a:r>
          </a:p>
          <a:p>
            <a:pPr>
              <a:buFont typeface="Arial"/>
              <a:buChar char="•"/>
            </a:pPr>
            <a:r>
              <a:rPr lang="pt-BR" sz="2900" b="1" dirty="0">
                <a:ea typeface="+mn-lt"/>
                <a:cs typeface="+mn-lt"/>
              </a:rPr>
              <a:t>Contexto:</a:t>
            </a:r>
            <a:r>
              <a:rPr lang="pt-BR" sz="2900" dirty="0">
                <a:ea typeface="+mn-lt"/>
                <a:cs typeface="+mn-lt"/>
              </a:rPr>
              <a:t> Surgiu em um ambiente islâmico xiita extremamente messiânico, aguardando o retorno do "Imã Oculto".</a:t>
            </a:r>
          </a:p>
          <a:p>
            <a:pPr>
              <a:buFont typeface="Arial"/>
              <a:buChar char="•"/>
            </a:pPr>
            <a:r>
              <a:rPr lang="pt-BR" sz="2900" b="1" dirty="0">
                <a:ea typeface="+mn-lt"/>
                <a:cs typeface="+mn-lt"/>
              </a:rPr>
              <a:t>Raiz religiosa:</a:t>
            </a:r>
            <a:r>
              <a:rPr lang="pt-BR" sz="2900" dirty="0">
                <a:ea typeface="+mn-lt"/>
                <a:cs typeface="+mn-lt"/>
              </a:rPr>
              <a:t> O Bahaísmo é um desdobramento do </a:t>
            </a:r>
            <a:r>
              <a:rPr lang="pt-BR" sz="2900" b="1" err="1">
                <a:ea typeface="+mn-lt"/>
                <a:cs typeface="+mn-lt"/>
              </a:rPr>
              <a:t>babismo</a:t>
            </a:r>
            <a:r>
              <a:rPr lang="pt-BR" sz="2900" dirty="0">
                <a:ea typeface="+mn-lt"/>
                <a:cs typeface="+mn-lt"/>
              </a:rPr>
              <a:t>, uma seita que rompeu com o Islã xiita ao anunciar a chegada de um novo profeta.</a:t>
            </a:r>
          </a:p>
          <a:p>
            <a:pPr indent="0">
              <a:buNone/>
            </a:pPr>
            <a:r>
              <a:rPr lang="pt-BR" sz="2900" dirty="0">
                <a:ea typeface="+mn-lt"/>
                <a:cs typeface="+mn-lt"/>
              </a:rPr>
              <a:t>“A seita dos </a:t>
            </a:r>
            <a:r>
              <a:rPr lang="pt-BR" sz="2900" err="1">
                <a:ea typeface="+mn-lt"/>
                <a:cs typeface="+mn-lt"/>
              </a:rPr>
              <a:t>Baha'is</a:t>
            </a:r>
            <a:r>
              <a:rPr lang="pt-BR" sz="2900" dirty="0">
                <a:ea typeface="+mn-lt"/>
                <a:cs typeface="+mn-lt"/>
              </a:rPr>
              <a:t> nasceu da ansiedade espiritual de um mundo islâmico em crise, buscando uma fé universal.” – </a:t>
            </a:r>
            <a:r>
              <a:rPr lang="pt-BR" sz="2900" i="1" dirty="0">
                <a:ea typeface="+mn-lt"/>
                <a:cs typeface="+mn-lt"/>
              </a:rPr>
              <a:t>Juan Cole</a:t>
            </a:r>
            <a:endParaRPr lang="pt-BR" sz="2900" i="1"/>
          </a:p>
          <a:p>
            <a:pPr marL="0" indent="0">
              <a:buNone/>
            </a:pPr>
            <a:endParaRPr lang="pt-BR" sz="2600" dirty="0"/>
          </a:p>
        </p:txBody>
      </p:sp>
      <p:pic>
        <p:nvPicPr>
          <p:cNvPr id="5" name="Picture 4" descr="Teto da catedral em desenho amarelo com luz solar">
            <a:extLst>
              <a:ext uri="{FF2B5EF4-FFF2-40B4-BE49-F238E27FC236}">
                <a16:creationId xmlns:a16="http://schemas.microsoft.com/office/drawing/2014/main" id="{B4013BF1-118F-A905-1B2B-4268E37405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94" r="23906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8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744262-6304-0475-A738-0EE15B27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Fundador: Bahá’u’lláh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9361F28-597C-C13A-6A98-D2D9F2B8D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03049"/>
              </p:ext>
            </p:extLst>
          </p:nvPr>
        </p:nvGraphicFramePr>
        <p:xfrm>
          <a:off x="3472435" y="174829"/>
          <a:ext cx="8530949" cy="699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77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05B49C-620F-E01B-B82E-FE3C2036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Conceito de “Báb”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BB11732-7FA8-DAB8-D912-6B2349FD5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383330"/>
              </p:ext>
            </p:extLst>
          </p:nvPr>
        </p:nvGraphicFramePr>
        <p:xfrm>
          <a:off x="3228020" y="117320"/>
          <a:ext cx="8947892" cy="672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459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123B8-D037-6E70-EF4D-ADD9E058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Como o Bahaísmo vê Deus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667710D-7AC8-87EF-4316-0AC4E84F3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51343"/>
              </p:ext>
            </p:extLst>
          </p:nvPr>
        </p:nvGraphicFramePr>
        <p:xfrm>
          <a:off x="4314" y="819210"/>
          <a:ext cx="12183372" cy="636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032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EB293-0633-1D61-97F6-53DCBF7E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Como veem Jesus Cristo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08E8B87-DE63-CE63-A24A-73BDAE731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20461"/>
              </p:ext>
            </p:extLst>
          </p:nvPr>
        </p:nvGraphicFramePr>
        <p:xfrm>
          <a:off x="148087" y="1236154"/>
          <a:ext cx="11737675" cy="563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889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8D4B5-5B7E-73BF-E222-0CBAB563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/>
          <a:lstStyle/>
          <a:p>
            <a:pPr algn="ctr"/>
            <a:r>
              <a:rPr lang="pt-BR">
                <a:ea typeface="+mj-lt"/>
                <a:cs typeface="+mj-lt"/>
              </a:rPr>
              <a:t>Doutrinas Principais do Bahaísmo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ED13DFC-880C-ECF8-4D3A-60B9A44A4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40933"/>
              </p:ext>
            </p:extLst>
          </p:nvPr>
        </p:nvGraphicFramePr>
        <p:xfrm>
          <a:off x="10726" y="1333316"/>
          <a:ext cx="12190028" cy="570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614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6B6A6-D109-91CC-D0F6-18442E63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F213B6-169B-A623-BF1F-5C2A043D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Doutrinas Principais do Bahaísmo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45C50A0-21E1-D206-E4B8-6C74D0EA3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29423"/>
              </p:ext>
            </p:extLst>
          </p:nvPr>
        </p:nvGraphicFramePr>
        <p:xfrm>
          <a:off x="3558699" y="2301"/>
          <a:ext cx="8502194" cy="68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89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41FB56-D6EE-50E5-E9F1-861289C6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18" y="-391964"/>
            <a:ext cx="6523870" cy="1529932"/>
          </a:xfrm>
        </p:spPr>
        <p:txBody>
          <a:bodyPr anchor="b"/>
          <a:lstStyle/>
          <a:p>
            <a:r>
              <a:rPr lang="pt-BR"/>
              <a:t>Membros no Brasil e Mundo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DE5397-B350-3466-0D07-0BE4492F8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8" y="1134547"/>
            <a:ext cx="6150058" cy="54336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pt-BR"/>
              <a:t>Mundialmente:</a:t>
            </a:r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Presente em mais de </a:t>
            </a:r>
            <a:r>
              <a:rPr lang="pt-BR" b="1">
                <a:ea typeface="+mn-lt"/>
                <a:cs typeface="+mn-lt"/>
              </a:rPr>
              <a:t>40 países</a:t>
            </a:r>
            <a:r>
              <a:rPr lang="pt-BR">
                <a:ea typeface="+mn-lt"/>
                <a:cs typeface="+mn-lt"/>
              </a:rPr>
              <a:t>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Estimativa de </a:t>
            </a:r>
            <a:r>
              <a:rPr lang="pt-BR" b="1">
                <a:ea typeface="+mn-lt"/>
                <a:cs typeface="+mn-lt"/>
              </a:rPr>
              <a:t>5 a 6 milhões de adeptos</a:t>
            </a:r>
            <a:r>
              <a:rPr lang="pt-BR">
                <a:ea typeface="+mn-lt"/>
                <a:cs typeface="+mn-lt"/>
              </a:rPr>
              <a:t> ao redor do mundo (algumas fontes não oficiais mencionam até 10 milhões).</a:t>
            </a:r>
            <a:endParaRPr lang="pt-BR"/>
          </a:p>
          <a:p>
            <a:pPr indent="0">
              <a:buNone/>
            </a:pPr>
            <a:r>
              <a:rPr lang="pt-BR"/>
              <a:t>No Brasil:</a:t>
            </a:r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É o país com </a:t>
            </a:r>
            <a:r>
              <a:rPr lang="pt-BR" b="1">
                <a:ea typeface="+mn-lt"/>
                <a:cs typeface="+mn-lt"/>
              </a:rPr>
              <a:t>maior número de adeptos fora do Japão</a:t>
            </a:r>
            <a:r>
              <a:rPr lang="pt-BR">
                <a:ea typeface="+mn-lt"/>
                <a:cs typeface="+mn-lt"/>
              </a:rPr>
              <a:t>, com cerca de </a:t>
            </a:r>
            <a:r>
              <a:rPr lang="pt-BR" b="1">
                <a:ea typeface="+mn-lt"/>
                <a:cs typeface="+mn-lt"/>
              </a:rPr>
              <a:t>500 mil a 800 mil seguidores</a:t>
            </a:r>
            <a:r>
              <a:rPr lang="pt-BR">
                <a:ea typeface="+mn-lt"/>
                <a:cs typeface="+mn-lt"/>
              </a:rPr>
              <a:t>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 sede brasileira fica em </a:t>
            </a:r>
            <a:r>
              <a:rPr lang="pt-BR" b="1">
                <a:ea typeface="+mn-lt"/>
                <a:cs typeface="+mn-lt"/>
              </a:rPr>
              <a:t>São Paulo</a:t>
            </a:r>
            <a:r>
              <a:rPr lang="pt-BR">
                <a:ea typeface="+mn-lt"/>
                <a:cs typeface="+mn-lt"/>
              </a:rPr>
              <a:t>, e há centros de pregação e estudos em diversos estados.</a:t>
            </a:r>
            <a:endParaRPr lang="pt-BR"/>
          </a:p>
          <a:p>
            <a:pPr marL="0" indent="0">
              <a:buNone/>
            </a:pPr>
            <a:endParaRPr lang="pt-BR" sz="1800"/>
          </a:p>
        </p:txBody>
      </p:sp>
      <p:pic>
        <p:nvPicPr>
          <p:cNvPr id="5" name="Picture 4" descr="Uma ilustração da população global">
            <a:extLst>
              <a:ext uri="{FF2B5EF4-FFF2-40B4-BE49-F238E27FC236}">
                <a16:creationId xmlns:a16="http://schemas.microsoft.com/office/drawing/2014/main" id="{7A697874-46D5-135B-4CE8-30A6E27A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27" r="29323"/>
          <a:stretch>
            <a:fillRect/>
          </a:stretch>
        </p:blipFill>
        <p:spPr>
          <a:xfrm>
            <a:off x="7259416" y="10"/>
            <a:ext cx="49325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33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La apologética final de Francis Schaeffer ·.·★ Estudio">
            <a:extLst>
              <a:ext uri="{FF2B5EF4-FFF2-40B4-BE49-F238E27FC236}">
                <a16:creationId xmlns:a16="http://schemas.microsoft.com/office/drawing/2014/main" id="{BF4DF630-D31B-32DE-2554-83EA9B466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2" r="13082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F06926-304F-2544-EC74-4BFC51AA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000" b="1" dirty="0"/>
              <a:t>Francis Schaeffer</a:t>
            </a:r>
            <a:r>
              <a:rPr lang="pt-BR" sz="3000" dirty="0"/>
              <a:t>: “Quando você mistura todas as religiões, perde-se a verdade absoluta. Relativismo é a antítese da revelação divina.”</a:t>
            </a:r>
          </a:p>
        </p:txBody>
      </p:sp>
    </p:spTree>
    <p:extLst>
      <p:ext uri="{BB962C8B-B14F-4D97-AF65-F5344CB8AC3E}">
        <p14:creationId xmlns:p14="http://schemas.microsoft.com/office/powerpoint/2010/main" val="3719212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86" descr="El símbolo del Bahaísmo: su significado e importancia en la fe">
            <a:extLst>
              <a:ext uri="{FF2B5EF4-FFF2-40B4-BE49-F238E27FC236}">
                <a16:creationId xmlns:a16="http://schemas.microsoft.com/office/drawing/2014/main" id="{D2CE4FFF-7D99-1B9B-77B8-51C0B1D16D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713" t="9091" r="13005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93B3D7-A06A-533F-8073-4A97512D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Curiosidades sobre o Bahaísmo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1A7BA30-B87F-E23A-D2A7-F87774D38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928565"/>
              </p:ext>
            </p:extLst>
          </p:nvPr>
        </p:nvGraphicFramePr>
        <p:xfrm>
          <a:off x="349370" y="1394305"/>
          <a:ext cx="11838316" cy="545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8068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199EA-71EB-23FD-284D-10BBF3B1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0983F6-D6AA-560C-8C85-38254D67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/>
          <a:lstStyle/>
          <a:p>
            <a:r>
              <a:rPr lang="pt-BR">
                <a:ea typeface="+mj-lt"/>
                <a:cs typeface="+mj-lt"/>
              </a:rPr>
              <a:t>Curiosidades sobre o Bahaísmo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14FC01-4B67-1FA0-F3BB-5413AD3F4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189166"/>
              </p:ext>
            </p:extLst>
          </p:nvPr>
        </p:nvGraphicFramePr>
        <p:xfrm>
          <a:off x="3817492" y="-371510"/>
          <a:ext cx="8372797" cy="752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978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Espaço Reservado para Conteúdo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7C864D41-5746-7427-1A3C-9E7D7EC9E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369" y="913123"/>
            <a:ext cx="10687604" cy="50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0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8DA648-E59E-D474-910D-D161494D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/>
          <a:lstStyle/>
          <a:p>
            <a:r>
              <a:rPr lang="pt-BR">
                <a:ea typeface="+mj-lt"/>
                <a:cs typeface="+mj-lt"/>
              </a:rPr>
              <a:t>Citações Teológicas Relevantes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E791963-5F4D-9307-9023-087DF8C9F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058171"/>
              </p:ext>
            </p:extLst>
          </p:nvPr>
        </p:nvGraphicFramePr>
        <p:xfrm>
          <a:off x="3731228" y="-227737"/>
          <a:ext cx="8315288" cy="725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48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5D3D89-7C6B-96C2-850B-5791D4E9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51" y="534261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Por que o Bahaísmo não é compatível com o Cristianismo?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0A925DF-DA1B-FC33-2ACE-3951318BB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41896"/>
              </p:ext>
            </p:extLst>
          </p:nvPr>
        </p:nvGraphicFramePr>
        <p:xfrm>
          <a:off x="4105039" y="174829"/>
          <a:ext cx="7941477" cy="667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1122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D5AE6-CCAF-D170-C4ED-44338A5D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Origem da Igreja Messiânica Mundial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CDC6B02-37DC-11C4-F572-D517A5D53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350368"/>
              </p:ext>
            </p:extLst>
          </p:nvPr>
        </p:nvGraphicFramePr>
        <p:xfrm>
          <a:off x="176842" y="1408682"/>
          <a:ext cx="11996467" cy="567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513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017D34-E7EA-CA64-C52C-9910003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97" y="-2714"/>
            <a:ext cx="7549926" cy="1383207"/>
          </a:xfrm>
        </p:spPr>
        <p:txBody>
          <a:bodyPr>
            <a:normAutofit/>
          </a:bodyPr>
          <a:lstStyle/>
          <a:p>
            <a:r>
              <a:rPr lang="pt-BR" sz="4000"/>
              <a:t>Quem foi  Mokiti Okada (Meishu-Sama)?</a:t>
            </a:r>
          </a:p>
        </p:txBody>
      </p:sp>
      <p:pic>
        <p:nvPicPr>
          <p:cNvPr id="14" name="Imagem 13" descr="Igreja Messiânica Mundial – Wikipédia, a enciclopédia livre">
            <a:extLst>
              <a:ext uri="{FF2B5EF4-FFF2-40B4-BE49-F238E27FC236}">
                <a16:creationId xmlns:a16="http://schemas.microsoft.com/office/drawing/2014/main" id="{D7FBBA40-7F7F-15EC-9D78-A8034F3D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11" r="14274" b="2"/>
          <a:stretch>
            <a:fillRect/>
          </a:stretch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526DD30-5FD1-6A34-DA7C-9F4B2137C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084121"/>
              </p:ext>
            </p:extLst>
          </p:nvPr>
        </p:nvGraphicFramePr>
        <p:xfrm>
          <a:off x="127497" y="1379680"/>
          <a:ext cx="7422355" cy="548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278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Culto Anual pela Salvação dos Antepassados – Novembro 2022 – Igreja ...">
            <a:extLst>
              <a:ext uri="{FF2B5EF4-FFF2-40B4-BE49-F238E27FC236}">
                <a16:creationId xmlns:a16="http://schemas.microsoft.com/office/drawing/2014/main" id="{9E0B6B43-7502-0B09-56E7-36E5B749F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743" y="457200"/>
            <a:ext cx="59885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4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A75D4-8E46-AF7A-9D1E-A8D3DA41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Literatura Oficial da Seita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7688C5D-2565-5668-AD32-409894E23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150685"/>
              </p:ext>
            </p:extLst>
          </p:nvPr>
        </p:nvGraphicFramePr>
        <p:xfrm>
          <a:off x="4314" y="1250531"/>
          <a:ext cx="12168995" cy="558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0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30D7E-C5CC-786B-8077-39531380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Influências: </a:t>
            </a:r>
            <a:r>
              <a:rPr lang="pt-BR" err="1"/>
              <a:t>Omotokio</a:t>
            </a:r>
            <a:r>
              <a:rPr lang="pt-BR"/>
              <a:t> e </a:t>
            </a:r>
            <a:r>
              <a:rPr lang="pt-BR" err="1"/>
              <a:t>Ittoen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659A7F9-E1E4-6FCC-B09D-524EDDB2B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0580"/>
              </p:ext>
            </p:extLst>
          </p:nvPr>
        </p:nvGraphicFramePr>
        <p:xfrm>
          <a:off x="162465" y="1379927"/>
          <a:ext cx="12010844" cy="53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812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8E0248-E001-11A0-2ACC-ABADCC0D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Principais doutrinas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3AE43E4-3FB5-97E4-8192-6A3ED0841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05289"/>
              </p:ext>
            </p:extLst>
          </p:nvPr>
        </p:nvGraphicFramePr>
        <p:xfrm>
          <a:off x="3903756" y="232339"/>
          <a:ext cx="8056496" cy="636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035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DEA32-7FB9-2B0D-768D-28AA044E8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36C729-1C53-44DB-6B46-67AA6CC6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Principais doutrinas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0698221-3241-7C8C-5246-5BDBD4E15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884470"/>
              </p:ext>
            </p:extLst>
          </p:nvPr>
        </p:nvGraphicFramePr>
        <p:xfrm>
          <a:off x="3228020" y="2301"/>
          <a:ext cx="8559703" cy="669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7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90E3-921D-5872-EF2F-A6D68705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40D9A-9B60-656B-A3B8-B55174A7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Principais doutrinas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57381E3-0E0A-B79D-7333-4F7E51B09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559227"/>
              </p:ext>
            </p:extLst>
          </p:nvPr>
        </p:nvGraphicFramePr>
        <p:xfrm>
          <a:off x="133710" y="1724984"/>
          <a:ext cx="11795184" cy="512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937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69FC-A677-006D-246C-D3B3F6623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0A8FE-9639-6A24-F5CE-6AB5C122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Principais doutrinas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29ED99A-CD9C-F1F9-D638-45442B6E0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38156"/>
              </p:ext>
            </p:extLst>
          </p:nvPr>
        </p:nvGraphicFramePr>
        <p:xfrm>
          <a:off x="133710" y="1250531"/>
          <a:ext cx="12053976" cy="542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161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49816A-9705-82A2-FC54-4B726B1A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57" y="534261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Visão sobre Deus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3E410ED-82B9-165F-0FD7-04B4211CB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66581"/>
              </p:ext>
            </p:extLst>
          </p:nvPr>
        </p:nvGraphicFramePr>
        <p:xfrm>
          <a:off x="3055492" y="2301"/>
          <a:ext cx="9005401" cy="68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162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B68439-C43C-ED8C-54E4-F7A5C762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7" y="2797164"/>
            <a:ext cx="3494314" cy="5786638"/>
          </a:xfrm>
        </p:spPr>
        <p:txBody>
          <a:bodyPr anchor="t"/>
          <a:lstStyle/>
          <a:p>
            <a:r>
              <a:rPr lang="pt-BR"/>
              <a:t>Visão sobre Jesus Cristo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DE0A6C1-637F-4CEE-F64D-5669918FB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300562"/>
              </p:ext>
            </p:extLst>
          </p:nvPr>
        </p:nvGraphicFramePr>
        <p:xfrm>
          <a:off x="3035220" y="-837363"/>
          <a:ext cx="9156780" cy="794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920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8F44D-33C2-0185-EEB8-07B90CC0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4513C7-0DA1-970B-2356-51970CAA0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026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F5B819-E18D-1E2D-E680-3F945BCE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Visão sobre o Espírito Santo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E10D4C8-4F55-2571-C9F0-279742198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521466"/>
              </p:ext>
            </p:extLst>
          </p:nvPr>
        </p:nvGraphicFramePr>
        <p:xfrm>
          <a:off x="3702473" y="131697"/>
          <a:ext cx="8128382" cy="67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347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66394-95DC-EFAA-3BA1-FB9747D2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Escatologia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13A3F11-F3FD-FE61-4D68-B104E86F4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589163"/>
              </p:ext>
            </p:extLst>
          </p:nvPr>
        </p:nvGraphicFramePr>
        <p:xfrm>
          <a:off x="421257" y="1379927"/>
          <a:ext cx="11507637" cy="53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8771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41ADB3-E5A0-0CB6-4E18-B1AD8939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765775"/>
            <a:ext cx="6035040" cy="1529932"/>
          </a:xfrm>
        </p:spPr>
        <p:txBody>
          <a:bodyPr anchor="b">
            <a:normAutofit/>
          </a:bodyPr>
          <a:lstStyle/>
          <a:p>
            <a:r>
              <a:rPr lang="pt-BR"/>
              <a:t>Curiosidades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C44DDF3-A320-8B0F-7E5A-51AC9405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" y="760736"/>
            <a:ext cx="7343379" cy="62818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A Igreja Messiânica Mundial está presente em mais de </a:t>
            </a:r>
            <a:r>
              <a:rPr lang="pt-BR" sz="2700" b="1" dirty="0">
                <a:ea typeface="+mn-lt"/>
                <a:cs typeface="+mn-lt"/>
              </a:rPr>
              <a:t>80 países</a:t>
            </a:r>
            <a:r>
              <a:rPr lang="pt-BR" sz="2700" dirty="0">
                <a:ea typeface="+mn-lt"/>
                <a:cs typeface="+mn-lt"/>
              </a:rPr>
              <a:t>, incluindo o Brasil (desde 1955).</a:t>
            </a:r>
            <a:endParaRPr lang="pt-BR" sz="2700" dirty="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O Brasil é um dos maiores centros messiânicos fora do Japão.</a:t>
            </a:r>
            <a:endParaRPr lang="pt-BR" sz="2700" dirty="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Celebram festivais de flores, arte e gratidão à natureza.</a:t>
            </a:r>
            <a:endParaRPr lang="pt-BR" sz="2700" dirty="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Seus adeptos usam um pingente chamado </a:t>
            </a:r>
            <a:r>
              <a:rPr lang="pt-BR" sz="2700" b="1" dirty="0">
                <a:ea typeface="+mn-lt"/>
                <a:cs typeface="+mn-lt"/>
              </a:rPr>
              <a:t>"</a:t>
            </a:r>
            <a:r>
              <a:rPr lang="pt-BR" sz="2700" b="1" dirty="0" err="1">
                <a:ea typeface="+mn-lt"/>
                <a:cs typeface="+mn-lt"/>
              </a:rPr>
              <a:t>Ohikari</a:t>
            </a:r>
            <a:r>
              <a:rPr lang="pt-BR" sz="2700" b="1" dirty="0">
                <a:ea typeface="+mn-lt"/>
                <a:cs typeface="+mn-lt"/>
              </a:rPr>
              <a:t>"</a:t>
            </a:r>
            <a:r>
              <a:rPr lang="pt-BR" sz="2700" dirty="0">
                <a:ea typeface="+mn-lt"/>
                <a:cs typeface="+mn-lt"/>
              </a:rPr>
              <a:t>, que simboliza a luz divina de </a:t>
            </a:r>
            <a:r>
              <a:rPr lang="pt-BR" sz="2700" dirty="0" err="1">
                <a:ea typeface="+mn-lt"/>
                <a:cs typeface="+mn-lt"/>
              </a:rPr>
              <a:t>Meishu</a:t>
            </a:r>
            <a:r>
              <a:rPr lang="pt-BR" sz="2700" dirty="0">
                <a:ea typeface="+mn-lt"/>
                <a:cs typeface="+mn-lt"/>
              </a:rPr>
              <a:t>-Sama.</a:t>
            </a:r>
            <a:endParaRPr lang="pt-BR" sz="2700" dirty="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Praticam a </a:t>
            </a:r>
            <a:r>
              <a:rPr lang="pt-BR" sz="2700" i="1" dirty="0">
                <a:ea typeface="+mn-lt"/>
                <a:cs typeface="+mn-lt"/>
              </a:rPr>
              <a:t>agricultura natural</a:t>
            </a:r>
            <a:r>
              <a:rPr lang="pt-BR" sz="2700" dirty="0">
                <a:ea typeface="+mn-lt"/>
                <a:cs typeface="+mn-lt"/>
              </a:rPr>
              <a:t>, sem adubos ou pesticidas.</a:t>
            </a:r>
            <a:endParaRPr lang="pt-BR" sz="2700" dirty="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Estão ligados à </a:t>
            </a:r>
            <a:r>
              <a:rPr lang="pt-BR" sz="2700" b="1" dirty="0">
                <a:ea typeface="+mn-lt"/>
                <a:cs typeface="+mn-lt"/>
              </a:rPr>
              <a:t>MOA (Mokiti Okada </a:t>
            </a:r>
            <a:r>
              <a:rPr lang="pt-BR" sz="2700" b="1" dirty="0" err="1">
                <a:ea typeface="+mn-lt"/>
                <a:cs typeface="+mn-lt"/>
              </a:rPr>
              <a:t>Association</a:t>
            </a:r>
            <a:r>
              <a:rPr lang="pt-BR" sz="2700" b="1" dirty="0">
                <a:ea typeface="+mn-lt"/>
                <a:cs typeface="+mn-lt"/>
              </a:rPr>
              <a:t>)</a:t>
            </a:r>
            <a:r>
              <a:rPr lang="pt-BR" sz="2700" dirty="0">
                <a:ea typeface="+mn-lt"/>
                <a:cs typeface="+mn-lt"/>
              </a:rPr>
              <a:t>, com forte atuação cultural e social.</a:t>
            </a:r>
            <a:endParaRPr lang="pt-BR" sz="2700" dirty="0"/>
          </a:p>
          <a:p>
            <a:pPr marL="0" indent="0">
              <a:buNone/>
            </a:pPr>
            <a:endParaRPr lang="pt-BR" sz="27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AB5CB7E-21D6-8781-5BA4-38929D5E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93" r="27541" b="6250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6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F6F41-1DDB-8620-3705-DCF652CC7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7782D5-E744-B5C8-5A0B-E661264B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Influências: Omotokio e Ittoen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31C9D4E-866C-F244-BE83-CD1093811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273932"/>
              </p:ext>
            </p:extLst>
          </p:nvPr>
        </p:nvGraphicFramePr>
        <p:xfrm>
          <a:off x="3616209" y="131697"/>
          <a:ext cx="8372797" cy="659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5926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93F07B-F521-6A19-362D-324867E3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pt-BR"/>
              <a:t>Entenda...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C5F93DC-637F-42E4-D89B-3B5C3B4C3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607790"/>
              </p:ext>
            </p:extLst>
          </p:nvPr>
        </p:nvGraphicFramePr>
        <p:xfrm>
          <a:off x="96989" y="1678373"/>
          <a:ext cx="12003122" cy="491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087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CF43E4-BFE2-C5CD-3AA3-B06BC573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pt-BR"/>
              <a:t>Budismo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CDD5E-218B-5298-336D-5E7BD9B5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 Budismo não é apenas uma filosofia de vida, mas uma religião global.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Estima-se que cerca de </a:t>
            </a:r>
            <a:r>
              <a:rPr lang="pt-BR" sz="3000" b="1" dirty="0">
                <a:ea typeface="+mn-lt"/>
                <a:cs typeface="+mn-lt"/>
              </a:rPr>
              <a:t>500 milhões de pessoas</a:t>
            </a:r>
            <a:r>
              <a:rPr lang="pt-BR" sz="3000" dirty="0">
                <a:ea typeface="+mn-lt"/>
                <a:cs typeface="+mn-lt"/>
              </a:rPr>
              <a:t> no mundo sigam algum ramo do budismo.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É uma das principais religiões orientais e exerce forte influência em culturas da Ásia.</a:t>
            </a:r>
            <a:endParaRPr lang="pt-BR" sz="3000" dirty="0"/>
          </a:p>
          <a:p>
            <a:pPr marL="0" indent="0">
              <a:buNone/>
            </a:pPr>
            <a:endParaRPr lang="pt-BR" sz="1800"/>
          </a:p>
        </p:txBody>
      </p:sp>
      <p:pic>
        <p:nvPicPr>
          <p:cNvPr id="4" name="Imagem 3" descr="Características del Budismo">
            <a:extLst>
              <a:ext uri="{FF2B5EF4-FFF2-40B4-BE49-F238E27FC236}">
                <a16:creationId xmlns:a16="http://schemas.microsoft.com/office/drawing/2014/main" id="{EE3B408C-A820-8E65-6052-3F5EDA95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90" r="316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9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D12683-10E7-ADA2-F322-8435350B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647" y="-345"/>
            <a:ext cx="5916169" cy="1527048"/>
          </a:xfrm>
        </p:spPr>
        <p:txBody>
          <a:bodyPr anchor="b">
            <a:normAutofit/>
          </a:bodyPr>
          <a:lstStyle/>
          <a:p>
            <a:r>
              <a:rPr lang="pt-BR">
                <a:ea typeface="+mj-lt"/>
                <a:cs typeface="+mj-lt"/>
              </a:rPr>
              <a:t>Origem e Fundador</a:t>
            </a:r>
          </a:p>
        </p:txBody>
      </p:sp>
      <p:pic>
        <p:nvPicPr>
          <p:cNvPr id="5" name="Picture 4" descr="Vista lateral de uma estátua de Buda">
            <a:extLst>
              <a:ext uri="{FF2B5EF4-FFF2-40B4-BE49-F238E27FC236}">
                <a16:creationId xmlns:a16="http://schemas.microsoft.com/office/drawing/2014/main" id="{1CB96D81-7A5F-AC3C-2945-58F49455D8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44" r="40033" b="-3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993AA0-D607-EC51-9BDB-35C0688D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213" y="1711075"/>
            <a:ext cx="6908206" cy="41813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Origem:</a:t>
            </a:r>
            <a:r>
              <a:rPr lang="pt-BR" sz="3000" dirty="0">
                <a:ea typeface="+mn-lt"/>
                <a:cs typeface="+mn-lt"/>
              </a:rPr>
              <a:t> Índia, por volta do século VI a.C.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Fundador:</a:t>
            </a:r>
            <a:r>
              <a:rPr lang="pt-BR" sz="3000" dirty="0">
                <a:ea typeface="+mn-lt"/>
                <a:cs typeface="+mn-lt"/>
              </a:rPr>
              <a:t> </a:t>
            </a:r>
            <a:r>
              <a:rPr lang="pt-BR" sz="3000" b="1" err="1">
                <a:ea typeface="+mn-lt"/>
                <a:cs typeface="+mn-lt"/>
              </a:rPr>
              <a:t>Siddhartha</a:t>
            </a:r>
            <a:r>
              <a:rPr lang="pt-BR" sz="3000" b="1" dirty="0">
                <a:ea typeface="+mn-lt"/>
                <a:cs typeface="+mn-lt"/>
              </a:rPr>
              <a:t> Gautama</a:t>
            </a:r>
            <a:r>
              <a:rPr lang="pt-BR" sz="3000" dirty="0">
                <a:ea typeface="+mn-lt"/>
                <a:cs typeface="+mn-lt"/>
              </a:rPr>
              <a:t>, conhecido como </a:t>
            </a:r>
            <a:r>
              <a:rPr lang="pt-BR" sz="3000" b="1" dirty="0">
                <a:ea typeface="+mn-lt"/>
                <a:cs typeface="+mn-lt"/>
              </a:rPr>
              <a:t>Buda</a:t>
            </a:r>
            <a:r>
              <a:rPr lang="pt-BR" sz="3000" dirty="0">
                <a:ea typeface="+mn-lt"/>
                <a:cs typeface="+mn-lt"/>
              </a:rPr>
              <a:t> ("O Iluminado").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Príncipe hindu que abandonou seus privilégios para buscar respostas ao sofrimento humano.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Após anos de meditação, alcançou o que chamou de "iluminação" sob a árvore </a:t>
            </a:r>
            <a:r>
              <a:rPr lang="pt-BR" sz="3000" err="1">
                <a:ea typeface="+mn-lt"/>
                <a:cs typeface="+mn-lt"/>
              </a:rPr>
              <a:t>Bodhi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marL="0" indent="0">
              <a:buNone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500075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D19759-E142-67F6-2BEB-8A63BE03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pt-BR">
                <a:ea typeface="+mj-lt"/>
                <a:cs typeface="+mj-lt"/>
              </a:rPr>
              <a:t>Textos Sagrados (A “Bíblia” do Budismo)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53E2B9-D476-52C7-0A33-69C878CA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95" y="2112207"/>
            <a:ext cx="6509493" cy="41971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 Budismo não possui um único "livro sagrado", mas uma coletânea de escritos.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Os principais são: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err="1">
                <a:ea typeface="+mn-lt"/>
                <a:cs typeface="+mn-lt"/>
              </a:rPr>
              <a:t>Tripitaka</a:t>
            </a:r>
            <a:r>
              <a:rPr lang="pt-BR" sz="3000" b="1" dirty="0">
                <a:ea typeface="+mn-lt"/>
                <a:cs typeface="+mn-lt"/>
              </a:rPr>
              <a:t> (</a:t>
            </a:r>
            <a:r>
              <a:rPr lang="pt-BR" sz="3000" b="1" err="1">
                <a:ea typeface="+mn-lt"/>
                <a:cs typeface="+mn-lt"/>
              </a:rPr>
              <a:t>Tipitaka</a:t>
            </a:r>
            <a:r>
              <a:rPr lang="pt-BR" sz="3000" b="1" dirty="0">
                <a:ea typeface="+mn-lt"/>
                <a:cs typeface="+mn-lt"/>
              </a:rPr>
              <a:t>)</a:t>
            </a:r>
            <a:r>
              <a:rPr lang="pt-BR" sz="3000" dirty="0">
                <a:ea typeface="+mn-lt"/>
                <a:cs typeface="+mn-lt"/>
              </a:rPr>
              <a:t> – também conhecido como os "Três Cestos".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Sutras Mahayana</a:t>
            </a:r>
            <a:r>
              <a:rPr lang="pt-BR" sz="3000" dirty="0">
                <a:ea typeface="+mn-lt"/>
                <a:cs typeface="+mn-lt"/>
              </a:rPr>
              <a:t> – como o Sutra do Lótus e o Sutra do Coração.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err="1">
                <a:ea typeface="+mn-lt"/>
                <a:cs typeface="+mn-lt"/>
              </a:rPr>
              <a:t>Dhammapada</a:t>
            </a:r>
            <a:r>
              <a:rPr lang="pt-BR" sz="3000" dirty="0">
                <a:ea typeface="+mn-lt"/>
                <a:cs typeface="+mn-lt"/>
              </a:rPr>
              <a:t> – versos atribuídos ao próprio Buda.</a:t>
            </a:r>
            <a:endParaRPr lang="pt-BR" sz="3000" dirty="0"/>
          </a:p>
          <a:p>
            <a:pPr marL="0" indent="0">
              <a:buNone/>
            </a:pPr>
            <a:endParaRPr lang="pt-BR" sz="1800"/>
          </a:p>
        </p:txBody>
      </p:sp>
      <p:pic>
        <p:nvPicPr>
          <p:cNvPr id="4" name="Imagem 3" descr="Tripitaka of Buddhism by by Dr. Anil Kumar Singh (Author) | Goodreads">
            <a:extLst>
              <a:ext uri="{FF2B5EF4-FFF2-40B4-BE49-F238E27FC236}">
                <a16:creationId xmlns:a16="http://schemas.microsoft.com/office/drawing/2014/main" id="{D80AD17B-C85E-200F-0984-B0C4C0EF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04" r="-1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10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C275D7-5BBE-6B69-5160-D5C2C776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pt-BR" sz="3200"/>
              <a:t>Principais doutrinas Budistas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DAFBB79-3DF7-FC28-5A44-3F9D985F9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621740"/>
              </p:ext>
            </p:extLst>
          </p:nvPr>
        </p:nvGraphicFramePr>
        <p:xfrm>
          <a:off x="1189145" y="-12479"/>
          <a:ext cx="12208842" cy="714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952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BB269-60E4-CDE4-99D0-78EE025C0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56E8E-8C66-CA1E-4FA6-19A22914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704" y="-589817"/>
            <a:ext cx="7310772" cy="1527048"/>
          </a:xfrm>
        </p:spPr>
        <p:txBody>
          <a:bodyPr anchor="b">
            <a:normAutofit/>
          </a:bodyPr>
          <a:lstStyle/>
          <a:p>
            <a:r>
              <a:rPr lang="pt-BR"/>
              <a:t>Principais doutrinas Budistas</a:t>
            </a:r>
          </a:p>
        </p:txBody>
      </p:sp>
      <p:pic>
        <p:nvPicPr>
          <p:cNvPr id="5" name="Picture 4" descr="Setas brancas indo para o alvo vermelho">
            <a:extLst>
              <a:ext uri="{FF2B5EF4-FFF2-40B4-BE49-F238E27FC236}">
                <a16:creationId xmlns:a16="http://schemas.microsoft.com/office/drawing/2014/main" id="{2E1A604E-1166-8898-7281-256CA1A0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86" r="8391" b="-3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2A490-086B-66F4-7399-13166B4B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703" y="1078470"/>
            <a:ext cx="7296395" cy="40231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/>
              <a:t>O Caminho Óctuplo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Ética correta, pensamento correto, fala correta, ação correta, modo de vida correto, esforço correto, atenção correta e meditação correta.</a:t>
            </a:r>
            <a:endParaRPr lang="pt-BR" sz="3000" dirty="0"/>
          </a:p>
          <a:p>
            <a:pPr indent="0">
              <a:buNone/>
            </a:pPr>
            <a:endParaRPr lang="pt-BR" sz="3000" dirty="0"/>
          </a:p>
          <a:p>
            <a:pPr indent="0">
              <a:buNone/>
            </a:pPr>
            <a:r>
              <a:rPr lang="pt-BR" sz="3000" b="1" dirty="0"/>
              <a:t>Reencarnação e Carma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Acredita-se em ciclos de renascimentos, determinados pelas ações (carma).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 meta é alcançar o </a:t>
            </a:r>
            <a:r>
              <a:rPr lang="pt-BR" sz="3000" b="1" dirty="0">
                <a:ea typeface="+mn-lt"/>
                <a:cs typeface="+mn-lt"/>
              </a:rPr>
              <a:t>Nirvana</a:t>
            </a:r>
            <a:r>
              <a:rPr lang="pt-BR" sz="3000" dirty="0">
                <a:ea typeface="+mn-lt"/>
                <a:cs typeface="+mn-lt"/>
              </a:rPr>
              <a:t>, estado de libertação do sofrimento e do ciclo de renascimentos (</a:t>
            </a:r>
            <a:r>
              <a:rPr lang="pt-BR" sz="3000" err="1">
                <a:ea typeface="+mn-lt"/>
                <a:cs typeface="+mn-lt"/>
              </a:rPr>
              <a:t>samsara</a:t>
            </a:r>
            <a:r>
              <a:rPr lang="pt-BR" sz="3000" dirty="0">
                <a:ea typeface="+mn-lt"/>
                <a:cs typeface="+mn-lt"/>
              </a:rPr>
              <a:t>).</a:t>
            </a:r>
            <a:endParaRPr lang="pt-BR" sz="3000" dirty="0"/>
          </a:p>
          <a:p>
            <a:pPr>
              <a:buNone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113832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59C5B-9C40-4DC0-3BF7-376002FA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74F697-2267-FF79-87B2-12FD373E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pt-BR"/>
              <a:t>Principais doutrinas Budistas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56905A-F859-01E0-8603-B19818E6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486018"/>
            <a:ext cx="6035041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/>
              <a:t>Não existe alma eterna</a:t>
            </a:r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Doutrina do </a:t>
            </a:r>
            <a:r>
              <a:rPr lang="pt-BR" sz="3200" b="1" err="1">
                <a:ea typeface="+mn-lt"/>
                <a:cs typeface="+mn-lt"/>
              </a:rPr>
              <a:t>Anatta</a:t>
            </a:r>
            <a:r>
              <a:rPr lang="pt-BR" sz="3200" dirty="0">
                <a:ea typeface="+mn-lt"/>
                <a:cs typeface="+mn-lt"/>
              </a:rPr>
              <a:t>: não há um "eu" permanente, diferente da doutrina cristã da alma imortal (Gênesis 2:7; Eclesiastes 12:7).</a:t>
            </a:r>
          </a:p>
          <a:p>
            <a:pPr>
              <a:buNone/>
            </a:pPr>
            <a:endParaRPr lang="pt-BR" sz="1800"/>
          </a:p>
        </p:txBody>
      </p:sp>
      <p:pic>
        <p:nvPicPr>
          <p:cNvPr id="4" name="Imagem 3" descr="Anattā Meaning in Buddhism Explained - Tricycle">
            <a:extLst>
              <a:ext uri="{FF2B5EF4-FFF2-40B4-BE49-F238E27FC236}">
                <a16:creationId xmlns:a16="http://schemas.microsoft.com/office/drawing/2014/main" id="{B8F347F0-92C0-D72D-6954-54575B5E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91" r="11308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112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9C0A64-1FF4-D105-6792-AC606D82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92" y="3023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Como o Budismo Vê Deus?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F8D392-121E-B025-D7AF-703E0CDC2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" y="2901229"/>
            <a:ext cx="6685607" cy="272755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O Budismo </a:t>
            </a: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não reconhece um Deus Criador pessoal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, eterno ou soberano.</a:t>
            </a:r>
          </a:p>
          <a:p>
            <a:pPr>
              <a:buFont typeface="Arial"/>
              <a:buChar char="•"/>
            </a:pP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Em muitas vertentes, o budismo é </a:t>
            </a: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não-teísta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pPr>
              <a:buFont typeface="Arial"/>
              <a:buChar char="•"/>
            </a:pP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Para os budistas, o foco está no </a:t>
            </a: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autoconhecimento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 e na </a:t>
            </a: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superação do sofrimento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, não na adoração a Deus.</a:t>
            </a:r>
          </a:p>
          <a:p>
            <a:pPr marL="0" indent="0">
              <a:buNone/>
            </a:pPr>
            <a:endParaRPr lang="pt-BR" sz="2700" dirty="0">
              <a:solidFill>
                <a:schemeClr val="bg1"/>
              </a:solidFill>
            </a:endParaRPr>
          </a:p>
          <a:p>
            <a:r>
              <a:rPr lang="pt-BR" sz="2700" dirty="0">
                <a:solidFill>
                  <a:schemeClr val="bg1"/>
                </a:solidFill>
              </a:rPr>
              <a:t>Refutação: 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“No princípio, Deus criou os céus e a terra.” (Gênesis 1:1); “Eu sou o Senhor, e fora de mim não há Salvador.” (Isaías 43:11); “O tolo diz em seu coração: Não há Deus.” (Salmo 14:1)</a:t>
            </a:r>
            <a:endParaRPr lang="pt-BR" sz="2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pic>
        <p:nvPicPr>
          <p:cNvPr id="4" name="Imagem 3" descr="Premium Photo | Human male hand on cross background | Cross background ...">
            <a:extLst>
              <a:ext uri="{FF2B5EF4-FFF2-40B4-BE49-F238E27FC236}">
                <a16:creationId xmlns:a16="http://schemas.microsoft.com/office/drawing/2014/main" id="{30688F4A-74D3-57C9-5AD1-B5848C35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25" r="-3" b="-3"/>
          <a:stretch>
            <a:fillRect/>
          </a:stretch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Page 3 | Jesus Resurrection Images - Free Download on Freepik">
            <a:extLst>
              <a:ext uri="{FF2B5EF4-FFF2-40B4-BE49-F238E27FC236}">
                <a16:creationId xmlns:a16="http://schemas.microsoft.com/office/drawing/2014/main" id="{6A499583-36A0-6E63-6B01-3B0EA064EC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44" r="-2" b="-2"/>
          <a:stretch>
            <a:fillRect/>
          </a:stretch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6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75DAD9-3171-67B9-0CFB-251C5FD8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Como o Budismo vê Jesus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67F2FCB-A0CE-D45C-E54E-3F4629D19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24288"/>
              </p:ext>
            </p:extLst>
          </p:nvPr>
        </p:nvGraphicFramePr>
        <p:xfrm>
          <a:off x="3371794" y="2301"/>
          <a:ext cx="8703476" cy="68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7350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6DB89-674A-553B-DB42-7D985E02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Soteriologia Budista x Cristã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D7FAF23-AB43-C073-D18D-895D2AC6D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396905"/>
              </p:ext>
            </p:extLst>
          </p:nvPr>
        </p:nvGraphicFramePr>
        <p:xfrm>
          <a:off x="133710" y="1408682"/>
          <a:ext cx="11910202" cy="560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53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8A9FF2-D85E-2643-DA69-DD0EBD48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Ou seja....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253C7E9-F64C-EF27-809A-D73F194B9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83046"/>
              </p:ext>
            </p:extLst>
          </p:nvPr>
        </p:nvGraphicFramePr>
        <p:xfrm>
          <a:off x="3774360" y="146074"/>
          <a:ext cx="7783326" cy="618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8442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Activating Your Third Eye: Techniques and Practices for Spiritual Awakening">
            <a:extLst>
              <a:ext uri="{FF2B5EF4-FFF2-40B4-BE49-F238E27FC236}">
                <a16:creationId xmlns:a16="http://schemas.microsoft.com/office/drawing/2014/main" id="{3CF7DCE6-0336-2690-151B-BC1C3E41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1773" r="3207" b="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93D49-812B-91F6-BB2C-73AC0891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Escatologia Budista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15111F-0A05-2242-96B7-F6E092C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502"/>
            <a:ext cx="5611658" cy="41584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Não há juízo final, céu ou inferno eterno no sentido bíblico.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O objetivo é o 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Nirvana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, o aniquilamento do ego e da existência consciente.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Algumas tradições Mahayana falam em “paraísos” como moradas temporárias de seres iluminados.</a:t>
            </a:r>
            <a:endParaRPr lang="pt-BR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6" name="Imagem 5" descr="14 spezifische Symptome des spirituellen Erwachens - Wie Sie Liebt">
            <a:extLst>
              <a:ext uri="{FF2B5EF4-FFF2-40B4-BE49-F238E27FC236}">
                <a16:creationId xmlns:a16="http://schemas.microsoft.com/office/drawing/2014/main" id="{FD9CCBDC-4A20-A24E-5D80-FA0D99A0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02" b="2338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6300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B03972-95E5-934F-6F37-81C62084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11" y="117318"/>
            <a:ext cx="7448087" cy="5786638"/>
          </a:xfrm>
        </p:spPr>
        <p:txBody>
          <a:bodyPr anchor="t">
            <a:normAutofit/>
          </a:bodyPr>
          <a:lstStyle/>
          <a:p>
            <a:r>
              <a:rPr lang="pt-BR">
                <a:ea typeface="+mj-lt"/>
                <a:cs typeface="+mj-lt"/>
              </a:rPr>
              <a:t>Curiosidades sobre o Budismo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3B775B-25C4-1427-1B52-CAB6EEF6F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798799"/>
              </p:ext>
            </p:extLst>
          </p:nvPr>
        </p:nvGraphicFramePr>
        <p:xfrm>
          <a:off x="2509152" y="548640"/>
          <a:ext cx="9077289" cy="605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4510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BF03D2-3981-2734-3285-D190DB87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Apologética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3CE32A7-B0F8-4051-0E9B-0782AC457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401487"/>
              </p:ext>
            </p:extLst>
          </p:nvPr>
        </p:nvGraphicFramePr>
        <p:xfrm>
          <a:off x="3429303" y="203583"/>
          <a:ext cx="8315288" cy="650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0101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6C8283-0209-6C7A-756D-2697C581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26" y="-148086"/>
            <a:ext cx="3228738" cy="1591235"/>
          </a:xfrm>
        </p:spPr>
        <p:txBody>
          <a:bodyPr anchor="b">
            <a:normAutofit/>
          </a:bodyPr>
          <a:lstStyle/>
          <a:p>
            <a:pPr algn="ctr"/>
            <a:r>
              <a:rPr lang="pt-BR" sz="2800">
                <a:solidFill>
                  <a:schemeClr val="bg1">
                    <a:alpha val="60000"/>
                  </a:schemeClr>
                </a:solidFill>
              </a:rPr>
              <a:t>Procure conhecer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556A9-913E-87AE-C60D-E911670A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86" y="1816284"/>
            <a:ext cx="4335794" cy="38320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Arial"/>
              <a:buChar char="•"/>
            </a:pP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Norman </a:t>
            </a:r>
            <a:r>
              <a:rPr lang="pt-BR" sz="2700" b="1" dirty="0" err="1">
                <a:solidFill>
                  <a:schemeClr val="bg1"/>
                </a:solidFill>
                <a:ea typeface="+mn-lt"/>
                <a:cs typeface="+mn-lt"/>
              </a:rPr>
              <a:t>Geisler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 – "Enciclopédia de Apologética"</a:t>
            </a:r>
            <a:endParaRPr lang="pt-BR" sz="2700" dirty="0">
              <a:solidFill>
                <a:schemeClr val="bg1"/>
              </a:solidFill>
            </a:endParaRPr>
          </a:p>
          <a:p>
            <a:pPr algn="ctr">
              <a:buFont typeface="Arial"/>
              <a:buChar char="•"/>
            </a:pP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Francis Schaeffer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 – “O Deus que Intervém”</a:t>
            </a:r>
            <a:endParaRPr lang="pt-BR" sz="2700" dirty="0">
              <a:solidFill>
                <a:schemeClr val="bg1"/>
              </a:solidFill>
            </a:endParaRPr>
          </a:p>
          <a:p>
            <a:pPr algn="ctr">
              <a:buFont typeface="Arial"/>
              <a:buChar char="•"/>
            </a:pP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Josh McDowell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 – “Evidência que Exige um Veredito”</a:t>
            </a:r>
            <a:endParaRPr lang="pt-BR" sz="2700" dirty="0">
              <a:solidFill>
                <a:schemeClr val="bg1"/>
              </a:solidFill>
            </a:endParaRPr>
          </a:p>
          <a:p>
            <a:pPr algn="ctr">
              <a:buFont typeface="Arial"/>
              <a:buChar char="•"/>
            </a:pPr>
            <a:r>
              <a:rPr lang="pt-BR" sz="2700" b="1" dirty="0">
                <a:solidFill>
                  <a:schemeClr val="bg1"/>
                </a:solidFill>
                <a:ea typeface="+mn-lt"/>
                <a:cs typeface="+mn-lt"/>
              </a:rPr>
              <a:t>Ravi Zacharias</a:t>
            </a:r>
            <a:r>
              <a:rPr lang="pt-BR" sz="2700" dirty="0">
                <a:solidFill>
                  <a:schemeClr val="bg1"/>
                </a:solidFill>
                <a:ea typeface="+mn-lt"/>
                <a:cs typeface="+mn-lt"/>
              </a:rPr>
              <a:t> – abordagens comparativas com religiões orientais</a:t>
            </a:r>
            <a:endParaRPr lang="pt-BR" sz="2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sz="1900">
              <a:solidFill>
                <a:schemeClr val="bg1"/>
              </a:solidFill>
            </a:endParaRPr>
          </a:p>
        </p:txBody>
      </p:sp>
      <p:pic>
        <p:nvPicPr>
          <p:cNvPr id="5" name="Imagem 4" descr="EVIDENCIA QUE EXIGE UN VEREDICTO / JOSH MCDOWELL - Peregrinos">
            <a:extLst>
              <a:ext uri="{FF2B5EF4-FFF2-40B4-BE49-F238E27FC236}">
                <a16:creationId xmlns:a16="http://schemas.microsoft.com/office/drawing/2014/main" id="{77795FCB-C8BA-9CD9-B485-08AF7B7A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74" y="1186153"/>
            <a:ext cx="2938131" cy="4485696"/>
          </a:xfrm>
          <a:prstGeom prst="rect">
            <a:avLst/>
          </a:prstGeom>
        </p:spPr>
      </p:pic>
      <p:pic>
        <p:nvPicPr>
          <p:cNvPr id="4" name="Imagem 3" descr="Enciclopédia de Apologética - Norman Geisler | Livraria Cristã Emmerick">
            <a:extLst>
              <a:ext uri="{FF2B5EF4-FFF2-40B4-BE49-F238E27FC236}">
                <a16:creationId xmlns:a16="http://schemas.microsoft.com/office/drawing/2014/main" id="{CD2DFF2A-5984-BD8D-86B2-277CB873A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383" y="1426876"/>
            <a:ext cx="2953135" cy="40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6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743038-E912-60AC-A5EB-C53A2F0B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/>
          <a:lstStyle/>
          <a:p>
            <a:r>
              <a:rPr lang="pt-BR"/>
              <a:t>Principais doutrinas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071DE4D-B0C5-BF90-79E4-C1669013C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729721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20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DEF33-4279-3133-8C28-8F613B82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5B9334-3E03-4CA7-3616-4D3C9DC2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435950-FFAF-4FEF-CF4F-9B992C8F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856" y="548640"/>
            <a:ext cx="9162288" cy="1132258"/>
          </a:xfrm>
        </p:spPr>
        <p:txBody>
          <a:bodyPr>
            <a:normAutofit fontScale="90000"/>
          </a:bodyPr>
          <a:lstStyle/>
          <a:p>
            <a:r>
              <a:rPr lang="pt-BR"/>
              <a:t>Principais </a:t>
            </a:r>
            <a:br>
              <a:rPr lang="pt-BR"/>
            </a:br>
            <a:r>
              <a:rPr lang="pt-BR"/>
              <a:t>doutrinas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172CB9F-DDED-4212-7495-DBC682992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20203"/>
              </p:ext>
            </p:extLst>
          </p:nvPr>
        </p:nvGraphicFramePr>
        <p:xfrm>
          <a:off x="-397331" y="-131868"/>
          <a:ext cx="16207192" cy="713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65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4" baseType="lpstr">
      <vt:lpstr>Tema do Office</vt:lpstr>
      <vt:lpstr>Heresiologia </vt:lpstr>
      <vt:lpstr>O que é a Seicho – No - Iê</vt:lpstr>
      <vt:lpstr>Quem foi Masaharu Tanaguchi</vt:lpstr>
      <vt:lpstr>Membros no Brasil e Mundo</vt:lpstr>
      <vt:lpstr>Influências: Omotokio e Ittoen</vt:lpstr>
      <vt:lpstr>Influências: Omotokio e Ittoen</vt:lpstr>
      <vt:lpstr>Ou seja....</vt:lpstr>
      <vt:lpstr>Principais doutrinas </vt:lpstr>
      <vt:lpstr>Principais  doutrinas </vt:lpstr>
      <vt:lpstr>Principais doutrinas </vt:lpstr>
      <vt:lpstr>Principais doutrinas </vt:lpstr>
      <vt:lpstr>Principais doutrinas </vt:lpstr>
      <vt:lpstr>Curiosidades e fatos sobre a Seita</vt:lpstr>
      <vt:lpstr>Curiosidades e fatos sobre a Seita</vt:lpstr>
      <vt:lpstr>Refutação bíblica sobre tais doutrinas</vt:lpstr>
      <vt:lpstr>Refutação bíblica sobre tais doutrinas</vt:lpstr>
      <vt:lpstr>Teólogos para estudar ...</vt:lpstr>
      <vt:lpstr>O que é o Movimento Hare Krishna?</vt:lpstr>
      <vt:lpstr>Fundador e Origem Histórica</vt:lpstr>
      <vt:lpstr>Apresentação do PowerPoint</vt:lpstr>
      <vt:lpstr>Fundador e Origem Histórica</vt:lpstr>
      <vt:lpstr>Hinduísmo Vedantista – O que é?</vt:lpstr>
      <vt:lpstr>Quem foi Bhaktisiddhanta Sarasvati (Saravasti)?</vt:lpstr>
      <vt:lpstr>Quem foi Rupa Goswami? (possivelmente Siddhartha Goswami)</vt:lpstr>
      <vt:lpstr>Bhagavad-Gita – O que é?</vt:lpstr>
      <vt:lpstr>Mahabharata</vt:lpstr>
      <vt:lpstr>Bhagavad-Gita – O que é?  heresias contidas ...</vt:lpstr>
      <vt:lpstr>Como vivem os homens desta religião?</vt:lpstr>
      <vt:lpstr>Como vivem as mulheres?</vt:lpstr>
      <vt:lpstr>Regras de Conduta (Quatro Princípios Regulativos)</vt:lpstr>
      <vt:lpstr>Apresentação do PowerPoint</vt:lpstr>
      <vt:lpstr>Outras curiosidades</vt:lpstr>
      <vt:lpstr>Origem e Surgimento do Bahaísmo</vt:lpstr>
      <vt:lpstr>Fundador: Bahá’u’lláh</vt:lpstr>
      <vt:lpstr>O Conceito de “Báb”</vt:lpstr>
      <vt:lpstr>Como o Bahaísmo vê Deus</vt:lpstr>
      <vt:lpstr>Como veem Jesus Cristo</vt:lpstr>
      <vt:lpstr>Doutrinas Principais do Bahaísmo</vt:lpstr>
      <vt:lpstr>Doutrinas Principais do Bahaísmo</vt:lpstr>
      <vt:lpstr>Apresentação do PowerPoint</vt:lpstr>
      <vt:lpstr>Curiosidades sobre o Bahaísmo</vt:lpstr>
      <vt:lpstr>Curiosidades sobre o Bahaísmo</vt:lpstr>
      <vt:lpstr>Apresentação do PowerPoint</vt:lpstr>
      <vt:lpstr>Citações Teológicas Relevantes</vt:lpstr>
      <vt:lpstr>Por que o Bahaísmo não é compatível com o Cristianismo?</vt:lpstr>
      <vt:lpstr>Origem da Igreja Messiânica Mundial</vt:lpstr>
      <vt:lpstr>Quem foi  Mokiti Okada (Meishu-Sama)?</vt:lpstr>
      <vt:lpstr>Apresentação do PowerPoint</vt:lpstr>
      <vt:lpstr>Literatura Oficial da Seita</vt:lpstr>
      <vt:lpstr>Principais doutrinas</vt:lpstr>
      <vt:lpstr>Principais doutrinas</vt:lpstr>
      <vt:lpstr>Principais doutrinas</vt:lpstr>
      <vt:lpstr>Principais doutrinas</vt:lpstr>
      <vt:lpstr>Visão sobre Deus </vt:lpstr>
      <vt:lpstr>Visão sobre Jesus Cristo</vt:lpstr>
      <vt:lpstr>Apresentação do PowerPoint</vt:lpstr>
      <vt:lpstr>Visão sobre o Espírito Santo</vt:lpstr>
      <vt:lpstr>Escatologia</vt:lpstr>
      <vt:lpstr>Curiosidades</vt:lpstr>
      <vt:lpstr>Entenda...</vt:lpstr>
      <vt:lpstr>Budismo</vt:lpstr>
      <vt:lpstr>Origem e Fundador</vt:lpstr>
      <vt:lpstr>Textos Sagrados (A “Bíblia” do Budismo)</vt:lpstr>
      <vt:lpstr>Principais doutrinas Budistas</vt:lpstr>
      <vt:lpstr>Principais doutrinas Budistas</vt:lpstr>
      <vt:lpstr>Principais doutrinas Budistas</vt:lpstr>
      <vt:lpstr>Como o Budismo Vê Deus?</vt:lpstr>
      <vt:lpstr>Como o Budismo vê Jesus </vt:lpstr>
      <vt:lpstr>Soteriologia Budista x Cristã</vt:lpstr>
      <vt:lpstr>Escatologia Budista</vt:lpstr>
      <vt:lpstr>Curiosidades sobre o Budismo</vt:lpstr>
      <vt:lpstr>Apologética</vt:lpstr>
      <vt:lpstr>Procure conhecer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Heresiologia </dc:title>
  <dc:creator/>
  <cp:revision>264</cp:revision>
  <dcterms:created xsi:type="dcterms:W3CDTF">2025-07-06T10:44:31Z</dcterms:created>
  <dcterms:modified xsi:type="dcterms:W3CDTF">2025-07-07T21:28:23Z</dcterms:modified>
</cp:coreProperties>
</file>