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8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100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EC3DD-2777-71D2-E1A1-E402E2EB09C7}" v="84" dt="2026-01-20T21:54:39.608"/>
    <p1510:client id="{5968ADF4-6F23-46DE-39F8-FA2308CE3D75}" v="66" dt="2026-01-20T21:16:50.752"/>
    <p1510:client id="{CF1439F5-AF27-4A55-66E7-53B545657B0C}" v="39" dt="2026-01-20T21:37:09.282"/>
    <p1510:client id="{D1D0478B-FAF9-8247-CF67-915B4F48B678}" v="421" dt="2026-01-20T02:51:21.254"/>
    <p1510:client id="{DDF4EC01-B1C9-3FBE-733F-854109184220}" v="49" dt="2026-01-20T22:04:44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E9A4D-A116-47B8-AFC0-570E9B2F7D3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ED0B29-4D35-4122-A792-E40F5224F918}">
      <dgm:prSet/>
      <dgm:spPr/>
      <dgm:t>
        <a:bodyPr/>
        <a:lstStyle/>
        <a:p>
          <a:r>
            <a:rPr lang="pt-BR"/>
            <a:t>Essa doutrina é tratada com profundo zelo bíblico, preservando:</a:t>
          </a:r>
          <a:endParaRPr lang="en-US"/>
        </a:p>
      </dgm:t>
    </dgm:pt>
    <dgm:pt modelId="{32C96EC0-3F6F-414B-A7B3-E8DA7A8DCD11}" type="parTrans" cxnId="{D6A1037D-80DA-4E85-A7AE-DDC8423D9E95}">
      <dgm:prSet/>
      <dgm:spPr/>
      <dgm:t>
        <a:bodyPr/>
        <a:lstStyle/>
        <a:p>
          <a:endParaRPr lang="en-US"/>
        </a:p>
      </dgm:t>
    </dgm:pt>
    <dgm:pt modelId="{77949631-A68F-48F5-930F-1B2A169F180E}" type="sibTrans" cxnId="{D6A1037D-80DA-4E85-A7AE-DDC8423D9E95}">
      <dgm:prSet/>
      <dgm:spPr/>
      <dgm:t>
        <a:bodyPr/>
        <a:lstStyle/>
        <a:p>
          <a:endParaRPr lang="en-US"/>
        </a:p>
      </dgm:t>
    </dgm:pt>
    <dgm:pt modelId="{7FFED1CE-47F1-4743-888D-1686C1199A84}">
      <dgm:prSet/>
      <dgm:spPr/>
      <dgm:t>
        <a:bodyPr/>
        <a:lstStyle/>
        <a:p>
          <a:r>
            <a:rPr lang="pt-BR"/>
            <a:t>A </a:t>
          </a:r>
          <a:r>
            <a:rPr lang="pt-BR" b="1"/>
            <a:t>transcendência do Pai</a:t>
          </a:r>
          <a:endParaRPr lang="en-US"/>
        </a:p>
      </dgm:t>
    </dgm:pt>
    <dgm:pt modelId="{1BAC58C7-6EE8-4845-A373-7578FE2244D9}" type="parTrans" cxnId="{A22A40C6-14CC-4F42-AE17-D2164A647F5D}">
      <dgm:prSet/>
      <dgm:spPr/>
      <dgm:t>
        <a:bodyPr/>
        <a:lstStyle/>
        <a:p>
          <a:endParaRPr lang="en-US"/>
        </a:p>
      </dgm:t>
    </dgm:pt>
    <dgm:pt modelId="{57DF0FBE-73AB-4487-845E-4442914A9452}" type="sibTrans" cxnId="{A22A40C6-14CC-4F42-AE17-D2164A647F5D}">
      <dgm:prSet/>
      <dgm:spPr/>
      <dgm:t>
        <a:bodyPr/>
        <a:lstStyle/>
        <a:p>
          <a:endParaRPr lang="en-US"/>
        </a:p>
      </dgm:t>
    </dgm:pt>
    <dgm:pt modelId="{20E3D827-F743-4EC0-9074-C60CC434BA01}">
      <dgm:prSet/>
      <dgm:spPr/>
      <dgm:t>
        <a:bodyPr/>
        <a:lstStyle/>
        <a:p>
          <a:r>
            <a:rPr lang="pt-BR"/>
            <a:t>A </a:t>
          </a:r>
          <a:r>
            <a:rPr lang="pt-BR" b="1"/>
            <a:t>igualdade essencial das Pessoas da Trindade</a:t>
          </a:r>
          <a:endParaRPr lang="en-US"/>
        </a:p>
      </dgm:t>
    </dgm:pt>
    <dgm:pt modelId="{3293A06F-EAEC-489A-8D95-D83A44ED798B}" type="parTrans" cxnId="{63441839-380C-4142-A242-F76E200BB8D4}">
      <dgm:prSet/>
      <dgm:spPr/>
      <dgm:t>
        <a:bodyPr/>
        <a:lstStyle/>
        <a:p>
          <a:endParaRPr lang="en-US"/>
        </a:p>
      </dgm:t>
    </dgm:pt>
    <dgm:pt modelId="{E05AEEB8-F5CD-4A7D-AFA7-26034BC879D4}" type="sibTrans" cxnId="{63441839-380C-4142-A242-F76E200BB8D4}">
      <dgm:prSet/>
      <dgm:spPr/>
      <dgm:t>
        <a:bodyPr/>
        <a:lstStyle/>
        <a:p>
          <a:endParaRPr lang="en-US"/>
        </a:p>
      </dgm:t>
    </dgm:pt>
    <dgm:pt modelId="{A1B2C20E-3C79-424A-8C7B-A107BD63410B}">
      <dgm:prSet/>
      <dgm:spPr/>
      <dgm:t>
        <a:bodyPr/>
        <a:lstStyle/>
        <a:p>
          <a:r>
            <a:rPr lang="pt-BR"/>
            <a:t>A </a:t>
          </a:r>
          <a:r>
            <a:rPr lang="pt-BR" b="1"/>
            <a:t>experiência viva da filiação pelo Espírito Santo</a:t>
          </a:r>
          <a:endParaRPr lang="en-US"/>
        </a:p>
      </dgm:t>
    </dgm:pt>
    <dgm:pt modelId="{7FBEBDEA-F6BA-4DF2-A076-B1CEB7BFEEFC}" type="parTrans" cxnId="{B3ACA122-4B62-4C42-8734-3061F32FFCBF}">
      <dgm:prSet/>
      <dgm:spPr/>
      <dgm:t>
        <a:bodyPr/>
        <a:lstStyle/>
        <a:p>
          <a:endParaRPr lang="en-US"/>
        </a:p>
      </dgm:t>
    </dgm:pt>
    <dgm:pt modelId="{9DAC0C99-84AF-45B2-B0C3-6CFE417DCA1F}" type="sibTrans" cxnId="{B3ACA122-4B62-4C42-8734-3061F32FFCBF}">
      <dgm:prSet/>
      <dgm:spPr/>
      <dgm:t>
        <a:bodyPr/>
        <a:lstStyle/>
        <a:p>
          <a:endParaRPr lang="en-US"/>
        </a:p>
      </dgm:t>
    </dgm:pt>
    <dgm:pt modelId="{575CC943-BB11-49C1-8AE2-4CE17CE5955A}">
      <dgm:prSet/>
      <dgm:spPr/>
      <dgm:t>
        <a:bodyPr/>
        <a:lstStyle/>
        <a:p>
          <a:r>
            <a:rPr lang="pt-BR"/>
            <a:t>“A paternidade de Deus não nasce na criação nem na redenção, mas na eternidade da Trindade.” </a:t>
          </a:r>
          <a:r>
            <a:rPr lang="pt-BR" i="1"/>
            <a:t>Claudionor Corrêa de Andrade</a:t>
          </a:r>
          <a:r>
            <a:rPr lang="pt-BR"/>
            <a:t> </a:t>
          </a:r>
          <a:endParaRPr lang="en-US"/>
        </a:p>
      </dgm:t>
    </dgm:pt>
    <dgm:pt modelId="{91FE78C5-A3E2-4000-B697-00F166523ECF}" type="parTrans" cxnId="{26EE6ECA-82CD-4645-8438-05B7BAE5DF70}">
      <dgm:prSet/>
      <dgm:spPr/>
      <dgm:t>
        <a:bodyPr/>
        <a:lstStyle/>
        <a:p>
          <a:endParaRPr lang="en-US"/>
        </a:p>
      </dgm:t>
    </dgm:pt>
    <dgm:pt modelId="{5E691455-E2C3-4601-B844-526DDF248029}" type="sibTrans" cxnId="{26EE6ECA-82CD-4645-8438-05B7BAE5DF70}">
      <dgm:prSet/>
      <dgm:spPr/>
      <dgm:t>
        <a:bodyPr/>
        <a:lstStyle/>
        <a:p>
          <a:endParaRPr lang="en-US"/>
        </a:p>
      </dgm:t>
    </dgm:pt>
    <dgm:pt modelId="{F66C19A3-70C1-4E1E-A000-B3CAF12CBE4E}" type="pres">
      <dgm:prSet presAssocID="{C5BE9A4D-A116-47B8-AFC0-570E9B2F7D35}" presName="diagram" presStyleCnt="0">
        <dgm:presLayoutVars>
          <dgm:dir/>
          <dgm:resizeHandles val="exact"/>
        </dgm:presLayoutVars>
      </dgm:prSet>
      <dgm:spPr/>
    </dgm:pt>
    <dgm:pt modelId="{87CEC6BA-630E-49BE-89B9-50793FD20C1A}" type="pres">
      <dgm:prSet presAssocID="{16ED0B29-4D35-4122-A792-E40F5224F918}" presName="node" presStyleLbl="node1" presStyleIdx="0" presStyleCnt="5">
        <dgm:presLayoutVars>
          <dgm:bulletEnabled val="1"/>
        </dgm:presLayoutVars>
      </dgm:prSet>
      <dgm:spPr/>
    </dgm:pt>
    <dgm:pt modelId="{2285313B-F070-40AA-AC6D-3CA7F4097CCA}" type="pres">
      <dgm:prSet presAssocID="{77949631-A68F-48F5-930F-1B2A169F180E}" presName="sibTrans" presStyleCnt="0"/>
      <dgm:spPr/>
    </dgm:pt>
    <dgm:pt modelId="{A2C5F630-2F73-481F-8238-C902EBCED3F2}" type="pres">
      <dgm:prSet presAssocID="{7FFED1CE-47F1-4743-888D-1686C1199A84}" presName="node" presStyleLbl="node1" presStyleIdx="1" presStyleCnt="5">
        <dgm:presLayoutVars>
          <dgm:bulletEnabled val="1"/>
        </dgm:presLayoutVars>
      </dgm:prSet>
      <dgm:spPr/>
    </dgm:pt>
    <dgm:pt modelId="{2AD3F7B2-193E-4858-B240-A1E498DF29E8}" type="pres">
      <dgm:prSet presAssocID="{57DF0FBE-73AB-4487-845E-4442914A9452}" presName="sibTrans" presStyleCnt="0"/>
      <dgm:spPr/>
    </dgm:pt>
    <dgm:pt modelId="{F36506DB-4DA1-4883-B980-8E50D7C120BD}" type="pres">
      <dgm:prSet presAssocID="{20E3D827-F743-4EC0-9074-C60CC434BA01}" presName="node" presStyleLbl="node1" presStyleIdx="2" presStyleCnt="5">
        <dgm:presLayoutVars>
          <dgm:bulletEnabled val="1"/>
        </dgm:presLayoutVars>
      </dgm:prSet>
      <dgm:spPr/>
    </dgm:pt>
    <dgm:pt modelId="{D6A78320-0D1F-4A64-82DD-D2DE5A21CE16}" type="pres">
      <dgm:prSet presAssocID="{E05AEEB8-F5CD-4A7D-AFA7-26034BC879D4}" presName="sibTrans" presStyleCnt="0"/>
      <dgm:spPr/>
    </dgm:pt>
    <dgm:pt modelId="{33A608F4-D959-4A55-8814-7EC063A7F26A}" type="pres">
      <dgm:prSet presAssocID="{A1B2C20E-3C79-424A-8C7B-A107BD63410B}" presName="node" presStyleLbl="node1" presStyleIdx="3" presStyleCnt="5">
        <dgm:presLayoutVars>
          <dgm:bulletEnabled val="1"/>
        </dgm:presLayoutVars>
      </dgm:prSet>
      <dgm:spPr/>
    </dgm:pt>
    <dgm:pt modelId="{FEEBCA6A-D89E-4791-B98D-0ACD37CADCD0}" type="pres">
      <dgm:prSet presAssocID="{9DAC0C99-84AF-45B2-B0C3-6CFE417DCA1F}" presName="sibTrans" presStyleCnt="0"/>
      <dgm:spPr/>
    </dgm:pt>
    <dgm:pt modelId="{6E7FD99A-C2EA-44F8-BE28-1B490F5E434F}" type="pres">
      <dgm:prSet presAssocID="{575CC943-BB11-49C1-8AE2-4CE17CE5955A}" presName="node" presStyleLbl="node1" presStyleIdx="4" presStyleCnt="5">
        <dgm:presLayoutVars>
          <dgm:bulletEnabled val="1"/>
        </dgm:presLayoutVars>
      </dgm:prSet>
      <dgm:spPr/>
    </dgm:pt>
  </dgm:ptLst>
  <dgm:cxnLst>
    <dgm:cxn modelId="{3F11B012-9715-4D87-9DF0-97484A333D9F}" type="presOf" srcId="{575CC943-BB11-49C1-8AE2-4CE17CE5955A}" destId="{6E7FD99A-C2EA-44F8-BE28-1B490F5E434F}" srcOrd="0" destOrd="0" presId="urn:microsoft.com/office/officeart/2005/8/layout/default"/>
    <dgm:cxn modelId="{F2B2E01E-1CFC-48E3-9D4C-0F4DF72A552B}" type="presOf" srcId="{16ED0B29-4D35-4122-A792-E40F5224F918}" destId="{87CEC6BA-630E-49BE-89B9-50793FD20C1A}" srcOrd="0" destOrd="0" presId="urn:microsoft.com/office/officeart/2005/8/layout/default"/>
    <dgm:cxn modelId="{57D50420-CB8A-4685-8938-F78CD4984ACF}" type="presOf" srcId="{A1B2C20E-3C79-424A-8C7B-A107BD63410B}" destId="{33A608F4-D959-4A55-8814-7EC063A7F26A}" srcOrd="0" destOrd="0" presId="urn:microsoft.com/office/officeart/2005/8/layout/default"/>
    <dgm:cxn modelId="{B3ACA122-4B62-4C42-8734-3061F32FFCBF}" srcId="{C5BE9A4D-A116-47B8-AFC0-570E9B2F7D35}" destId="{A1B2C20E-3C79-424A-8C7B-A107BD63410B}" srcOrd="3" destOrd="0" parTransId="{7FBEBDEA-F6BA-4DF2-A076-B1CEB7BFEEFC}" sibTransId="{9DAC0C99-84AF-45B2-B0C3-6CFE417DCA1F}"/>
    <dgm:cxn modelId="{63441839-380C-4142-A242-F76E200BB8D4}" srcId="{C5BE9A4D-A116-47B8-AFC0-570E9B2F7D35}" destId="{20E3D827-F743-4EC0-9074-C60CC434BA01}" srcOrd="2" destOrd="0" parTransId="{3293A06F-EAEC-489A-8D95-D83A44ED798B}" sibTransId="{E05AEEB8-F5CD-4A7D-AFA7-26034BC879D4}"/>
    <dgm:cxn modelId="{9443F14B-92E5-4CA9-ADD7-5E14E12013C7}" type="presOf" srcId="{20E3D827-F743-4EC0-9074-C60CC434BA01}" destId="{F36506DB-4DA1-4883-B980-8E50D7C120BD}" srcOrd="0" destOrd="0" presId="urn:microsoft.com/office/officeart/2005/8/layout/default"/>
    <dgm:cxn modelId="{04F8DD72-353B-4D22-918E-B13CE0CB08AA}" type="presOf" srcId="{C5BE9A4D-A116-47B8-AFC0-570E9B2F7D35}" destId="{F66C19A3-70C1-4E1E-A000-B3CAF12CBE4E}" srcOrd="0" destOrd="0" presId="urn:microsoft.com/office/officeart/2005/8/layout/default"/>
    <dgm:cxn modelId="{D6A1037D-80DA-4E85-A7AE-DDC8423D9E95}" srcId="{C5BE9A4D-A116-47B8-AFC0-570E9B2F7D35}" destId="{16ED0B29-4D35-4122-A792-E40F5224F918}" srcOrd="0" destOrd="0" parTransId="{32C96EC0-3F6F-414B-A7B3-E8DA7A8DCD11}" sibTransId="{77949631-A68F-48F5-930F-1B2A169F180E}"/>
    <dgm:cxn modelId="{E26E857F-F046-4AEF-A485-32EE639785FE}" type="presOf" srcId="{7FFED1CE-47F1-4743-888D-1686C1199A84}" destId="{A2C5F630-2F73-481F-8238-C902EBCED3F2}" srcOrd="0" destOrd="0" presId="urn:microsoft.com/office/officeart/2005/8/layout/default"/>
    <dgm:cxn modelId="{A22A40C6-14CC-4F42-AE17-D2164A647F5D}" srcId="{C5BE9A4D-A116-47B8-AFC0-570E9B2F7D35}" destId="{7FFED1CE-47F1-4743-888D-1686C1199A84}" srcOrd="1" destOrd="0" parTransId="{1BAC58C7-6EE8-4845-A373-7578FE2244D9}" sibTransId="{57DF0FBE-73AB-4487-845E-4442914A9452}"/>
    <dgm:cxn modelId="{26EE6ECA-82CD-4645-8438-05B7BAE5DF70}" srcId="{C5BE9A4D-A116-47B8-AFC0-570E9B2F7D35}" destId="{575CC943-BB11-49C1-8AE2-4CE17CE5955A}" srcOrd="4" destOrd="0" parTransId="{91FE78C5-A3E2-4000-B697-00F166523ECF}" sibTransId="{5E691455-E2C3-4601-B844-526DDF248029}"/>
    <dgm:cxn modelId="{CF79EFF2-20B3-4457-8B18-F59DB2B72E2C}" type="presParOf" srcId="{F66C19A3-70C1-4E1E-A000-B3CAF12CBE4E}" destId="{87CEC6BA-630E-49BE-89B9-50793FD20C1A}" srcOrd="0" destOrd="0" presId="urn:microsoft.com/office/officeart/2005/8/layout/default"/>
    <dgm:cxn modelId="{44F197CA-6B08-4213-BA43-9375D1297DF7}" type="presParOf" srcId="{F66C19A3-70C1-4E1E-A000-B3CAF12CBE4E}" destId="{2285313B-F070-40AA-AC6D-3CA7F4097CCA}" srcOrd="1" destOrd="0" presId="urn:microsoft.com/office/officeart/2005/8/layout/default"/>
    <dgm:cxn modelId="{C15616A3-40BC-4DE2-B9AA-057E16F7BC3E}" type="presParOf" srcId="{F66C19A3-70C1-4E1E-A000-B3CAF12CBE4E}" destId="{A2C5F630-2F73-481F-8238-C902EBCED3F2}" srcOrd="2" destOrd="0" presId="urn:microsoft.com/office/officeart/2005/8/layout/default"/>
    <dgm:cxn modelId="{E070778D-9966-45FC-94DB-47EB18FFF3DB}" type="presParOf" srcId="{F66C19A3-70C1-4E1E-A000-B3CAF12CBE4E}" destId="{2AD3F7B2-193E-4858-B240-A1E498DF29E8}" srcOrd="3" destOrd="0" presId="urn:microsoft.com/office/officeart/2005/8/layout/default"/>
    <dgm:cxn modelId="{39BBEFF0-A251-48B0-8363-2BCCA5778FF3}" type="presParOf" srcId="{F66C19A3-70C1-4E1E-A000-B3CAF12CBE4E}" destId="{F36506DB-4DA1-4883-B980-8E50D7C120BD}" srcOrd="4" destOrd="0" presId="urn:microsoft.com/office/officeart/2005/8/layout/default"/>
    <dgm:cxn modelId="{E72B5C54-1005-4E94-ADF5-BAA135CC5B4D}" type="presParOf" srcId="{F66C19A3-70C1-4E1E-A000-B3CAF12CBE4E}" destId="{D6A78320-0D1F-4A64-82DD-D2DE5A21CE16}" srcOrd="5" destOrd="0" presId="urn:microsoft.com/office/officeart/2005/8/layout/default"/>
    <dgm:cxn modelId="{051B23F7-38D9-4BDB-82B1-9946C11FA8B9}" type="presParOf" srcId="{F66C19A3-70C1-4E1E-A000-B3CAF12CBE4E}" destId="{33A608F4-D959-4A55-8814-7EC063A7F26A}" srcOrd="6" destOrd="0" presId="urn:microsoft.com/office/officeart/2005/8/layout/default"/>
    <dgm:cxn modelId="{CD7FFA6F-CA4B-4E43-BF34-FCFCEAFAE26E}" type="presParOf" srcId="{F66C19A3-70C1-4E1E-A000-B3CAF12CBE4E}" destId="{FEEBCA6A-D89E-4791-B98D-0ACD37CADCD0}" srcOrd="7" destOrd="0" presId="urn:microsoft.com/office/officeart/2005/8/layout/default"/>
    <dgm:cxn modelId="{285FBDD6-E069-467F-B48A-8E0253A81ACF}" type="presParOf" srcId="{F66C19A3-70C1-4E1E-A000-B3CAF12CBE4E}" destId="{6E7FD99A-C2EA-44F8-BE28-1B490F5E43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86F81C-75A0-411F-A732-2A3B2358DC5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5F412B5-282D-470F-9FDB-43FAC43309F4}">
      <dgm:prSet/>
      <dgm:spPr/>
      <dgm:t>
        <a:bodyPr/>
        <a:lstStyle/>
        <a:p>
          <a:r>
            <a:rPr lang="pt-BR"/>
            <a:t>1 João 4.15</a:t>
          </a:r>
          <a:endParaRPr lang="en-US"/>
        </a:p>
      </dgm:t>
    </dgm:pt>
    <dgm:pt modelId="{7CE4A976-780E-4031-82B7-B9DCBECD0CDD}" type="parTrans" cxnId="{C90792D7-B99E-4BE6-8B1A-C77C66561A46}">
      <dgm:prSet/>
      <dgm:spPr/>
      <dgm:t>
        <a:bodyPr/>
        <a:lstStyle/>
        <a:p>
          <a:endParaRPr lang="en-US"/>
        </a:p>
      </dgm:t>
    </dgm:pt>
    <dgm:pt modelId="{9064EE00-41CA-40F8-863C-93F8C050D799}" type="sibTrans" cxnId="{C90792D7-B99E-4BE6-8B1A-C77C66561A46}">
      <dgm:prSet/>
      <dgm:spPr/>
      <dgm:t>
        <a:bodyPr/>
        <a:lstStyle/>
        <a:p>
          <a:endParaRPr lang="en-US"/>
        </a:p>
      </dgm:t>
    </dgm:pt>
    <dgm:pt modelId="{7ABE3E3C-3ADC-46CF-858A-EB8458E10B41}">
      <dgm:prSet/>
      <dgm:spPr/>
      <dgm:t>
        <a:bodyPr/>
        <a:lstStyle/>
        <a:p>
          <a:r>
            <a:rPr lang="pt-BR"/>
            <a:t>Confessar Jesus como Filho é o eixo da fé cristã e o critério bíblico da verdadeira comunhão com Deus.</a:t>
          </a:r>
          <a:endParaRPr lang="en-US"/>
        </a:p>
      </dgm:t>
    </dgm:pt>
    <dgm:pt modelId="{776911D4-A7CF-4ABF-A833-613836866AC6}" type="parTrans" cxnId="{1B8208FA-E1F9-4F44-91E0-7F2FC5DA0F81}">
      <dgm:prSet/>
      <dgm:spPr/>
      <dgm:t>
        <a:bodyPr/>
        <a:lstStyle/>
        <a:p>
          <a:endParaRPr lang="en-US"/>
        </a:p>
      </dgm:t>
    </dgm:pt>
    <dgm:pt modelId="{07A2952F-7DCF-49D7-B7AF-0B9249E3BFDE}" type="sibTrans" cxnId="{1B8208FA-E1F9-4F44-91E0-7F2FC5DA0F81}">
      <dgm:prSet/>
      <dgm:spPr/>
      <dgm:t>
        <a:bodyPr/>
        <a:lstStyle/>
        <a:p>
          <a:endParaRPr lang="en-US"/>
        </a:p>
      </dgm:t>
    </dgm:pt>
    <dgm:pt modelId="{717F9CA6-47E7-4933-AD10-23E32EDFC860}">
      <dgm:prSet/>
      <dgm:spPr/>
      <dgm:t>
        <a:bodyPr/>
        <a:lstStyle/>
        <a:p>
          <a:r>
            <a:rPr lang="pt-BR" b="1"/>
            <a:t>Aspectos teológicos:</a:t>
          </a:r>
          <a:endParaRPr lang="en-US"/>
        </a:p>
      </dgm:t>
    </dgm:pt>
    <dgm:pt modelId="{6295D750-983B-4E49-A5A8-EB49AAA675DF}" type="parTrans" cxnId="{015999EC-C4C3-45F3-9D98-280A7D9C7EAB}">
      <dgm:prSet/>
      <dgm:spPr/>
      <dgm:t>
        <a:bodyPr/>
        <a:lstStyle/>
        <a:p>
          <a:endParaRPr lang="en-US"/>
        </a:p>
      </dgm:t>
    </dgm:pt>
    <dgm:pt modelId="{72F30C9D-5A0A-405A-8554-23E4512AAE85}" type="sibTrans" cxnId="{015999EC-C4C3-45F3-9D98-280A7D9C7EAB}">
      <dgm:prSet/>
      <dgm:spPr/>
      <dgm:t>
        <a:bodyPr/>
        <a:lstStyle/>
        <a:p>
          <a:endParaRPr lang="en-US"/>
        </a:p>
      </dgm:t>
    </dgm:pt>
    <dgm:pt modelId="{0B3D273F-B999-447E-98FC-E74C16838F32}">
      <dgm:prSet/>
      <dgm:spPr/>
      <dgm:t>
        <a:bodyPr/>
        <a:lstStyle/>
        <a:p>
          <a:r>
            <a:rPr lang="pt-BR"/>
            <a:t>A confissão é cristológica, não meramente verbal</a:t>
          </a:r>
          <a:endParaRPr lang="en-US"/>
        </a:p>
      </dgm:t>
    </dgm:pt>
    <dgm:pt modelId="{AEFB57B6-9CFD-44D3-A806-96400BA76574}" type="parTrans" cxnId="{3CA8825D-09C0-4EE9-B20F-E4042C2014CF}">
      <dgm:prSet/>
      <dgm:spPr/>
      <dgm:t>
        <a:bodyPr/>
        <a:lstStyle/>
        <a:p>
          <a:endParaRPr lang="en-US"/>
        </a:p>
      </dgm:t>
    </dgm:pt>
    <dgm:pt modelId="{756D0386-3CAA-4FFD-AABD-89796A315829}" type="sibTrans" cxnId="{3CA8825D-09C0-4EE9-B20F-E4042C2014CF}">
      <dgm:prSet/>
      <dgm:spPr/>
      <dgm:t>
        <a:bodyPr/>
        <a:lstStyle/>
        <a:p>
          <a:endParaRPr lang="en-US"/>
        </a:p>
      </dgm:t>
    </dgm:pt>
    <dgm:pt modelId="{1BB411E7-8B6F-4E2A-97EC-1A8735177EEF}">
      <dgm:prSet/>
      <dgm:spPr/>
      <dgm:t>
        <a:bodyPr/>
        <a:lstStyle/>
        <a:p>
          <a:r>
            <a:rPr lang="pt-BR"/>
            <a:t>É fruto da revelação do Espírito (1Co 12.3)</a:t>
          </a:r>
          <a:endParaRPr lang="en-US"/>
        </a:p>
      </dgm:t>
    </dgm:pt>
    <dgm:pt modelId="{99580609-F7C6-4C41-803E-48BB2BA30454}" type="parTrans" cxnId="{A9232B7A-6BEA-402A-979B-F8C30AAD4470}">
      <dgm:prSet/>
      <dgm:spPr/>
      <dgm:t>
        <a:bodyPr/>
        <a:lstStyle/>
        <a:p>
          <a:endParaRPr lang="en-US"/>
        </a:p>
      </dgm:t>
    </dgm:pt>
    <dgm:pt modelId="{3ED29C04-FCB7-4C18-86BA-6C2438CD848E}" type="sibTrans" cxnId="{A9232B7A-6BEA-402A-979B-F8C30AAD4470}">
      <dgm:prSet/>
      <dgm:spPr/>
      <dgm:t>
        <a:bodyPr/>
        <a:lstStyle/>
        <a:p>
          <a:endParaRPr lang="en-US"/>
        </a:p>
      </dgm:t>
    </dgm:pt>
    <dgm:pt modelId="{A8D9FE5A-B9BE-4E38-844F-6482EF5A1293}">
      <dgm:prSet/>
      <dgm:spPr/>
      <dgm:t>
        <a:bodyPr/>
        <a:lstStyle/>
        <a:p>
          <a:r>
            <a:rPr lang="pt-BR"/>
            <a:t>Estabelece comunhão trinitária real</a:t>
          </a:r>
          <a:endParaRPr lang="en-US"/>
        </a:p>
      </dgm:t>
    </dgm:pt>
    <dgm:pt modelId="{B7A2868E-5B78-4285-A835-9E8097368465}" type="parTrans" cxnId="{44A49B15-E403-4AE8-90C2-D740B57F2E9A}">
      <dgm:prSet/>
      <dgm:spPr/>
      <dgm:t>
        <a:bodyPr/>
        <a:lstStyle/>
        <a:p>
          <a:endParaRPr lang="en-US"/>
        </a:p>
      </dgm:t>
    </dgm:pt>
    <dgm:pt modelId="{D84065CB-67AE-4E59-855F-24C051C6715F}" type="sibTrans" cxnId="{44A49B15-E403-4AE8-90C2-D740B57F2E9A}">
      <dgm:prSet/>
      <dgm:spPr/>
      <dgm:t>
        <a:bodyPr/>
        <a:lstStyle/>
        <a:p>
          <a:endParaRPr lang="en-US"/>
        </a:p>
      </dgm:t>
    </dgm:pt>
    <dgm:pt modelId="{48862466-2E59-4366-BD90-8D860FE16139}" type="pres">
      <dgm:prSet presAssocID="{2C86F81C-75A0-411F-A732-2A3B2358DC53}" presName="Name0" presStyleCnt="0">
        <dgm:presLayoutVars>
          <dgm:dir/>
          <dgm:resizeHandles val="exact"/>
        </dgm:presLayoutVars>
      </dgm:prSet>
      <dgm:spPr/>
    </dgm:pt>
    <dgm:pt modelId="{433B8287-50F3-4883-A510-BC27CD23B897}" type="pres">
      <dgm:prSet presAssocID="{C5F412B5-282D-470F-9FDB-43FAC43309F4}" presName="node" presStyleLbl="node1" presStyleIdx="0" presStyleCnt="6">
        <dgm:presLayoutVars>
          <dgm:bulletEnabled val="1"/>
        </dgm:presLayoutVars>
      </dgm:prSet>
      <dgm:spPr/>
    </dgm:pt>
    <dgm:pt modelId="{22911E28-CA0F-4853-B2F6-BE8737572BD4}" type="pres">
      <dgm:prSet presAssocID="{9064EE00-41CA-40F8-863C-93F8C050D799}" presName="sibTrans" presStyleLbl="sibTrans1D1" presStyleIdx="0" presStyleCnt="5"/>
      <dgm:spPr/>
    </dgm:pt>
    <dgm:pt modelId="{F55C8525-3BA0-4085-A361-7DD8F3119691}" type="pres">
      <dgm:prSet presAssocID="{9064EE00-41CA-40F8-863C-93F8C050D799}" presName="connectorText" presStyleLbl="sibTrans1D1" presStyleIdx="0" presStyleCnt="5"/>
      <dgm:spPr/>
    </dgm:pt>
    <dgm:pt modelId="{11617F7B-FD7A-4BDD-8FA9-37E45C627E93}" type="pres">
      <dgm:prSet presAssocID="{7ABE3E3C-3ADC-46CF-858A-EB8458E10B41}" presName="node" presStyleLbl="node1" presStyleIdx="1" presStyleCnt="6">
        <dgm:presLayoutVars>
          <dgm:bulletEnabled val="1"/>
        </dgm:presLayoutVars>
      </dgm:prSet>
      <dgm:spPr/>
    </dgm:pt>
    <dgm:pt modelId="{47D78217-DC6C-4A15-8217-CC967C03A4EB}" type="pres">
      <dgm:prSet presAssocID="{07A2952F-7DCF-49D7-B7AF-0B9249E3BFDE}" presName="sibTrans" presStyleLbl="sibTrans1D1" presStyleIdx="1" presStyleCnt="5"/>
      <dgm:spPr/>
    </dgm:pt>
    <dgm:pt modelId="{95940F06-1559-4529-B2D6-4B7451B9960E}" type="pres">
      <dgm:prSet presAssocID="{07A2952F-7DCF-49D7-B7AF-0B9249E3BFDE}" presName="connectorText" presStyleLbl="sibTrans1D1" presStyleIdx="1" presStyleCnt="5"/>
      <dgm:spPr/>
    </dgm:pt>
    <dgm:pt modelId="{078B57B4-273B-405E-932B-AE876521187C}" type="pres">
      <dgm:prSet presAssocID="{717F9CA6-47E7-4933-AD10-23E32EDFC860}" presName="node" presStyleLbl="node1" presStyleIdx="2" presStyleCnt="6">
        <dgm:presLayoutVars>
          <dgm:bulletEnabled val="1"/>
        </dgm:presLayoutVars>
      </dgm:prSet>
      <dgm:spPr/>
    </dgm:pt>
    <dgm:pt modelId="{890CBC10-DC1D-4984-8F24-5FEF7ACB0EC3}" type="pres">
      <dgm:prSet presAssocID="{72F30C9D-5A0A-405A-8554-23E4512AAE85}" presName="sibTrans" presStyleLbl="sibTrans1D1" presStyleIdx="2" presStyleCnt="5"/>
      <dgm:spPr/>
    </dgm:pt>
    <dgm:pt modelId="{B76197B0-D2CA-4138-9548-11E47F7C5542}" type="pres">
      <dgm:prSet presAssocID="{72F30C9D-5A0A-405A-8554-23E4512AAE85}" presName="connectorText" presStyleLbl="sibTrans1D1" presStyleIdx="2" presStyleCnt="5"/>
      <dgm:spPr/>
    </dgm:pt>
    <dgm:pt modelId="{2729A7A2-CD71-430A-98CD-8B9AFDD9D9F6}" type="pres">
      <dgm:prSet presAssocID="{0B3D273F-B999-447E-98FC-E74C16838F32}" presName="node" presStyleLbl="node1" presStyleIdx="3" presStyleCnt="6">
        <dgm:presLayoutVars>
          <dgm:bulletEnabled val="1"/>
        </dgm:presLayoutVars>
      </dgm:prSet>
      <dgm:spPr/>
    </dgm:pt>
    <dgm:pt modelId="{5E512329-6182-4CCA-BDE3-3D13E43ADE1F}" type="pres">
      <dgm:prSet presAssocID="{756D0386-3CAA-4FFD-AABD-89796A315829}" presName="sibTrans" presStyleLbl="sibTrans1D1" presStyleIdx="3" presStyleCnt="5"/>
      <dgm:spPr/>
    </dgm:pt>
    <dgm:pt modelId="{41828088-DEE2-4BFC-AF04-55D6C50CE0A5}" type="pres">
      <dgm:prSet presAssocID="{756D0386-3CAA-4FFD-AABD-89796A315829}" presName="connectorText" presStyleLbl="sibTrans1D1" presStyleIdx="3" presStyleCnt="5"/>
      <dgm:spPr/>
    </dgm:pt>
    <dgm:pt modelId="{CEAA673F-2EE9-4D46-8EDF-83EC39A4F51D}" type="pres">
      <dgm:prSet presAssocID="{1BB411E7-8B6F-4E2A-97EC-1A8735177EEF}" presName="node" presStyleLbl="node1" presStyleIdx="4" presStyleCnt="6">
        <dgm:presLayoutVars>
          <dgm:bulletEnabled val="1"/>
        </dgm:presLayoutVars>
      </dgm:prSet>
      <dgm:spPr/>
    </dgm:pt>
    <dgm:pt modelId="{10F23093-217C-4975-9B76-E3CB2018178C}" type="pres">
      <dgm:prSet presAssocID="{3ED29C04-FCB7-4C18-86BA-6C2438CD848E}" presName="sibTrans" presStyleLbl="sibTrans1D1" presStyleIdx="4" presStyleCnt="5"/>
      <dgm:spPr/>
    </dgm:pt>
    <dgm:pt modelId="{2E7129B7-B315-424F-A2AF-BE6FC599B84C}" type="pres">
      <dgm:prSet presAssocID="{3ED29C04-FCB7-4C18-86BA-6C2438CD848E}" presName="connectorText" presStyleLbl="sibTrans1D1" presStyleIdx="4" presStyleCnt="5"/>
      <dgm:spPr/>
    </dgm:pt>
    <dgm:pt modelId="{8398F2D4-3282-47FA-8104-2316AFEC8854}" type="pres">
      <dgm:prSet presAssocID="{A8D9FE5A-B9BE-4E38-844F-6482EF5A1293}" presName="node" presStyleLbl="node1" presStyleIdx="5" presStyleCnt="6">
        <dgm:presLayoutVars>
          <dgm:bulletEnabled val="1"/>
        </dgm:presLayoutVars>
      </dgm:prSet>
      <dgm:spPr/>
    </dgm:pt>
  </dgm:ptLst>
  <dgm:cxnLst>
    <dgm:cxn modelId="{9D14DB05-08F4-47DC-97A6-26E072FF2757}" type="presOf" srcId="{9064EE00-41CA-40F8-863C-93F8C050D799}" destId="{22911E28-CA0F-4853-B2F6-BE8737572BD4}" srcOrd="0" destOrd="0" presId="urn:microsoft.com/office/officeart/2016/7/layout/RepeatingBendingProcessNew"/>
    <dgm:cxn modelId="{44A49B15-E403-4AE8-90C2-D740B57F2E9A}" srcId="{2C86F81C-75A0-411F-A732-2A3B2358DC53}" destId="{A8D9FE5A-B9BE-4E38-844F-6482EF5A1293}" srcOrd="5" destOrd="0" parTransId="{B7A2868E-5B78-4285-A835-9E8097368465}" sibTransId="{D84065CB-67AE-4E59-855F-24C051C6715F}"/>
    <dgm:cxn modelId="{0E49C938-EBBA-47E2-8A56-E9010640BE12}" type="presOf" srcId="{07A2952F-7DCF-49D7-B7AF-0B9249E3BFDE}" destId="{95940F06-1559-4529-B2D6-4B7451B9960E}" srcOrd="1" destOrd="0" presId="urn:microsoft.com/office/officeart/2016/7/layout/RepeatingBendingProcessNew"/>
    <dgm:cxn modelId="{F9C60D5B-63CE-4B8D-B2DC-7331ED6D29AE}" type="presOf" srcId="{C5F412B5-282D-470F-9FDB-43FAC43309F4}" destId="{433B8287-50F3-4883-A510-BC27CD23B897}" srcOrd="0" destOrd="0" presId="urn:microsoft.com/office/officeart/2016/7/layout/RepeatingBendingProcessNew"/>
    <dgm:cxn modelId="{3CA8825D-09C0-4EE9-B20F-E4042C2014CF}" srcId="{2C86F81C-75A0-411F-A732-2A3B2358DC53}" destId="{0B3D273F-B999-447E-98FC-E74C16838F32}" srcOrd="3" destOrd="0" parTransId="{AEFB57B6-9CFD-44D3-A806-96400BA76574}" sibTransId="{756D0386-3CAA-4FFD-AABD-89796A315829}"/>
    <dgm:cxn modelId="{8426C165-8681-4724-8DFA-FE2FEABB3E67}" type="presOf" srcId="{07A2952F-7DCF-49D7-B7AF-0B9249E3BFDE}" destId="{47D78217-DC6C-4A15-8217-CC967C03A4EB}" srcOrd="0" destOrd="0" presId="urn:microsoft.com/office/officeart/2016/7/layout/RepeatingBendingProcessNew"/>
    <dgm:cxn modelId="{BDD1554E-7485-40E1-8DAA-5CE699C6AC86}" type="presOf" srcId="{72F30C9D-5A0A-405A-8554-23E4512AAE85}" destId="{890CBC10-DC1D-4984-8F24-5FEF7ACB0EC3}" srcOrd="0" destOrd="0" presId="urn:microsoft.com/office/officeart/2016/7/layout/RepeatingBendingProcessNew"/>
    <dgm:cxn modelId="{5D21494F-C713-406B-9CF2-10CB9DB6385A}" type="presOf" srcId="{A8D9FE5A-B9BE-4E38-844F-6482EF5A1293}" destId="{8398F2D4-3282-47FA-8104-2316AFEC8854}" srcOrd="0" destOrd="0" presId="urn:microsoft.com/office/officeart/2016/7/layout/RepeatingBendingProcessNew"/>
    <dgm:cxn modelId="{57D1774F-A369-409A-B4EC-71160B9FC6AA}" type="presOf" srcId="{756D0386-3CAA-4FFD-AABD-89796A315829}" destId="{41828088-DEE2-4BFC-AF04-55D6C50CE0A5}" srcOrd="1" destOrd="0" presId="urn:microsoft.com/office/officeart/2016/7/layout/RepeatingBendingProcessNew"/>
    <dgm:cxn modelId="{67711B70-2973-40E5-AF69-372894E6E9B6}" type="presOf" srcId="{0B3D273F-B999-447E-98FC-E74C16838F32}" destId="{2729A7A2-CD71-430A-98CD-8B9AFDD9D9F6}" srcOrd="0" destOrd="0" presId="urn:microsoft.com/office/officeart/2016/7/layout/RepeatingBendingProcessNew"/>
    <dgm:cxn modelId="{D4D88A72-8679-4DF2-BB10-2A48BA7BDCD0}" type="presOf" srcId="{1BB411E7-8B6F-4E2A-97EC-1A8735177EEF}" destId="{CEAA673F-2EE9-4D46-8EDF-83EC39A4F51D}" srcOrd="0" destOrd="0" presId="urn:microsoft.com/office/officeart/2016/7/layout/RepeatingBendingProcessNew"/>
    <dgm:cxn modelId="{C0E02179-9ECD-4BDE-A53A-AC11E2C8A14E}" type="presOf" srcId="{2C86F81C-75A0-411F-A732-2A3B2358DC53}" destId="{48862466-2E59-4366-BD90-8D860FE16139}" srcOrd="0" destOrd="0" presId="urn:microsoft.com/office/officeart/2016/7/layout/RepeatingBendingProcessNew"/>
    <dgm:cxn modelId="{A9232B7A-6BEA-402A-979B-F8C30AAD4470}" srcId="{2C86F81C-75A0-411F-A732-2A3B2358DC53}" destId="{1BB411E7-8B6F-4E2A-97EC-1A8735177EEF}" srcOrd="4" destOrd="0" parTransId="{99580609-F7C6-4C41-803E-48BB2BA30454}" sibTransId="{3ED29C04-FCB7-4C18-86BA-6C2438CD848E}"/>
    <dgm:cxn modelId="{5AE8568F-C7CF-43D0-BE4B-DDDF1FBD6BFF}" type="presOf" srcId="{7ABE3E3C-3ADC-46CF-858A-EB8458E10B41}" destId="{11617F7B-FD7A-4BDD-8FA9-37E45C627E93}" srcOrd="0" destOrd="0" presId="urn:microsoft.com/office/officeart/2016/7/layout/RepeatingBendingProcessNew"/>
    <dgm:cxn modelId="{BA86A592-2996-4383-8F72-18445F64F696}" type="presOf" srcId="{9064EE00-41CA-40F8-863C-93F8C050D799}" destId="{F55C8525-3BA0-4085-A361-7DD8F3119691}" srcOrd="1" destOrd="0" presId="urn:microsoft.com/office/officeart/2016/7/layout/RepeatingBendingProcessNew"/>
    <dgm:cxn modelId="{6D8817A1-9183-4DB5-8E37-13BC3A291C2E}" type="presOf" srcId="{717F9CA6-47E7-4933-AD10-23E32EDFC860}" destId="{078B57B4-273B-405E-932B-AE876521187C}" srcOrd="0" destOrd="0" presId="urn:microsoft.com/office/officeart/2016/7/layout/RepeatingBendingProcessNew"/>
    <dgm:cxn modelId="{5B5278D6-93CD-4120-9CD9-2598B942B546}" type="presOf" srcId="{3ED29C04-FCB7-4C18-86BA-6C2438CD848E}" destId="{2E7129B7-B315-424F-A2AF-BE6FC599B84C}" srcOrd="1" destOrd="0" presId="urn:microsoft.com/office/officeart/2016/7/layout/RepeatingBendingProcessNew"/>
    <dgm:cxn modelId="{C90792D7-B99E-4BE6-8B1A-C77C66561A46}" srcId="{2C86F81C-75A0-411F-A732-2A3B2358DC53}" destId="{C5F412B5-282D-470F-9FDB-43FAC43309F4}" srcOrd="0" destOrd="0" parTransId="{7CE4A976-780E-4031-82B7-B9DCBECD0CDD}" sibTransId="{9064EE00-41CA-40F8-863C-93F8C050D799}"/>
    <dgm:cxn modelId="{F3D4F2D8-0F55-4A90-A808-B253C4884135}" type="presOf" srcId="{3ED29C04-FCB7-4C18-86BA-6C2438CD848E}" destId="{10F23093-217C-4975-9B76-E3CB2018178C}" srcOrd="0" destOrd="0" presId="urn:microsoft.com/office/officeart/2016/7/layout/RepeatingBendingProcessNew"/>
    <dgm:cxn modelId="{C9158EE8-DBC1-4E78-B80C-317A90909B7E}" type="presOf" srcId="{72F30C9D-5A0A-405A-8554-23E4512AAE85}" destId="{B76197B0-D2CA-4138-9548-11E47F7C5542}" srcOrd="1" destOrd="0" presId="urn:microsoft.com/office/officeart/2016/7/layout/RepeatingBendingProcessNew"/>
    <dgm:cxn modelId="{837070EB-B1E3-4599-953E-7A765311D194}" type="presOf" srcId="{756D0386-3CAA-4FFD-AABD-89796A315829}" destId="{5E512329-6182-4CCA-BDE3-3D13E43ADE1F}" srcOrd="0" destOrd="0" presId="urn:microsoft.com/office/officeart/2016/7/layout/RepeatingBendingProcessNew"/>
    <dgm:cxn modelId="{015999EC-C4C3-45F3-9D98-280A7D9C7EAB}" srcId="{2C86F81C-75A0-411F-A732-2A3B2358DC53}" destId="{717F9CA6-47E7-4933-AD10-23E32EDFC860}" srcOrd="2" destOrd="0" parTransId="{6295D750-983B-4E49-A5A8-EB49AAA675DF}" sibTransId="{72F30C9D-5A0A-405A-8554-23E4512AAE85}"/>
    <dgm:cxn modelId="{1B8208FA-E1F9-4F44-91E0-7F2FC5DA0F81}" srcId="{2C86F81C-75A0-411F-A732-2A3B2358DC53}" destId="{7ABE3E3C-3ADC-46CF-858A-EB8458E10B41}" srcOrd="1" destOrd="0" parTransId="{776911D4-A7CF-4ABF-A833-613836866AC6}" sibTransId="{07A2952F-7DCF-49D7-B7AF-0B9249E3BFDE}"/>
    <dgm:cxn modelId="{27497059-4938-441B-9352-D5398E611FBC}" type="presParOf" srcId="{48862466-2E59-4366-BD90-8D860FE16139}" destId="{433B8287-50F3-4883-A510-BC27CD23B897}" srcOrd="0" destOrd="0" presId="urn:microsoft.com/office/officeart/2016/7/layout/RepeatingBendingProcessNew"/>
    <dgm:cxn modelId="{407E6FB3-C5BB-43C9-B3D9-3535CD188105}" type="presParOf" srcId="{48862466-2E59-4366-BD90-8D860FE16139}" destId="{22911E28-CA0F-4853-B2F6-BE8737572BD4}" srcOrd="1" destOrd="0" presId="urn:microsoft.com/office/officeart/2016/7/layout/RepeatingBendingProcessNew"/>
    <dgm:cxn modelId="{98D28077-425A-4F0A-A747-69F8E928CCF0}" type="presParOf" srcId="{22911E28-CA0F-4853-B2F6-BE8737572BD4}" destId="{F55C8525-3BA0-4085-A361-7DD8F3119691}" srcOrd="0" destOrd="0" presId="urn:microsoft.com/office/officeart/2016/7/layout/RepeatingBendingProcessNew"/>
    <dgm:cxn modelId="{5841AC58-9599-4071-8235-79106059FCB9}" type="presParOf" srcId="{48862466-2E59-4366-BD90-8D860FE16139}" destId="{11617F7B-FD7A-4BDD-8FA9-37E45C627E93}" srcOrd="2" destOrd="0" presId="urn:microsoft.com/office/officeart/2016/7/layout/RepeatingBendingProcessNew"/>
    <dgm:cxn modelId="{F5100D3B-D2FC-42E0-ABD5-84C495867B9A}" type="presParOf" srcId="{48862466-2E59-4366-BD90-8D860FE16139}" destId="{47D78217-DC6C-4A15-8217-CC967C03A4EB}" srcOrd="3" destOrd="0" presId="urn:microsoft.com/office/officeart/2016/7/layout/RepeatingBendingProcessNew"/>
    <dgm:cxn modelId="{7811418A-EE32-4D43-9E72-0D875248C9FC}" type="presParOf" srcId="{47D78217-DC6C-4A15-8217-CC967C03A4EB}" destId="{95940F06-1559-4529-B2D6-4B7451B9960E}" srcOrd="0" destOrd="0" presId="urn:microsoft.com/office/officeart/2016/7/layout/RepeatingBendingProcessNew"/>
    <dgm:cxn modelId="{A6AA530D-3356-4D25-BB89-7D9013023665}" type="presParOf" srcId="{48862466-2E59-4366-BD90-8D860FE16139}" destId="{078B57B4-273B-405E-932B-AE876521187C}" srcOrd="4" destOrd="0" presId="urn:microsoft.com/office/officeart/2016/7/layout/RepeatingBendingProcessNew"/>
    <dgm:cxn modelId="{F1F5B90B-DE67-44EB-9597-D53D12230408}" type="presParOf" srcId="{48862466-2E59-4366-BD90-8D860FE16139}" destId="{890CBC10-DC1D-4984-8F24-5FEF7ACB0EC3}" srcOrd="5" destOrd="0" presId="urn:microsoft.com/office/officeart/2016/7/layout/RepeatingBendingProcessNew"/>
    <dgm:cxn modelId="{29315D45-569E-4D76-BD68-3D77A8155A79}" type="presParOf" srcId="{890CBC10-DC1D-4984-8F24-5FEF7ACB0EC3}" destId="{B76197B0-D2CA-4138-9548-11E47F7C5542}" srcOrd="0" destOrd="0" presId="urn:microsoft.com/office/officeart/2016/7/layout/RepeatingBendingProcessNew"/>
    <dgm:cxn modelId="{5F1B44B2-1D49-4509-A0C1-57B6EFBAC315}" type="presParOf" srcId="{48862466-2E59-4366-BD90-8D860FE16139}" destId="{2729A7A2-CD71-430A-98CD-8B9AFDD9D9F6}" srcOrd="6" destOrd="0" presId="urn:microsoft.com/office/officeart/2016/7/layout/RepeatingBendingProcessNew"/>
    <dgm:cxn modelId="{4239AAD3-A668-424E-878F-5F5FCC0B3136}" type="presParOf" srcId="{48862466-2E59-4366-BD90-8D860FE16139}" destId="{5E512329-6182-4CCA-BDE3-3D13E43ADE1F}" srcOrd="7" destOrd="0" presId="urn:microsoft.com/office/officeart/2016/7/layout/RepeatingBendingProcessNew"/>
    <dgm:cxn modelId="{8DDFD05E-BB04-42E1-98D7-CC5C59AA2607}" type="presParOf" srcId="{5E512329-6182-4CCA-BDE3-3D13E43ADE1F}" destId="{41828088-DEE2-4BFC-AF04-55D6C50CE0A5}" srcOrd="0" destOrd="0" presId="urn:microsoft.com/office/officeart/2016/7/layout/RepeatingBendingProcessNew"/>
    <dgm:cxn modelId="{BEFF39D5-95DD-45A7-BD6A-4C309D2A86D2}" type="presParOf" srcId="{48862466-2E59-4366-BD90-8D860FE16139}" destId="{CEAA673F-2EE9-4D46-8EDF-83EC39A4F51D}" srcOrd="8" destOrd="0" presId="urn:microsoft.com/office/officeart/2016/7/layout/RepeatingBendingProcessNew"/>
    <dgm:cxn modelId="{941BB2C2-39CE-4854-9BE3-CF8FB1B28CB6}" type="presParOf" srcId="{48862466-2E59-4366-BD90-8D860FE16139}" destId="{10F23093-217C-4975-9B76-E3CB2018178C}" srcOrd="9" destOrd="0" presId="urn:microsoft.com/office/officeart/2016/7/layout/RepeatingBendingProcessNew"/>
    <dgm:cxn modelId="{461FA7F6-8998-4F54-95C4-C817FDFF61E7}" type="presParOf" srcId="{10F23093-217C-4975-9B76-E3CB2018178C}" destId="{2E7129B7-B315-424F-A2AF-BE6FC599B84C}" srcOrd="0" destOrd="0" presId="urn:microsoft.com/office/officeart/2016/7/layout/RepeatingBendingProcessNew"/>
    <dgm:cxn modelId="{576C16C1-10E6-4204-BC8F-8075BB01E061}" type="presParOf" srcId="{48862466-2E59-4366-BD90-8D860FE16139}" destId="{8398F2D4-3282-47FA-8104-2316AFEC885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4215F7-70E3-4830-829E-130049FEDA06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BBA1C6-BED5-4AAE-89A1-73B2133A94D9}">
      <dgm:prSet/>
      <dgm:spPr/>
      <dgm:t>
        <a:bodyPr/>
        <a:lstStyle/>
        <a:p>
          <a:r>
            <a:rPr lang="pt-BR" b="1"/>
            <a:t>Dimensão jurídica da filiação</a:t>
          </a:r>
          <a:endParaRPr lang="en-US"/>
        </a:p>
      </dgm:t>
    </dgm:pt>
    <dgm:pt modelId="{0B5506D5-E797-40CB-B0F1-AAE00F1953E6}" type="parTrans" cxnId="{95CE40FB-3F57-45E1-B6C6-2DD9B3EDED68}">
      <dgm:prSet/>
      <dgm:spPr/>
      <dgm:t>
        <a:bodyPr/>
        <a:lstStyle/>
        <a:p>
          <a:endParaRPr lang="en-US"/>
        </a:p>
      </dgm:t>
    </dgm:pt>
    <dgm:pt modelId="{B54A68DC-A0CF-4CF6-BE01-84082A185187}" type="sibTrans" cxnId="{95CE40FB-3F57-45E1-B6C6-2DD9B3EDED68}">
      <dgm:prSet/>
      <dgm:spPr/>
      <dgm:t>
        <a:bodyPr/>
        <a:lstStyle/>
        <a:p>
          <a:endParaRPr lang="en-US"/>
        </a:p>
      </dgm:t>
    </dgm:pt>
    <dgm:pt modelId="{E7CA6BD8-5334-452A-9EAD-7FCFF2FDA62F}">
      <dgm:prSet/>
      <dgm:spPr/>
      <dgm:t>
        <a:bodyPr/>
        <a:lstStyle/>
        <a:p>
          <a:r>
            <a:rPr lang="pt-BR"/>
            <a:t>A adoção é um ato legal de Deus:</a:t>
          </a:r>
          <a:endParaRPr lang="en-US"/>
        </a:p>
      </dgm:t>
    </dgm:pt>
    <dgm:pt modelId="{D71A2F6D-DC90-452B-9CFE-5F551B525D4D}" type="parTrans" cxnId="{5CA2A948-E1F9-43CC-8612-43BD59EA6E7D}">
      <dgm:prSet/>
      <dgm:spPr/>
      <dgm:t>
        <a:bodyPr/>
        <a:lstStyle/>
        <a:p>
          <a:endParaRPr lang="en-US"/>
        </a:p>
      </dgm:t>
    </dgm:pt>
    <dgm:pt modelId="{BF8E5B71-C098-4F8B-8759-3BBCC5167576}" type="sibTrans" cxnId="{5CA2A948-E1F9-43CC-8612-43BD59EA6E7D}">
      <dgm:prSet/>
      <dgm:spPr/>
      <dgm:t>
        <a:bodyPr/>
        <a:lstStyle/>
        <a:p>
          <a:endParaRPr lang="en-US"/>
        </a:p>
      </dgm:t>
    </dgm:pt>
    <dgm:pt modelId="{A2914ABB-E967-4EE6-928B-4F21F13E386D}">
      <dgm:prSet/>
      <dgm:spPr/>
      <dgm:t>
        <a:bodyPr/>
        <a:lstStyle/>
        <a:p>
          <a:r>
            <a:rPr lang="pt-BR"/>
            <a:t>Mudança de status espiritual</a:t>
          </a:r>
          <a:endParaRPr lang="en-US"/>
        </a:p>
      </dgm:t>
    </dgm:pt>
    <dgm:pt modelId="{6A593735-D673-4FC3-BE17-896CAA792896}" type="parTrans" cxnId="{839C7519-6D7F-4BA0-AA0C-BAB8F83CC44D}">
      <dgm:prSet/>
      <dgm:spPr/>
      <dgm:t>
        <a:bodyPr/>
        <a:lstStyle/>
        <a:p>
          <a:endParaRPr lang="en-US"/>
        </a:p>
      </dgm:t>
    </dgm:pt>
    <dgm:pt modelId="{7FB05988-9319-48CB-9952-867F7C7E313A}" type="sibTrans" cxnId="{839C7519-6D7F-4BA0-AA0C-BAB8F83CC44D}">
      <dgm:prSet/>
      <dgm:spPr/>
      <dgm:t>
        <a:bodyPr/>
        <a:lstStyle/>
        <a:p>
          <a:endParaRPr lang="en-US"/>
        </a:p>
      </dgm:t>
    </dgm:pt>
    <dgm:pt modelId="{056E0287-30D8-4D29-9736-BB30E71A02FA}">
      <dgm:prSet/>
      <dgm:spPr/>
      <dgm:t>
        <a:bodyPr/>
        <a:lstStyle/>
        <a:p>
          <a:r>
            <a:rPr lang="pt-BR"/>
            <a:t>Inclusão na família divina</a:t>
          </a:r>
          <a:endParaRPr lang="en-US"/>
        </a:p>
      </dgm:t>
    </dgm:pt>
    <dgm:pt modelId="{5D688024-CEFE-4FA5-8E1F-2726D03A6411}" type="parTrans" cxnId="{F8038AB8-74AC-4641-965C-821D5A771731}">
      <dgm:prSet/>
      <dgm:spPr/>
      <dgm:t>
        <a:bodyPr/>
        <a:lstStyle/>
        <a:p>
          <a:endParaRPr lang="en-US"/>
        </a:p>
      </dgm:t>
    </dgm:pt>
    <dgm:pt modelId="{13A63466-50C6-4563-A1EC-9090B25CAAFB}" type="sibTrans" cxnId="{F8038AB8-74AC-4641-965C-821D5A771731}">
      <dgm:prSet/>
      <dgm:spPr/>
      <dgm:t>
        <a:bodyPr/>
        <a:lstStyle/>
        <a:p>
          <a:endParaRPr lang="en-US"/>
        </a:p>
      </dgm:t>
    </dgm:pt>
    <dgm:pt modelId="{4431015E-D697-42EF-9983-CE8C39D20F58}">
      <dgm:prSet/>
      <dgm:spPr/>
      <dgm:t>
        <a:bodyPr/>
        <a:lstStyle/>
        <a:p>
          <a:r>
            <a:rPr lang="pt-BR"/>
            <a:t>Direito à herança</a:t>
          </a:r>
          <a:endParaRPr lang="en-US"/>
        </a:p>
      </dgm:t>
    </dgm:pt>
    <dgm:pt modelId="{ABA80D79-E78F-4BB5-AF5E-54F9D4325020}" type="parTrans" cxnId="{D703ADE1-BEC4-4539-8A2F-471EB27A132A}">
      <dgm:prSet/>
      <dgm:spPr/>
      <dgm:t>
        <a:bodyPr/>
        <a:lstStyle/>
        <a:p>
          <a:endParaRPr lang="en-US"/>
        </a:p>
      </dgm:t>
    </dgm:pt>
    <dgm:pt modelId="{DBA21665-8F3B-4933-A057-3E63AB5FA0DB}" type="sibTrans" cxnId="{D703ADE1-BEC4-4539-8A2F-471EB27A132A}">
      <dgm:prSet/>
      <dgm:spPr/>
      <dgm:t>
        <a:bodyPr/>
        <a:lstStyle/>
        <a:p>
          <a:endParaRPr lang="en-US"/>
        </a:p>
      </dgm:t>
    </dgm:pt>
    <dgm:pt modelId="{43BB0584-9D1E-4578-95EA-0A9402D82EDC}" type="pres">
      <dgm:prSet presAssocID="{DD4215F7-70E3-4830-829E-130049FEDA06}" presName="vert0" presStyleCnt="0">
        <dgm:presLayoutVars>
          <dgm:dir/>
          <dgm:animOne val="branch"/>
          <dgm:animLvl val="lvl"/>
        </dgm:presLayoutVars>
      </dgm:prSet>
      <dgm:spPr/>
    </dgm:pt>
    <dgm:pt modelId="{7DF8FC3B-8A9B-4C2A-8EB3-183C0FDE2C72}" type="pres">
      <dgm:prSet presAssocID="{68BBA1C6-BED5-4AAE-89A1-73B2133A94D9}" presName="thickLine" presStyleLbl="alignNode1" presStyleIdx="0" presStyleCnt="5"/>
      <dgm:spPr/>
    </dgm:pt>
    <dgm:pt modelId="{0154BA61-5D7D-4FEE-9CEC-C4D254D57D74}" type="pres">
      <dgm:prSet presAssocID="{68BBA1C6-BED5-4AAE-89A1-73B2133A94D9}" presName="horz1" presStyleCnt="0"/>
      <dgm:spPr/>
    </dgm:pt>
    <dgm:pt modelId="{A1C469F0-4D2A-4CBA-AFFB-9F307D47E249}" type="pres">
      <dgm:prSet presAssocID="{68BBA1C6-BED5-4AAE-89A1-73B2133A94D9}" presName="tx1" presStyleLbl="revTx" presStyleIdx="0" presStyleCnt="5"/>
      <dgm:spPr/>
    </dgm:pt>
    <dgm:pt modelId="{EB5AB0FE-0892-4A01-8E52-CA4F8FAC855B}" type="pres">
      <dgm:prSet presAssocID="{68BBA1C6-BED5-4AAE-89A1-73B2133A94D9}" presName="vert1" presStyleCnt="0"/>
      <dgm:spPr/>
    </dgm:pt>
    <dgm:pt modelId="{DDB60857-0C59-433D-94FD-C451F1121B04}" type="pres">
      <dgm:prSet presAssocID="{E7CA6BD8-5334-452A-9EAD-7FCFF2FDA62F}" presName="thickLine" presStyleLbl="alignNode1" presStyleIdx="1" presStyleCnt="5"/>
      <dgm:spPr/>
    </dgm:pt>
    <dgm:pt modelId="{55242F7A-EED5-4661-8281-F7B4AD72B16C}" type="pres">
      <dgm:prSet presAssocID="{E7CA6BD8-5334-452A-9EAD-7FCFF2FDA62F}" presName="horz1" presStyleCnt="0"/>
      <dgm:spPr/>
    </dgm:pt>
    <dgm:pt modelId="{7DF00313-6225-4DC2-A5D0-F68D172BED61}" type="pres">
      <dgm:prSet presAssocID="{E7CA6BD8-5334-452A-9EAD-7FCFF2FDA62F}" presName="tx1" presStyleLbl="revTx" presStyleIdx="1" presStyleCnt="5"/>
      <dgm:spPr/>
    </dgm:pt>
    <dgm:pt modelId="{A338C88D-7BA5-4F9D-B4E9-8D85598C8EFC}" type="pres">
      <dgm:prSet presAssocID="{E7CA6BD8-5334-452A-9EAD-7FCFF2FDA62F}" presName="vert1" presStyleCnt="0"/>
      <dgm:spPr/>
    </dgm:pt>
    <dgm:pt modelId="{64F9DC7D-F14D-4F8C-9E1C-2393E1C7A08B}" type="pres">
      <dgm:prSet presAssocID="{A2914ABB-E967-4EE6-928B-4F21F13E386D}" presName="thickLine" presStyleLbl="alignNode1" presStyleIdx="2" presStyleCnt="5"/>
      <dgm:spPr/>
    </dgm:pt>
    <dgm:pt modelId="{68A562C6-013A-4751-B399-A7F259AC1221}" type="pres">
      <dgm:prSet presAssocID="{A2914ABB-E967-4EE6-928B-4F21F13E386D}" presName="horz1" presStyleCnt="0"/>
      <dgm:spPr/>
    </dgm:pt>
    <dgm:pt modelId="{454CACAD-8366-472D-BA38-D7873283DA57}" type="pres">
      <dgm:prSet presAssocID="{A2914ABB-E967-4EE6-928B-4F21F13E386D}" presName="tx1" presStyleLbl="revTx" presStyleIdx="2" presStyleCnt="5"/>
      <dgm:spPr/>
    </dgm:pt>
    <dgm:pt modelId="{3A3A030E-5B6B-45D1-90B8-3C0CACBE0D60}" type="pres">
      <dgm:prSet presAssocID="{A2914ABB-E967-4EE6-928B-4F21F13E386D}" presName="vert1" presStyleCnt="0"/>
      <dgm:spPr/>
    </dgm:pt>
    <dgm:pt modelId="{0EB84FCD-013D-411B-A106-747D9AAA282A}" type="pres">
      <dgm:prSet presAssocID="{056E0287-30D8-4D29-9736-BB30E71A02FA}" presName="thickLine" presStyleLbl="alignNode1" presStyleIdx="3" presStyleCnt="5"/>
      <dgm:spPr/>
    </dgm:pt>
    <dgm:pt modelId="{F1DABD3E-FC50-4E70-8BB7-107A434A7570}" type="pres">
      <dgm:prSet presAssocID="{056E0287-30D8-4D29-9736-BB30E71A02FA}" presName="horz1" presStyleCnt="0"/>
      <dgm:spPr/>
    </dgm:pt>
    <dgm:pt modelId="{18D869A8-0BA5-407D-999B-B077E59198C1}" type="pres">
      <dgm:prSet presAssocID="{056E0287-30D8-4D29-9736-BB30E71A02FA}" presName="tx1" presStyleLbl="revTx" presStyleIdx="3" presStyleCnt="5"/>
      <dgm:spPr/>
    </dgm:pt>
    <dgm:pt modelId="{1AE10881-A152-4E2F-B74F-61B39F6F17EF}" type="pres">
      <dgm:prSet presAssocID="{056E0287-30D8-4D29-9736-BB30E71A02FA}" presName="vert1" presStyleCnt="0"/>
      <dgm:spPr/>
    </dgm:pt>
    <dgm:pt modelId="{3A00A1AE-C1D7-45DD-9E48-0B2A28E9F796}" type="pres">
      <dgm:prSet presAssocID="{4431015E-D697-42EF-9983-CE8C39D20F58}" presName="thickLine" presStyleLbl="alignNode1" presStyleIdx="4" presStyleCnt="5"/>
      <dgm:spPr/>
    </dgm:pt>
    <dgm:pt modelId="{8307B057-9AF7-4F93-90AC-EF6DFBDCF568}" type="pres">
      <dgm:prSet presAssocID="{4431015E-D697-42EF-9983-CE8C39D20F58}" presName="horz1" presStyleCnt="0"/>
      <dgm:spPr/>
    </dgm:pt>
    <dgm:pt modelId="{48CB0FA1-95B4-425E-958C-9FF2511EFE71}" type="pres">
      <dgm:prSet presAssocID="{4431015E-D697-42EF-9983-CE8C39D20F58}" presName="tx1" presStyleLbl="revTx" presStyleIdx="4" presStyleCnt="5"/>
      <dgm:spPr/>
    </dgm:pt>
    <dgm:pt modelId="{EE5B2616-DE74-4609-BD69-C57DCEA2F67B}" type="pres">
      <dgm:prSet presAssocID="{4431015E-D697-42EF-9983-CE8C39D20F58}" presName="vert1" presStyleCnt="0"/>
      <dgm:spPr/>
    </dgm:pt>
  </dgm:ptLst>
  <dgm:cxnLst>
    <dgm:cxn modelId="{1E2CC114-C55A-4C93-AF3D-2333035F0B3E}" type="presOf" srcId="{056E0287-30D8-4D29-9736-BB30E71A02FA}" destId="{18D869A8-0BA5-407D-999B-B077E59198C1}" srcOrd="0" destOrd="0" presId="urn:microsoft.com/office/officeart/2008/layout/LinedList"/>
    <dgm:cxn modelId="{839C7519-6D7F-4BA0-AA0C-BAB8F83CC44D}" srcId="{DD4215F7-70E3-4830-829E-130049FEDA06}" destId="{A2914ABB-E967-4EE6-928B-4F21F13E386D}" srcOrd="2" destOrd="0" parTransId="{6A593735-D673-4FC3-BE17-896CAA792896}" sibTransId="{7FB05988-9319-48CB-9952-867F7C7E313A}"/>
    <dgm:cxn modelId="{5CA2A948-E1F9-43CC-8612-43BD59EA6E7D}" srcId="{DD4215F7-70E3-4830-829E-130049FEDA06}" destId="{E7CA6BD8-5334-452A-9EAD-7FCFF2FDA62F}" srcOrd="1" destOrd="0" parTransId="{D71A2F6D-DC90-452B-9CFE-5F551B525D4D}" sibTransId="{BF8E5B71-C098-4F8B-8759-3BBCC5167576}"/>
    <dgm:cxn modelId="{0E6B394F-BCA1-4384-A8D7-F4BC27059554}" type="presOf" srcId="{E7CA6BD8-5334-452A-9EAD-7FCFF2FDA62F}" destId="{7DF00313-6225-4DC2-A5D0-F68D172BED61}" srcOrd="0" destOrd="0" presId="urn:microsoft.com/office/officeart/2008/layout/LinedList"/>
    <dgm:cxn modelId="{AAC88B4F-5C23-4972-B72B-0D5D518D0336}" type="presOf" srcId="{4431015E-D697-42EF-9983-CE8C39D20F58}" destId="{48CB0FA1-95B4-425E-958C-9FF2511EFE71}" srcOrd="0" destOrd="0" presId="urn:microsoft.com/office/officeart/2008/layout/LinedList"/>
    <dgm:cxn modelId="{FF5E16A9-CD5C-41A2-A10F-5A179BCB4C77}" type="presOf" srcId="{68BBA1C6-BED5-4AAE-89A1-73B2133A94D9}" destId="{A1C469F0-4D2A-4CBA-AFFB-9F307D47E249}" srcOrd="0" destOrd="0" presId="urn:microsoft.com/office/officeart/2008/layout/LinedList"/>
    <dgm:cxn modelId="{F8038AB8-74AC-4641-965C-821D5A771731}" srcId="{DD4215F7-70E3-4830-829E-130049FEDA06}" destId="{056E0287-30D8-4D29-9736-BB30E71A02FA}" srcOrd="3" destOrd="0" parTransId="{5D688024-CEFE-4FA5-8E1F-2726D03A6411}" sibTransId="{13A63466-50C6-4563-A1EC-9090B25CAAFB}"/>
    <dgm:cxn modelId="{7C3EC4CA-3DCE-442F-8880-D66C14EC18DC}" type="presOf" srcId="{DD4215F7-70E3-4830-829E-130049FEDA06}" destId="{43BB0584-9D1E-4578-95EA-0A9402D82EDC}" srcOrd="0" destOrd="0" presId="urn:microsoft.com/office/officeart/2008/layout/LinedList"/>
    <dgm:cxn modelId="{E9C603CC-54EB-45C7-94F3-6871222F3BB1}" type="presOf" srcId="{A2914ABB-E967-4EE6-928B-4F21F13E386D}" destId="{454CACAD-8366-472D-BA38-D7873283DA57}" srcOrd="0" destOrd="0" presId="urn:microsoft.com/office/officeart/2008/layout/LinedList"/>
    <dgm:cxn modelId="{D703ADE1-BEC4-4539-8A2F-471EB27A132A}" srcId="{DD4215F7-70E3-4830-829E-130049FEDA06}" destId="{4431015E-D697-42EF-9983-CE8C39D20F58}" srcOrd="4" destOrd="0" parTransId="{ABA80D79-E78F-4BB5-AF5E-54F9D4325020}" sibTransId="{DBA21665-8F3B-4933-A057-3E63AB5FA0DB}"/>
    <dgm:cxn modelId="{95CE40FB-3F57-45E1-B6C6-2DD9B3EDED68}" srcId="{DD4215F7-70E3-4830-829E-130049FEDA06}" destId="{68BBA1C6-BED5-4AAE-89A1-73B2133A94D9}" srcOrd="0" destOrd="0" parTransId="{0B5506D5-E797-40CB-B0F1-AAE00F1953E6}" sibTransId="{B54A68DC-A0CF-4CF6-BE01-84082A185187}"/>
    <dgm:cxn modelId="{B22F9477-F961-4D65-8A66-D9C8255282F2}" type="presParOf" srcId="{43BB0584-9D1E-4578-95EA-0A9402D82EDC}" destId="{7DF8FC3B-8A9B-4C2A-8EB3-183C0FDE2C72}" srcOrd="0" destOrd="0" presId="urn:microsoft.com/office/officeart/2008/layout/LinedList"/>
    <dgm:cxn modelId="{0C394ABB-9F31-4D1F-9ED2-5FEF6FB0045D}" type="presParOf" srcId="{43BB0584-9D1E-4578-95EA-0A9402D82EDC}" destId="{0154BA61-5D7D-4FEE-9CEC-C4D254D57D74}" srcOrd="1" destOrd="0" presId="urn:microsoft.com/office/officeart/2008/layout/LinedList"/>
    <dgm:cxn modelId="{FABC3AD5-DA29-405A-ABE1-FE82347F73C5}" type="presParOf" srcId="{0154BA61-5D7D-4FEE-9CEC-C4D254D57D74}" destId="{A1C469F0-4D2A-4CBA-AFFB-9F307D47E249}" srcOrd="0" destOrd="0" presId="urn:microsoft.com/office/officeart/2008/layout/LinedList"/>
    <dgm:cxn modelId="{59504D6B-AAAE-45AE-A25E-1ECE4265D309}" type="presParOf" srcId="{0154BA61-5D7D-4FEE-9CEC-C4D254D57D74}" destId="{EB5AB0FE-0892-4A01-8E52-CA4F8FAC855B}" srcOrd="1" destOrd="0" presId="urn:microsoft.com/office/officeart/2008/layout/LinedList"/>
    <dgm:cxn modelId="{E1CF5AD0-B9B1-42F8-8B67-FCE0EA13E4DA}" type="presParOf" srcId="{43BB0584-9D1E-4578-95EA-0A9402D82EDC}" destId="{DDB60857-0C59-433D-94FD-C451F1121B04}" srcOrd="2" destOrd="0" presId="urn:microsoft.com/office/officeart/2008/layout/LinedList"/>
    <dgm:cxn modelId="{B0478AF3-6A52-4970-A18A-40C086081A42}" type="presParOf" srcId="{43BB0584-9D1E-4578-95EA-0A9402D82EDC}" destId="{55242F7A-EED5-4661-8281-F7B4AD72B16C}" srcOrd="3" destOrd="0" presId="urn:microsoft.com/office/officeart/2008/layout/LinedList"/>
    <dgm:cxn modelId="{0425A137-D71C-46F1-B306-1D2CFD2374BC}" type="presParOf" srcId="{55242F7A-EED5-4661-8281-F7B4AD72B16C}" destId="{7DF00313-6225-4DC2-A5D0-F68D172BED61}" srcOrd="0" destOrd="0" presId="urn:microsoft.com/office/officeart/2008/layout/LinedList"/>
    <dgm:cxn modelId="{776127E2-B80B-41AA-8FA4-352AB07D2E1F}" type="presParOf" srcId="{55242F7A-EED5-4661-8281-F7B4AD72B16C}" destId="{A338C88D-7BA5-4F9D-B4E9-8D85598C8EFC}" srcOrd="1" destOrd="0" presId="urn:microsoft.com/office/officeart/2008/layout/LinedList"/>
    <dgm:cxn modelId="{D93B5EFC-453F-4621-A2E0-A6D3B9648FFB}" type="presParOf" srcId="{43BB0584-9D1E-4578-95EA-0A9402D82EDC}" destId="{64F9DC7D-F14D-4F8C-9E1C-2393E1C7A08B}" srcOrd="4" destOrd="0" presId="urn:microsoft.com/office/officeart/2008/layout/LinedList"/>
    <dgm:cxn modelId="{580FCEC4-C2FF-4585-BAE7-B9C705C1DEC6}" type="presParOf" srcId="{43BB0584-9D1E-4578-95EA-0A9402D82EDC}" destId="{68A562C6-013A-4751-B399-A7F259AC1221}" srcOrd="5" destOrd="0" presId="urn:microsoft.com/office/officeart/2008/layout/LinedList"/>
    <dgm:cxn modelId="{ECEBFC85-9730-491B-949B-F3F50F0CAD81}" type="presParOf" srcId="{68A562C6-013A-4751-B399-A7F259AC1221}" destId="{454CACAD-8366-472D-BA38-D7873283DA57}" srcOrd="0" destOrd="0" presId="urn:microsoft.com/office/officeart/2008/layout/LinedList"/>
    <dgm:cxn modelId="{15686A63-8B4F-48BF-8E2D-0A4B24388046}" type="presParOf" srcId="{68A562C6-013A-4751-B399-A7F259AC1221}" destId="{3A3A030E-5B6B-45D1-90B8-3C0CACBE0D60}" srcOrd="1" destOrd="0" presId="urn:microsoft.com/office/officeart/2008/layout/LinedList"/>
    <dgm:cxn modelId="{6459FF01-1DD5-4918-B089-D45DD3DC298A}" type="presParOf" srcId="{43BB0584-9D1E-4578-95EA-0A9402D82EDC}" destId="{0EB84FCD-013D-411B-A106-747D9AAA282A}" srcOrd="6" destOrd="0" presId="urn:microsoft.com/office/officeart/2008/layout/LinedList"/>
    <dgm:cxn modelId="{DABAC2D3-7805-4A17-9CDF-CC02828F8B9C}" type="presParOf" srcId="{43BB0584-9D1E-4578-95EA-0A9402D82EDC}" destId="{F1DABD3E-FC50-4E70-8BB7-107A434A7570}" srcOrd="7" destOrd="0" presId="urn:microsoft.com/office/officeart/2008/layout/LinedList"/>
    <dgm:cxn modelId="{F69361C7-0DEB-4137-87DB-B1379F21DC67}" type="presParOf" srcId="{F1DABD3E-FC50-4E70-8BB7-107A434A7570}" destId="{18D869A8-0BA5-407D-999B-B077E59198C1}" srcOrd="0" destOrd="0" presId="urn:microsoft.com/office/officeart/2008/layout/LinedList"/>
    <dgm:cxn modelId="{D6FE0580-7BF6-4962-AAF8-27D483D2DFE1}" type="presParOf" srcId="{F1DABD3E-FC50-4E70-8BB7-107A434A7570}" destId="{1AE10881-A152-4E2F-B74F-61B39F6F17EF}" srcOrd="1" destOrd="0" presId="urn:microsoft.com/office/officeart/2008/layout/LinedList"/>
    <dgm:cxn modelId="{A1821BD4-A385-493A-B6AA-31A184CC3E24}" type="presParOf" srcId="{43BB0584-9D1E-4578-95EA-0A9402D82EDC}" destId="{3A00A1AE-C1D7-45DD-9E48-0B2A28E9F796}" srcOrd="8" destOrd="0" presId="urn:microsoft.com/office/officeart/2008/layout/LinedList"/>
    <dgm:cxn modelId="{005B2E01-99E3-4F54-BEC9-FAAB9F52B8D5}" type="presParOf" srcId="{43BB0584-9D1E-4578-95EA-0A9402D82EDC}" destId="{8307B057-9AF7-4F93-90AC-EF6DFBDCF568}" srcOrd="9" destOrd="0" presId="urn:microsoft.com/office/officeart/2008/layout/LinedList"/>
    <dgm:cxn modelId="{96F87C2F-F409-4B55-BAE4-F56560680C86}" type="presParOf" srcId="{8307B057-9AF7-4F93-90AC-EF6DFBDCF568}" destId="{48CB0FA1-95B4-425E-958C-9FF2511EFE71}" srcOrd="0" destOrd="0" presId="urn:microsoft.com/office/officeart/2008/layout/LinedList"/>
    <dgm:cxn modelId="{AEBA5FAD-30F5-44D3-9404-07119CE934EB}" type="presParOf" srcId="{8307B057-9AF7-4F93-90AC-EF6DFBDCF568}" destId="{EE5B2616-DE74-4609-BD69-C57DCEA2F6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DD47D6-086E-4166-A890-E3E993FE982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B3F13FD-1E28-4E25-9275-ACC9138F72DB}">
      <dgm:prSet/>
      <dgm:spPr/>
      <dgm:t>
        <a:bodyPr/>
        <a:lstStyle/>
        <a:p>
          <a:r>
            <a:rPr lang="pt-BR"/>
            <a:t>Liberdade do espírito de escravidão</a:t>
          </a:r>
          <a:endParaRPr lang="en-US"/>
        </a:p>
      </dgm:t>
    </dgm:pt>
    <dgm:pt modelId="{A05D4AD9-9AB3-4359-A51A-88736B1E31CA}" type="parTrans" cxnId="{A09E7A78-C8D9-4B5E-8C50-4B57AD1A2C0F}">
      <dgm:prSet/>
      <dgm:spPr/>
      <dgm:t>
        <a:bodyPr/>
        <a:lstStyle/>
        <a:p>
          <a:endParaRPr lang="en-US"/>
        </a:p>
      </dgm:t>
    </dgm:pt>
    <dgm:pt modelId="{18B3E394-2344-4D69-B0DE-F477E9F89F2D}" type="sibTrans" cxnId="{A09E7A78-C8D9-4B5E-8C50-4B57AD1A2C0F}">
      <dgm:prSet/>
      <dgm:spPr/>
      <dgm:t>
        <a:bodyPr/>
        <a:lstStyle/>
        <a:p>
          <a:endParaRPr lang="en-US"/>
        </a:p>
      </dgm:t>
    </dgm:pt>
    <dgm:pt modelId="{3F82A8E2-CBE4-4732-9903-AB88E122020E}">
      <dgm:prSet/>
      <dgm:spPr/>
      <dgm:t>
        <a:bodyPr/>
        <a:lstStyle/>
        <a:p>
          <a:r>
            <a:rPr lang="pt-BR"/>
            <a:t>Acesso confiante ao Pai (Ef 2.18)</a:t>
          </a:r>
          <a:endParaRPr lang="en-US"/>
        </a:p>
      </dgm:t>
    </dgm:pt>
    <dgm:pt modelId="{287253E7-405F-4B70-AA79-28AABE26CBEF}" type="parTrans" cxnId="{9B3DB914-1EA0-4F41-893D-A94E2DF0D387}">
      <dgm:prSet/>
      <dgm:spPr/>
      <dgm:t>
        <a:bodyPr/>
        <a:lstStyle/>
        <a:p>
          <a:endParaRPr lang="en-US"/>
        </a:p>
      </dgm:t>
    </dgm:pt>
    <dgm:pt modelId="{E9950E0F-F47B-4F68-BB9C-40059B6F565C}" type="sibTrans" cxnId="{9B3DB914-1EA0-4F41-893D-A94E2DF0D387}">
      <dgm:prSet/>
      <dgm:spPr/>
      <dgm:t>
        <a:bodyPr/>
        <a:lstStyle/>
        <a:p>
          <a:endParaRPr lang="en-US"/>
        </a:p>
      </dgm:t>
    </dgm:pt>
    <dgm:pt modelId="{622CB30E-9993-49A5-AD14-E7DF1CE77E94}">
      <dgm:prSet/>
      <dgm:spPr/>
      <dgm:t>
        <a:bodyPr/>
        <a:lstStyle/>
        <a:p>
          <a:r>
            <a:rPr lang="pt-BR"/>
            <a:t>Herança com Cristo (Rm 8.17)</a:t>
          </a:r>
          <a:endParaRPr lang="en-US"/>
        </a:p>
      </dgm:t>
    </dgm:pt>
    <dgm:pt modelId="{F379C919-61EC-4B22-9C6F-EFA79648A45F}" type="parTrans" cxnId="{72DA181E-DD3C-4EC1-9974-73AC9F9FA461}">
      <dgm:prSet/>
      <dgm:spPr/>
      <dgm:t>
        <a:bodyPr/>
        <a:lstStyle/>
        <a:p>
          <a:endParaRPr lang="en-US"/>
        </a:p>
      </dgm:t>
    </dgm:pt>
    <dgm:pt modelId="{92A60978-3B68-4C75-9F75-18829112C3ED}" type="sibTrans" cxnId="{72DA181E-DD3C-4EC1-9974-73AC9F9FA461}">
      <dgm:prSet/>
      <dgm:spPr/>
      <dgm:t>
        <a:bodyPr/>
        <a:lstStyle/>
        <a:p>
          <a:endParaRPr lang="en-US"/>
        </a:p>
      </dgm:t>
    </dgm:pt>
    <dgm:pt modelId="{8FEDBF8D-1B2C-4150-8D44-E6557DCFA2FC}">
      <dgm:prSet/>
      <dgm:spPr/>
      <dgm:t>
        <a:bodyPr/>
        <a:lstStyle/>
        <a:p>
          <a:r>
            <a:rPr lang="pt-BR"/>
            <a:t>Disciplina amorosa (Hb 12.8)</a:t>
          </a:r>
          <a:endParaRPr lang="en-US"/>
        </a:p>
      </dgm:t>
    </dgm:pt>
    <dgm:pt modelId="{23E13354-9A6F-45C2-9FCD-17305C610944}" type="parTrans" cxnId="{248D61E7-99CB-4AAD-9D95-D3D5B81BD2C2}">
      <dgm:prSet/>
      <dgm:spPr/>
      <dgm:t>
        <a:bodyPr/>
        <a:lstStyle/>
        <a:p>
          <a:endParaRPr lang="en-US"/>
        </a:p>
      </dgm:t>
    </dgm:pt>
    <dgm:pt modelId="{7DD78987-F574-438A-A6AD-3175480BA1D4}" type="sibTrans" cxnId="{248D61E7-99CB-4AAD-9D95-D3D5B81BD2C2}">
      <dgm:prSet/>
      <dgm:spPr/>
      <dgm:t>
        <a:bodyPr/>
        <a:lstStyle/>
        <a:p>
          <a:endParaRPr lang="en-US"/>
        </a:p>
      </dgm:t>
    </dgm:pt>
    <dgm:pt modelId="{7348430D-5243-4114-A27D-2C21E130BEA6}" type="pres">
      <dgm:prSet presAssocID="{26DD47D6-086E-4166-A890-E3E993FE9829}" presName="linear" presStyleCnt="0">
        <dgm:presLayoutVars>
          <dgm:animLvl val="lvl"/>
          <dgm:resizeHandles val="exact"/>
        </dgm:presLayoutVars>
      </dgm:prSet>
      <dgm:spPr/>
    </dgm:pt>
    <dgm:pt modelId="{606F6446-10E3-4A00-9023-D5EF1764D337}" type="pres">
      <dgm:prSet presAssocID="{7B3F13FD-1E28-4E25-9275-ACC9138F72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B9945F-09F0-4E60-AD9A-EB67FF9DA589}" type="pres">
      <dgm:prSet presAssocID="{18B3E394-2344-4D69-B0DE-F477E9F89F2D}" presName="spacer" presStyleCnt="0"/>
      <dgm:spPr/>
    </dgm:pt>
    <dgm:pt modelId="{F3BF684C-8087-463E-86CD-5C6DFF5DCCE5}" type="pres">
      <dgm:prSet presAssocID="{3F82A8E2-CBE4-4732-9903-AB88E12202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3B22BA-5A11-4AF0-87FB-C383A8A47E78}" type="pres">
      <dgm:prSet presAssocID="{E9950E0F-F47B-4F68-BB9C-40059B6F565C}" presName="spacer" presStyleCnt="0"/>
      <dgm:spPr/>
    </dgm:pt>
    <dgm:pt modelId="{A08A559D-0CA0-40AA-BF6B-2A8C320E028A}" type="pres">
      <dgm:prSet presAssocID="{622CB30E-9993-49A5-AD14-E7DF1CE77E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B6A56B-387E-4183-861F-1E5B3827DB12}" type="pres">
      <dgm:prSet presAssocID="{92A60978-3B68-4C75-9F75-18829112C3ED}" presName="spacer" presStyleCnt="0"/>
      <dgm:spPr/>
    </dgm:pt>
    <dgm:pt modelId="{1A9161D8-E295-459B-B28F-81E018EB9D46}" type="pres">
      <dgm:prSet presAssocID="{8FEDBF8D-1B2C-4150-8D44-E6557DCFA2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9B4E610-9249-4E47-AD07-4CBECC5C36A0}" type="presOf" srcId="{7B3F13FD-1E28-4E25-9275-ACC9138F72DB}" destId="{606F6446-10E3-4A00-9023-D5EF1764D337}" srcOrd="0" destOrd="0" presId="urn:microsoft.com/office/officeart/2005/8/layout/vList2"/>
    <dgm:cxn modelId="{9B3DB914-1EA0-4F41-893D-A94E2DF0D387}" srcId="{26DD47D6-086E-4166-A890-E3E993FE9829}" destId="{3F82A8E2-CBE4-4732-9903-AB88E122020E}" srcOrd="1" destOrd="0" parTransId="{287253E7-405F-4B70-AA79-28AABE26CBEF}" sibTransId="{E9950E0F-F47B-4F68-BB9C-40059B6F565C}"/>
    <dgm:cxn modelId="{72DA181E-DD3C-4EC1-9974-73AC9F9FA461}" srcId="{26DD47D6-086E-4166-A890-E3E993FE9829}" destId="{622CB30E-9993-49A5-AD14-E7DF1CE77E94}" srcOrd="2" destOrd="0" parTransId="{F379C919-61EC-4B22-9C6F-EFA79648A45F}" sibTransId="{92A60978-3B68-4C75-9F75-18829112C3ED}"/>
    <dgm:cxn modelId="{FA447B62-AE40-4914-9570-569D5D315370}" type="presOf" srcId="{622CB30E-9993-49A5-AD14-E7DF1CE77E94}" destId="{A08A559D-0CA0-40AA-BF6B-2A8C320E028A}" srcOrd="0" destOrd="0" presId="urn:microsoft.com/office/officeart/2005/8/layout/vList2"/>
    <dgm:cxn modelId="{A09E7A78-C8D9-4B5E-8C50-4B57AD1A2C0F}" srcId="{26DD47D6-086E-4166-A890-E3E993FE9829}" destId="{7B3F13FD-1E28-4E25-9275-ACC9138F72DB}" srcOrd="0" destOrd="0" parTransId="{A05D4AD9-9AB3-4359-A51A-88736B1E31CA}" sibTransId="{18B3E394-2344-4D69-B0DE-F477E9F89F2D}"/>
    <dgm:cxn modelId="{1F248784-75B3-41CD-9F86-55504E07EA03}" type="presOf" srcId="{3F82A8E2-CBE4-4732-9903-AB88E122020E}" destId="{F3BF684C-8087-463E-86CD-5C6DFF5DCCE5}" srcOrd="0" destOrd="0" presId="urn:microsoft.com/office/officeart/2005/8/layout/vList2"/>
    <dgm:cxn modelId="{78FCD3A1-0F3D-4EFD-9B5B-2259041370D9}" type="presOf" srcId="{26DD47D6-086E-4166-A890-E3E993FE9829}" destId="{7348430D-5243-4114-A27D-2C21E130BEA6}" srcOrd="0" destOrd="0" presId="urn:microsoft.com/office/officeart/2005/8/layout/vList2"/>
    <dgm:cxn modelId="{248D61E7-99CB-4AAD-9D95-D3D5B81BD2C2}" srcId="{26DD47D6-086E-4166-A890-E3E993FE9829}" destId="{8FEDBF8D-1B2C-4150-8D44-E6557DCFA2FC}" srcOrd="3" destOrd="0" parTransId="{23E13354-9A6F-45C2-9FCD-17305C610944}" sibTransId="{7DD78987-F574-438A-A6AD-3175480BA1D4}"/>
    <dgm:cxn modelId="{702CCDFA-687A-4137-9C2E-8A05202DEB91}" type="presOf" srcId="{8FEDBF8D-1B2C-4150-8D44-E6557DCFA2FC}" destId="{1A9161D8-E295-459B-B28F-81E018EB9D46}" srcOrd="0" destOrd="0" presId="urn:microsoft.com/office/officeart/2005/8/layout/vList2"/>
    <dgm:cxn modelId="{6D02E4EF-E1F9-478F-A118-238E94C89FBF}" type="presParOf" srcId="{7348430D-5243-4114-A27D-2C21E130BEA6}" destId="{606F6446-10E3-4A00-9023-D5EF1764D337}" srcOrd="0" destOrd="0" presId="urn:microsoft.com/office/officeart/2005/8/layout/vList2"/>
    <dgm:cxn modelId="{5AF9194D-F639-47B3-B165-F0F24B6DA1CC}" type="presParOf" srcId="{7348430D-5243-4114-A27D-2C21E130BEA6}" destId="{8BB9945F-09F0-4E60-AD9A-EB67FF9DA589}" srcOrd="1" destOrd="0" presId="urn:microsoft.com/office/officeart/2005/8/layout/vList2"/>
    <dgm:cxn modelId="{B8D1877A-25DE-4879-B748-4E080514DBB5}" type="presParOf" srcId="{7348430D-5243-4114-A27D-2C21E130BEA6}" destId="{F3BF684C-8087-463E-86CD-5C6DFF5DCCE5}" srcOrd="2" destOrd="0" presId="urn:microsoft.com/office/officeart/2005/8/layout/vList2"/>
    <dgm:cxn modelId="{00A955A1-8BE4-4ABA-A407-6163A2374353}" type="presParOf" srcId="{7348430D-5243-4114-A27D-2C21E130BEA6}" destId="{EE3B22BA-5A11-4AF0-87FB-C383A8A47E78}" srcOrd="3" destOrd="0" presId="urn:microsoft.com/office/officeart/2005/8/layout/vList2"/>
    <dgm:cxn modelId="{55B3C3C2-50DF-45A3-9038-ED03A0FBB619}" type="presParOf" srcId="{7348430D-5243-4114-A27D-2C21E130BEA6}" destId="{A08A559D-0CA0-40AA-BF6B-2A8C320E028A}" srcOrd="4" destOrd="0" presId="urn:microsoft.com/office/officeart/2005/8/layout/vList2"/>
    <dgm:cxn modelId="{CB1C8371-6E6B-41C8-B20F-506AA3E18DA3}" type="presParOf" srcId="{7348430D-5243-4114-A27D-2C21E130BEA6}" destId="{2EB6A56B-387E-4183-861F-1E5B3827DB12}" srcOrd="5" destOrd="0" presId="urn:microsoft.com/office/officeart/2005/8/layout/vList2"/>
    <dgm:cxn modelId="{955DA528-B152-4D98-B417-1FFC2576A95B}" type="presParOf" srcId="{7348430D-5243-4114-A27D-2C21E130BEA6}" destId="{1A9161D8-E295-459B-B28F-81E018EB9D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A2EFA4-E15E-450E-9EA6-213161A66CA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77BD83B-F2F1-4F06-82F3-E32513B34AF0}">
      <dgm:prSet/>
      <dgm:spPr/>
      <dgm:t>
        <a:bodyPr/>
        <a:lstStyle/>
        <a:p>
          <a:r>
            <a:rPr lang="pt-BR" b="1"/>
            <a:t>Ser filho implica viver como filho:</a:t>
          </a:r>
          <a:endParaRPr lang="en-US"/>
        </a:p>
      </dgm:t>
    </dgm:pt>
    <dgm:pt modelId="{111B3EEB-35B8-41F0-A02B-6F2FF26A9978}" type="parTrans" cxnId="{97710235-A0EB-45D5-AAC7-26B20DA4EEB0}">
      <dgm:prSet/>
      <dgm:spPr/>
      <dgm:t>
        <a:bodyPr/>
        <a:lstStyle/>
        <a:p>
          <a:endParaRPr lang="en-US"/>
        </a:p>
      </dgm:t>
    </dgm:pt>
    <dgm:pt modelId="{5B065277-B304-4E08-97CF-141A65A7803B}" type="sibTrans" cxnId="{97710235-A0EB-45D5-AAC7-26B20DA4EEB0}">
      <dgm:prSet/>
      <dgm:spPr/>
      <dgm:t>
        <a:bodyPr/>
        <a:lstStyle/>
        <a:p>
          <a:endParaRPr lang="en-US"/>
        </a:p>
      </dgm:t>
    </dgm:pt>
    <dgm:pt modelId="{B5A94B40-3C26-4808-91CA-4D2C24F616CB}">
      <dgm:prSet/>
      <dgm:spPr/>
      <dgm:t>
        <a:bodyPr/>
        <a:lstStyle/>
        <a:p>
          <a:r>
            <a:rPr lang="pt-BR"/>
            <a:t>Santidade prática (1Pe 1.14–16)</a:t>
          </a:r>
          <a:endParaRPr lang="en-US"/>
        </a:p>
      </dgm:t>
    </dgm:pt>
    <dgm:pt modelId="{62F41405-625D-4337-B585-599B9C0F110E}" type="parTrans" cxnId="{4315FC40-3216-4C90-8893-7616016418FA}">
      <dgm:prSet/>
      <dgm:spPr/>
      <dgm:t>
        <a:bodyPr/>
        <a:lstStyle/>
        <a:p>
          <a:endParaRPr lang="en-US"/>
        </a:p>
      </dgm:t>
    </dgm:pt>
    <dgm:pt modelId="{F6BEFCCD-03EE-404C-96B7-A32E7EE26A44}" type="sibTrans" cxnId="{4315FC40-3216-4C90-8893-7616016418FA}">
      <dgm:prSet/>
      <dgm:spPr/>
      <dgm:t>
        <a:bodyPr/>
        <a:lstStyle/>
        <a:p>
          <a:endParaRPr lang="en-US"/>
        </a:p>
      </dgm:t>
    </dgm:pt>
    <dgm:pt modelId="{CD128364-B634-461E-BCF9-F15796CC905F}">
      <dgm:prSet/>
      <dgm:spPr/>
      <dgm:t>
        <a:bodyPr/>
        <a:lstStyle/>
        <a:p>
          <a:r>
            <a:rPr lang="pt-BR"/>
            <a:t>Obediência amorosa (Jo 14.21)</a:t>
          </a:r>
          <a:endParaRPr lang="en-US"/>
        </a:p>
      </dgm:t>
    </dgm:pt>
    <dgm:pt modelId="{7244B03F-A0BE-44AF-A695-088519CB80AD}" type="parTrans" cxnId="{5C68F971-8A98-4D31-8765-F5E04E314C12}">
      <dgm:prSet/>
      <dgm:spPr/>
      <dgm:t>
        <a:bodyPr/>
        <a:lstStyle/>
        <a:p>
          <a:endParaRPr lang="en-US"/>
        </a:p>
      </dgm:t>
    </dgm:pt>
    <dgm:pt modelId="{72E62A07-B400-4233-A0B8-C07A1A1C2253}" type="sibTrans" cxnId="{5C68F971-8A98-4D31-8765-F5E04E314C12}">
      <dgm:prSet/>
      <dgm:spPr/>
      <dgm:t>
        <a:bodyPr/>
        <a:lstStyle/>
        <a:p>
          <a:endParaRPr lang="en-US"/>
        </a:p>
      </dgm:t>
    </dgm:pt>
    <dgm:pt modelId="{A5BA357B-61B7-4975-B5D4-12508A9DD750}">
      <dgm:prSet/>
      <dgm:spPr/>
      <dgm:t>
        <a:bodyPr/>
        <a:lstStyle/>
        <a:p>
          <a:r>
            <a:rPr lang="pt-BR"/>
            <a:t>Perseverança na fé (Hb 3.14)</a:t>
          </a:r>
          <a:endParaRPr lang="en-US"/>
        </a:p>
      </dgm:t>
    </dgm:pt>
    <dgm:pt modelId="{35715FA7-AA49-4F72-BE30-07816E770968}" type="parTrans" cxnId="{6CB8AC9F-1314-4E36-8DAE-B831CC2CAD83}">
      <dgm:prSet/>
      <dgm:spPr/>
      <dgm:t>
        <a:bodyPr/>
        <a:lstStyle/>
        <a:p>
          <a:endParaRPr lang="en-US"/>
        </a:p>
      </dgm:t>
    </dgm:pt>
    <dgm:pt modelId="{44E591D4-3FCC-4DD4-A6A9-3450C182CC5A}" type="sibTrans" cxnId="{6CB8AC9F-1314-4E36-8DAE-B831CC2CAD83}">
      <dgm:prSet/>
      <dgm:spPr/>
      <dgm:t>
        <a:bodyPr/>
        <a:lstStyle/>
        <a:p>
          <a:endParaRPr lang="en-US"/>
        </a:p>
      </dgm:t>
    </dgm:pt>
    <dgm:pt modelId="{3B9839E3-2BA5-4FF1-A92D-5340092E1409}">
      <dgm:prSet/>
      <dgm:spPr/>
      <dgm:t>
        <a:bodyPr/>
        <a:lstStyle/>
        <a:p>
          <a:r>
            <a:rPr lang="pt-BR"/>
            <a:t>A filiação não produz presunção, mas </a:t>
          </a:r>
          <a:r>
            <a:rPr lang="pt-BR" b="1"/>
            <a:t>vida santa, temor reverente e fidelidade</a:t>
          </a:r>
          <a:r>
            <a:rPr lang="pt-BR"/>
            <a:t>.</a:t>
          </a:r>
          <a:endParaRPr lang="en-US"/>
        </a:p>
      </dgm:t>
    </dgm:pt>
    <dgm:pt modelId="{BB4EE106-14C2-47D6-9017-272A8738E789}" type="parTrans" cxnId="{C945C60F-1703-4CBA-B1C1-0B6B12590449}">
      <dgm:prSet/>
      <dgm:spPr/>
      <dgm:t>
        <a:bodyPr/>
        <a:lstStyle/>
        <a:p>
          <a:endParaRPr lang="en-US"/>
        </a:p>
      </dgm:t>
    </dgm:pt>
    <dgm:pt modelId="{4B434786-B413-4DE7-A1BD-FC836232E83B}" type="sibTrans" cxnId="{C945C60F-1703-4CBA-B1C1-0B6B12590449}">
      <dgm:prSet/>
      <dgm:spPr/>
      <dgm:t>
        <a:bodyPr/>
        <a:lstStyle/>
        <a:p>
          <a:endParaRPr lang="en-US"/>
        </a:p>
      </dgm:t>
    </dgm:pt>
    <dgm:pt modelId="{88EFEF1D-D473-46AC-BEDE-FC7684391A79}" type="pres">
      <dgm:prSet presAssocID="{52A2EFA4-E15E-450E-9EA6-213161A66CAC}" presName="linear" presStyleCnt="0">
        <dgm:presLayoutVars>
          <dgm:animLvl val="lvl"/>
          <dgm:resizeHandles val="exact"/>
        </dgm:presLayoutVars>
      </dgm:prSet>
      <dgm:spPr/>
    </dgm:pt>
    <dgm:pt modelId="{3B1A7A23-1B76-4018-8B30-48E95A11315D}" type="pres">
      <dgm:prSet presAssocID="{D77BD83B-F2F1-4F06-82F3-E32513B34A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EBC38A-4DF1-4A14-B7E5-50656E67F3CE}" type="pres">
      <dgm:prSet presAssocID="{5B065277-B304-4E08-97CF-141A65A7803B}" presName="spacer" presStyleCnt="0"/>
      <dgm:spPr/>
    </dgm:pt>
    <dgm:pt modelId="{E787D2FD-3CD1-46AB-A983-74C904E417C3}" type="pres">
      <dgm:prSet presAssocID="{B5A94B40-3C26-4808-91CA-4D2C24F616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614C7C-9F21-4C27-AF6A-B80A94613E27}" type="pres">
      <dgm:prSet presAssocID="{F6BEFCCD-03EE-404C-96B7-A32E7EE26A44}" presName="spacer" presStyleCnt="0"/>
      <dgm:spPr/>
    </dgm:pt>
    <dgm:pt modelId="{4A0F2CA3-92F0-48AB-8661-26359CED7412}" type="pres">
      <dgm:prSet presAssocID="{CD128364-B634-461E-BCF9-F15796CC90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CB86BF-B178-4B06-A2E6-E8FA7BA61465}" type="pres">
      <dgm:prSet presAssocID="{72E62A07-B400-4233-A0B8-C07A1A1C2253}" presName="spacer" presStyleCnt="0"/>
      <dgm:spPr/>
    </dgm:pt>
    <dgm:pt modelId="{2259E42E-4628-48A5-B677-D1AA17229260}" type="pres">
      <dgm:prSet presAssocID="{A5BA357B-61B7-4975-B5D4-12508A9DD7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DCC2949-A053-4FAC-9B19-824D9F18FDB3}" type="pres">
      <dgm:prSet presAssocID="{44E591D4-3FCC-4DD4-A6A9-3450C182CC5A}" presName="spacer" presStyleCnt="0"/>
      <dgm:spPr/>
    </dgm:pt>
    <dgm:pt modelId="{1693F5DE-E303-4198-9071-8E1C4DBC8FE5}" type="pres">
      <dgm:prSet presAssocID="{3B9839E3-2BA5-4FF1-A92D-5340092E140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45C60F-1703-4CBA-B1C1-0B6B12590449}" srcId="{52A2EFA4-E15E-450E-9EA6-213161A66CAC}" destId="{3B9839E3-2BA5-4FF1-A92D-5340092E1409}" srcOrd="4" destOrd="0" parTransId="{BB4EE106-14C2-47D6-9017-272A8738E789}" sibTransId="{4B434786-B413-4DE7-A1BD-FC836232E83B}"/>
    <dgm:cxn modelId="{5178F713-6197-4EA6-98CE-34006164ECCD}" type="presOf" srcId="{3B9839E3-2BA5-4FF1-A92D-5340092E1409}" destId="{1693F5DE-E303-4198-9071-8E1C4DBC8FE5}" srcOrd="0" destOrd="0" presId="urn:microsoft.com/office/officeart/2005/8/layout/vList2"/>
    <dgm:cxn modelId="{D2E9FE2E-201D-4602-A34F-49B9DBFE8328}" type="presOf" srcId="{D77BD83B-F2F1-4F06-82F3-E32513B34AF0}" destId="{3B1A7A23-1B76-4018-8B30-48E95A11315D}" srcOrd="0" destOrd="0" presId="urn:microsoft.com/office/officeart/2005/8/layout/vList2"/>
    <dgm:cxn modelId="{97710235-A0EB-45D5-AAC7-26B20DA4EEB0}" srcId="{52A2EFA4-E15E-450E-9EA6-213161A66CAC}" destId="{D77BD83B-F2F1-4F06-82F3-E32513B34AF0}" srcOrd="0" destOrd="0" parTransId="{111B3EEB-35B8-41F0-A02B-6F2FF26A9978}" sibTransId="{5B065277-B304-4E08-97CF-141A65A7803B}"/>
    <dgm:cxn modelId="{4315FC40-3216-4C90-8893-7616016418FA}" srcId="{52A2EFA4-E15E-450E-9EA6-213161A66CAC}" destId="{B5A94B40-3C26-4808-91CA-4D2C24F616CB}" srcOrd="1" destOrd="0" parTransId="{62F41405-625D-4337-B585-599B9C0F110E}" sibTransId="{F6BEFCCD-03EE-404C-96B7-A32E7EE26A44}"/>
    <dgm:cxn modelId="{D5CE2146-C45D-475D-B62C-CFB6BA5B9BD7}" type="presOf" srcId="{B5A94B40-3C26-4808-91CA-4D2C24F616CB}" destId="{E787D2FD-3CD1-46AB-A983-74C904E417C3}" srcOrd="0" destOrd="0" presId="urn:microsoft.com/office/officeart/2005/8/layout/vList2"/>
    <dgm:cxn modelId="{A61DA850-EDF5-456E-B96E-0821AF6532CA}" type="presOf" srcId="{A5BA357B-61B7-4975-B5D4-12508A9DD750}" destId="{2259E42E-4628-48A5-B677-D1AA17229260}" srcOrd="0" destOrd="0" presId="urn:microsoft.com/office/officeart/2005/8/layout/vList2"/>
    <dgm:cxn modelId="{5C68F971-8A98-4D31-8765-F5E04E314C12}" srcId="{52A2EFA4-E15E-450E-9EA6-213161A66CAC}" destId="{CD128364-B634-461E-BCF9-F15796CC905F}" srcOrd="2" destOrd="0" parTransId="{7244B03F-A0BE-44AF-A695-088519CB80AD}" sibTransId="{72E62A07-B400-4233-A0B8-C07A1A1C2253}"/>
    <dgm:cxn modelId="{236E2195-41BF-4E8F-AE90-5F7CF71CCD6E}" type="presOf" srcId="{52A2EFA4-E15E-450E-9EA6-213161A66CAC}" destId="{88EFEF1D-D473-46AC-BEDE-FC7684391A79}" srcOrd="0" destOrd="0" presId="urn:microsoft.com/office/officeart/2005/8/layout/vList2"/>
    <dgm:cxn modelId="{6CB8AC9F-1314-4E36-8DAE-B831CC2CAD83}" srcId="{52A2EFA4-E15E-450E-9EA6-213161A66CAC}" destId="{A5BA357B-61B7-4975-B5D4-12508A9DD750}" srcOrd="3" destOrd="0" parTransId="{35715FA7-AA49-4F72-BE30-07816E770968}" sibTransId="{44E591D4-3FCC-4DD4-A6A9-3450C182CC5A}"/>
    <dgm:cxn modelId="{61463BE2-95CB-4D9A-A8EC-B0F0EA489409}" type="presOf" srcId="{CD128364-B634-461E-BCF9-F15796CC905F}" destId="{4A0F2CA3-92F0-48AB-8661-26359CED7412}" srcOrd="0" destOrd="0" presId="urn:microsoft.com/office/officeart/2005/8/layout/vList2"/>
    <dgm:cxn modelId="{7393385A-E8F4-446F-8DBB-EC7FBE52CE17}" type="presParOf" srcId="{88EFEF1D-D473-46AC-BEDE-FC7684391A79}" destId="{3B1A7A23-1B76-4018-8B30-48E95A11315D}" srcOrd="0" destOrd="0" presId="urn:microsoft.com/office/officeart/2005/8/layout/vList2"/>
    <dgm:cxn modelId="{936BAB3C-F8F4-4175-83B1-5BC2448F9568}" type="presParOf" srcId="{88EFEF1D-D473-46AC-BEDE-FC7684391A79}" destId="{ECEBC38A-4DF1-4A14-B7E5-50656E67F3CE}" srcOrd="1" destOrd="0" presId="urn:microsoft.com/office/officeart/2005/8/layout/vList2"/>
    <dgm:cxn modelId="{F94735E0-A4C8-4D69-807D-853FBD68F101}" type="presParOf" srcId="{88EFEF1D-D473-46AC-BEDE-FC7684391A79}" destId="{E787D2FD-3CD1-46AB-A983-74C904E417C3}" srcOrd="2" destOrd="0" presId="urn:microsoft.com/office/officeart/2005/8/layout/vList2"/>
    <dgm:cxn modelId="{8CD966A6-94C5-4563-9CFB-5B7E039CA51F}" type="presParOf" srcId="{88EFEF1D-D473-46AC-BEDE-FC7684391A79}" destId="{F4614C7C-9F21-4C27-AF6A-B80A94613E27}" srcOrd="3" destOrd="0" presId="urn:microsoft.com/office/officeart/2005/8/layout/vList2"/>
    <dgm:cxn modelId="{C9253BAB-7FD8-4533-BEDE-DBB7E4C33CE3}" type="presParOf" srcId="{88EFEF1D-D473-46AC-BEDE-FC7684391A79}" destId="{4A0F2CA3-92F0-48AB-8661-26359CED7412}" srcOrd="4" destOrd="0" presId="urn:microsoft.com/office/officeart/2005/8/layout/vList2"/>
    <dgm:cxn modelId="{6555BDC8-9661-48BC-A260-2036CAAD7C98}" type="presParOf" srcId="{88EFEF1D-D473-46AC-BEDE-FC7684391A79}" destId="{8CCB86BF-B178-4B06-A2E6-E8FA7BA61465}" srcOrd="5" destOrd="0" presId="urn:microsoft.com/office/officeart/2005/8/layout/vList2"/>
    <dgm:cxn modelId="{74FF610E-3D63-4B37-BD7E-A82016481293}" type="presParOf" srcId="{88EFEF1D-D473-46AC-BEDE-FC7684391A79}" destId="{2259E42E-4628-48A5-B677-D1AA17229260}" srcOrd="6" destOrd="0" presId="urn:microsoft.com/office/officeart/2005/8/layout/vList2"/>
    <dgm:cxn modelId="{C92DF490-7638-4E00-BF86-EB1160E9B6A0}" type="presParOf" srcId="{88EFEF1D-D473-46AC-BEDE-FC7684391A79}" destId="{CDCC2949-A053-4FAC-9B19-824D9F18FDB3}" srcOrd="7" destOrd="0" presId="urn:microsoft.com/office/officeart/2005/8/layout/vList2"/>
    <dgm:cxn modelId="{430FFD6E-8471-4D0A-AA70-BD203CFD45A1}" type="presParOf" srcId="{88EFEF1D-D473-46AC-BEDE-FC7684391A79}" destId="{1693F5DE-E303-4198-9071-8E1C4DBC8F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D058C7-9154-4259-BED0-7D6DC81A2FD7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6A4EAA8-E521-49C0-B43E-10A65474A45A}">
      <dgm:prSet/>
      <dgm:spPr/>
      <dgm:t>
        <a:bodyPr/>
        <a:lstStyle/>
        <a:p>
          <a:r>
            <a:rPr lang="pt-BR"/>
            <a:t>1 João 4.19</a:t>
          </a:r>
          <a:endParaRPr lang="en-US"/>
        </a:p>
      </dgm:t>
    </dgm:pt>
    <dgm:pt modelId="{CCC80D41-D3BA-4962-9E1B-3D7BB4713956}" type="parTrans" cxnId="{4A74EAB2-16C2-487B-A9E1-6038F9EFE16D}">
      <dgm:prSet/>
      <dgm:spPr/>
      <dgm:t>
        <a:bodyPr/>
        <a:lstStyle/>
        <a:p>
          <a:endParaRPr lang="en-US"/>
        </a:p>
      </dgm:t>
    </dgm:pt>
    <dgm:pt modelId="{CC4A87AD-7D01-4A2B-B89F-D3ECC693E9C2}" type="sibTrans" cxnId="{4A74EAB2-16C2-487B-A9E1-6038F9EFE16D}">
      <dgm:prSet/>
      <dgm:spPr/>
      <dgm:t>
        <a:bodyPr/>
        <a:lstStyle/>
        <a:p>
          <a:endParaRPr lang="en-US"/>
        </a:p>
      </dgm:t>
    </dgm:pt>
    <dgm:pt modelId="{671E0DC8-76F1-402B-9621-4770D46356B2}">
      <dgm:prSet/>
      <dgm:spPr/>
      <dgm:t>
        <a:bodyPr/>
        <a:lstStyle/>
        <a:p>
          <a:r>
            <a:rPr lang="pt-BR"/>
            <a:t>Amor antecede mérito</a:t>
          </a:r>
          <a:endParaRPr lang="en-US"/>
        </a:p>
      </dgm:t>
    </dgm:pt>
    <dgm:pt modelId="{27C995FC-946D-4946-812A-C6C4BE709BD7}" type="parTrans" cxnId="{0434ACB1-509E-4892-8CB3-DB430D9FBE04}">
      <dgm:prSet/>
      <dgm:spPr/>
      <dgm:t>
        <a:bodyPr/>
        <a:lstStyle/>
        <a:p>
          <a:endParaRPr lang="en-US"/>
        </a:p>
      </dgm:t>
    </dgm:pt>
    <dgm:pt modelId="{1A2AEE43-39A5-4E4F-BAEA-E747EE12AAA9}" type="sibTrans" cxnId="{0434ACB1-509E-4892-8CB3-DB430D9FBE04}">
      <dgm:prSet/>
      <dgm:spPr/>
      <dgm:t>
        <a:bodyPr/>
        <a:lstStyle/>
        <a:p>
          <a:endParaRPr lang="en-US"/>
        </a:p>
      </dgm:t>
    </dgm:pt>
    <dgm:pt modelId="{F79B223F-0AA8-44B6-B337-92F472EC8BEC}">
      <dgm:prSet/>
      <dgm:spPr/>
      <dgm:t>
        <a:bodyPr/>
        <a:lstStyle/>
        <a:p>
          <a:r>
            <a:rPr lang="pt-BR"/>
            <a:t>Cruz precede resposta</a:t>
          </a:r>
          <a:endParaRPr lang="en-US"/>
        </a:p>
      </dgm:t>
    </dgm:pt>
    <dgm:pt modelId="{6091348A-03AF-4757-98E4-E4B9A3B63BE4}" type="parTrans" cxnId="{73C4B61B-3639-4F22-B53D-5A00F908D9BC}">
      <dgm:prSet/>
      <dgm:spPr/>
      <dgm:t>
        <a:bodyPr/>
        <a:lstStyle/>
        <a:p>
          <a:endParaRPr lang="en-US"/>
        </a:p>
      </dgm:t>
    </dgm:pt>
    <dgm:pt modelId="{A40BA58E-D5DE-4707-87CC-51768AF60152}" type="sibTrans" cxnId="{73C4B61B-3639-4F22-B53D-5A00F908D9BC}">
      <dgm:prSet/>
      <dgm:spPr/>
      <dgm:t>
        <a:bodyPr/>
        <a:lstStyle/>
        <a:p>
          <a:endParaRPr lang="en-US"/>
        </a:p>
      </dgm:t>
    </dgm:pt>
    <dgm:pt modelId="{A18D81A4-B414-4599-BEA2-AC3CC2BF40E8}">
      <dgm:prSet/>
      <dgm:spPr/>
      <dgm:t>
        <a:bodyPr/>
        <a:lstStyle/>
        <a:p>
          <a:r>
            <a:rPr lang="pt-BR"/>
            <a:t>Graça gera obediência</a:t>
          </a:r>
          <a:endParaRPr lang="en-US"/>
        </a:p>
      </dgm:t>
    </dgm:pt>
    <dgm:pt modelId="{58CE8966-E74F-45C8-B99D-CCB8C359D753}" type="parTrans" cxnId="{D6EA40BD-263A-40A8-AE0A-0D27F28CDD94}">
      <dgm:prSet/>
      <dgm:spPr/>
      <dgm:t>
        <a:bodyPr/>
        <a:lstStyle/>
        <a:p>
          <a:endParaRPr lang="en-US"/>
        </a:p>
      </dgm:t>
    </dgm:pt>
    <dgm:pt modelId="{46644E97-D6D2-49C2-8308-48E597E13047}" type="sibTrans" cxnId="{D6EA40BD-263A-40A8-AE0A-0D27F28CDD94}">
      <dgm:prSet/>
      <dgm:spPr/>
      <dgm:t>
        <a:bodyPr/>
        <a:lstStyle/>
        <a:p>
          <a:endParaRPr lang="en-US"/>
        </a:p>
      </dgm:t>
    </dgm:pt>
    <dgm:pt modelId="{57902C8C-6E8C-4D2A-8752-846253B5E517}">
      <dgm:prSet/>
      <dgm:spPr/>
      <dgm:t>
        <a:bodyPr/>
        <a:lstStyle/>
        <a:p>
          <a:r>
            <a:rPr lang="pt-BR"/>
            <a:t>“A iniciativa da salvação é sempre divina.” Antônio Gilberto</a:t>
          </a:r>
          <a:endParaRPr lang="en-US"/>
        </a:p>
      </dgm:t>
    </dgm:pt>
    <dgm:pt modelId="{896765B4-791A-497F-9573-17E2CF6E7A3E}" type="parTrans" cxnId="{54B3C954-64B5-49AA-A608-AAB05AE16DE1}">
      <dgm:prSet/>
      <dgm:spPr/>
      <dgm:t>
        <a:bodyPr/>
        <a:lstStyle/>
        <a:p>
          <a:endParaRPr lang="en-US"/>
        </a:p>
      </dgm:t>
    </dgm:pt>
    <dgm:pt modelId="{3B78AD18-26BD-4606-ACE6-D925A008475F}" type="sibTrans" cxnId="{54B3C954-64B5-49AA-A608-AAB05AE16DE1}">
      <dgm:prSet/>
      <dgm:spPr/>
      <dgm:t>
        <a:bodyPr/>
        <a:lstStyle/>
        <a:p>
          <a:endParaRPr lang="en-US"/>
        </a:p>
      </dgm:t>
    </dgm:pt>
    <dgm:pt modelId="{082C9A41-AFC2-4DD3-9CBC-11E6FA87A530}" type="pres">
      <dgm:prSet presAssocID="{2AD058C7-9154-4259-BED0-7D6DC81A2FD7}" presName="diagram" presStyleCnt="0">
        <dgm:presLayoutVars>
          <dgm:dir/>
          <dgm:resizeHandles val="exact"/>
        </dgm:presLayoutVars>
      </dgm:prSet>
      <dgm:spPr/>
    </dgm:pt>
    <dgm:pt modelId="{51EA606C-1E1B-4E6D-934D-373B5ABEC09F}" type="pres">
      <dgm:prSet presAssocID="{36A4EAA8-E521-49C0-B43E-10A65474A45A}" presName="node" presStyleLbl="node1" presStyleIdx="0" presStyleCnt="5">
        <dgm:presLayoutVars>
          <dgm:bulletEnabled val="1"/>
        </dgm:presLayoutVars>
      </dgm:prSet>
      <dgm:spPr/>
    </dgm:pt>
    <dgm:pt modelId="{456F3E20-82D4-4155-93E5-5027F68E5F52}" type="pres">
      <dgm:prSet presAssocID="{CC4A87AD-7D01-4A2B-B89F-D3ECC693E9C2}" presName="sibTrans" presStyleCnt="0"/>
      <dgm:spPr/>
    </dgm:pt>
    <dgm:pt modelId="{33E75777-366D-4ECC-A387-9B2564BCE00B}" type="pres">
      <dgm:prSet presAssocID="{671E0DC8-76F1-402B-9621-4770D46356B2}" presName="node" presStyleLbl="node1" presStyleIdx="1" presStyleCnt="5">
        <dgm:presLayoutVars>
          <dgm:bulletEnabled val="1"/>
        </dgm:presLayoutVars>
      </dgm:prSet>
      <dgm:spPr/>
    </dgm:pt>
    <dgm:pt modelId="{DAA89744-58F8-4E1A-B2D9-7711BB08F915}" type="pres">
      <dgm:prSet presAssocID="{1A2AEE43-39A5-4E4F-BAEA-E747EE12AAA9}" presName="sibTrans" presStyleCnt="0"/>
      <dgm:spPr/>
    </dgm:pt>
    <dgm:pt modelId="{A81CDF0A-8B90-4804-85B2-958FEF590C37}" type="pres">
      <dgm:prSet presAssocID="{F79B223F-0AA8-44B6-B337-92F472EC8BEC}" presName="node" presStyleLbl="node1" presStyleIdx="2" presStyleCnt="5">
        <dgm:presLayoutVars>
          <dgm:bulletEnabled val="1"/>
        </dgm:presLayoutVars>
      </dgm:prSet>
      <dgm:spPr/>
    </dgm:pt>
    <dgm:pt modelId="{CEFE5F6D-4FDB-4D42-BC51-1A67531A71D2}" type="pres">
      <dgm:prSet presAssocID="{A40BA58E-D5DE-4707-87CC-51768AF60152}" presName="sibTrans" presStyleCnt="0"/>
      <dgm:spPr/>
    </dgm:pt>
    <dgm:pt modelId="{58C83CFF-FB91-4352-9AC7-A87D3BD18B6C}" type="pres">
      <dgm:prSet presAssocID="{A18D81A4-B414-4599-BEA2-AC3CC2BF40E8}" presName="node" presStyleLbl="node1" presStyleIdx="3" presStyleCnt="5">
        <dgm:presLayoutVars>
          <dgm:bulletEnabled val="1"/>
        </dgm:presLayoutVars>
      </dgm:prSet>
      <dgm:spPr/>
    </dgm:pt>
    <dgm:pt modelId="{2FC2A66E-0CD6-4B74-B46B-36FF09AD6AFA}" type="pres">
      <dgm:prSet presAssocID="{46644E97-D6D2-49C2-8308-48E597E13047}" presName="sibTrans" presStyleCnt="0"/>
      <dgm:spPr/>
    </dgm:pt>
    <dgm:pt modelId="{6358C6EC-DCEC-45B6-8B36-696DD9A768C4}" type="pres">
      <dgm:prSet presAssocID="{57902C8C-6E8C-4D2A-8752-846253B5E517}" presName="node" presStyleLbl="node1" presStyleIdx="4" presStyleCnt="5">
        <dgm:presLayoutVars>
          <dgm:bulletEnabled val="1"/>
        </dgm:presLayoutVars>
      </dgm:prSet>
      <dgm:spPr/>
    </dgm:pt>
  </dgm:ptLst>
  <dgm:cxnLst>
    <dgm:cxn modelId="{DB358A10-E9ED-4BE5-B850-3CECD2DD27AB}" type="presOf" srcId="{F79B223F-0AA8-44B6-B337-92F472EC8BEC}" destId="{A81CDF0A-8B90-4804-85B2-958FEF590C37}" srcOrd="0" destOrd="0" presId="urn:microsoft.com/office/officeart/2005/8/layout/default"/>
    <dgm:cxn modelId="{DB2ED41A-E199-40D5-98FE-A55D60970EE7}" type="presOf" srcId="{36A4EAA8-E521-49C0-B43E-10A65474A45A}" destId="{51EA606C-1E1B-4E6D-934D-373B5ABEC09F}" srcOrd="0" destOrd="0" presId="urn:microsoft.com/office/officeart/2005/8/layout/default"/>
    <dgm:cxn modelId="{73C4B61B-3639-4F22-B53D-5A00F908D9BC}" srcId="{2AD058C7-9154-4259-BED0-7D6DC81A2FD7}" destId="{F79B223F-0AA8-44B6-B337-92F472EC8BEC}" srcOrd="2" destOrd="0" parTransId="{6091348A-03AF-4757-98E4-E4B9A3B63BE4}" sibTransId="{A40BA58E-D5DE-4707-87CC-51768AF60152}"/>
    <dgm:cxn modelId="{54B3C954-64B5-49AA-A608-AAB05AE16DE1}" srcId="{2AD058C7-9154-4259-BED0-7D6DC81A2FD7}" destId="{57902C8C-6E8C-4D2A-8752-846253B5E517}" srcOrd="4" destOrd="0" parTransId="{896765B4-791A-497F-9573-17E2CF6E7A3E}" sibTransId="{3B78AD18-26BD-4606-ACE6-D925A008475F}"/>
    <dgm:cxn modelId="{6FA83199-637B-41E0-96A9-F36E52736914}" type="presOf" srcId="{57902C8C-6E8C-4D2A-8752-846253B5E517}" destId="{6358C6EC-DCEC-45B6-8B36-696DD9A768C4}" srcOrd="0" destOrd="0" presId="urn:microsoft.com/office/officeart/2005/8/layout/default"/>
    <dgm:cxn modelId="{56C9E69F-408A-44F0-B945-86D927D11BCB}" type="presOf" srcId="{671E0DC8-76F1-402B-9621-4770D46356B2}" destId="{33E75777-366D-4ECC-A387-9B2564BCE00B}" srcOrd="0" destOrd="0" presId="urn:microsoft.com/office/officeart/2005/8/layout/default"/>
    <dgm:cxn modelId="{0434ACB1-509E-4892-8CB3-DB430D9FBE04}" srcId="{2AD058C7-9154-4259-BED0-7D6DC81A2FD7}" destId="{671E0DC8-76F1-402B-9621-4770D46356B2}" srcOrd="1" destOrd="0" parTransId="{27C995FC-946D-4946-812A-C6C4BE709BD7}" sibTransId="{1A2AEE43-39A5-4E4F-BAEA-E747EE12AAA9}"/>
    <dgm:cxn modelId="{4A74EAB2-16C2-487B-A9E1-6038F9EFE16D}" srcId="{2AD058C7-9154-4259-BED0-7D6DC81A2FD7}" destId="{36A4EAA8-E521-49C0-B43E-10A65474A45A}" srcOrd="0" destOrd="0" parTransId="{CCC80D41-D3BA-4962-9E1B-3D7BB4713956}" sibTransId="{CC4A87AD-7D01-4A2B-B89F-D3ECC693E9C2}"/>
    <dgm:cxn modelId="{B4B721B8-D3D4-426C-BBEB-116F403E34A2}" type="presOf" srcId="{2AD058C7-9154-4259-BED0-7D6DC81A2FD7}" destId="{082C9A41-AFC2-4DD3-9CBC-11E6FA87A530}" srcOrd="0" destOrd="0" presId="urn:microsoft.com/office/officeart/2005/8/layout/default"/>
    <dgm:cxn modelId="{D6EA40BD-263A-40A8-AE0A-0D27F28CDD94}" srcId="{2AD058C7-9154-4259-BED0-7D6DC81A2FD7}" destId="{A18D81A4-B414-4599-BEA2-AC3CC2BF40E8}" srcOrd="3" destOrd="0" parTransId="{58CE8966-E74F-45C8-B99D-CCB8C359D753}" sibTransId="{46644E97-D6D2-49C2-8308-48E597E13047}"/>
    <dgm:cxn modelId="{44A39DF5-E26C-4B24-BE28-E951F1F68E3B}" type="presOf" srcId="{A18D81A4-B414-4599-BEA2-AC3CC2BF40E8}" destId="{58C83CFF-FB91-4352-9AC7-A87D3BD18B6C}" srcOrd="0" destOrd="0" presId="urn:microsoft.com/office/officeart/2005/8/layout/default"/>
    <dgm:cxn modelId="{FC446A5D-746F-46E6-9CA1-5DDB318B1B9A}" type="presParOf" srcId="{082C9A41-AFC2-4DD3-9CBC-11E6FA87A530}" destId="{51EA606C-1E1B-4E6D-934D-373B5ABEC09F}" srcOrd="0" destOrd="0" presId="urn:microsoft.com/office/officeart/2005/8/layout/default"/>
    <dgm:cxn modelId="{AE5E8112-384E-43F4-B5F3-92144DE2EE82}" type="presParOf" srcId="{082C9A41-AFC2-4DD3-9CBC-11E6FA87A530}" destId="{456F3E20-82D4-4155-93E5-5027F68E5F52}" srcOrd="1" destOrd="0" presId="urn:microsoft.com/office/officeart/2005/8/layout/default"/>
    <dgm:cxn modelId="{0720E5E4-8CB8-426F-AF53-5C3B9897E22D}" type="presParOf" srcId="{082C9A41-AFC2-4DD3-9CBC-11E6FA87A530}" destId="{33E75777-366D-4ECC-A387-9B2564BCE00B}" srcOrd="2" destOrd="0" presId="urn:microsoft.com/office/officeart/2005/8/layout/default"/>
    <dgm:cxn modelId="{29A7F3AF-245B-4532-92BE-C66FBCAFA96C}" type="presParOf" srcId="{082C9A41-AFC2-4DD3-9CBC-11E6FA87A530}" destId="{DAA89744-58F8-4E1A-B2D9-7711BB08F915}" srcOrd="3" destOrd="0" presId="urn:microsoft.com/office/officeart/2005/8/layout/default"/>
    <dgm:cxn modelId="{94CF7AD3-1809-4B42-9BF6-D5C9CDE9EF03}" type="presParOf" srcId="{082C9A41-AFC2-4DD3-9CBC-11E6FA87A530}" destId="{A81CDF0A-8B90-4804-85B2-958FEF590C37}" srcOrd="4" destOrd="0" presId="urn:microsoft.com/office/officeart/2005/8/layout/default"/>
    <dgm:cxn modelId="{69D4D42A-4BB9-4552-874B-8D6979D196B4}" type="presParOf" srcId="{082C9A41-AFC2-4DD3-9CBC-11E6FA87A530}" destId="{CEFE5F6D-4FDB-4D42-BC51-1A67531A71D2}" srcOrd="5" destOrd="0" presId="urn:microsoft.com/office/officeart/2005/8/layout/default"/>
    <dgm:cxn modelId="{55CE6175-C4C2-4492-969D-26ADDC1E91DA}" type="presParOf" srcId="{082C9A41-AFC2-4DD3-9CBC-11E6FA87A530}" destId="{58C83CFF-FB91-4352-9AC7-A87D3BD18B6C}" srcOrd="6" destOrd="0" presId="urn:microsoft.com/office/officeart/2005/8/layout/default"/>
    <dgm:cxn modelId="{02E191FB-61C9-4C4A-A7BF-4CCDDD3F132A}" type="presParOf" srcId="{082C9A41-AFC2-4DD3-9CBC-11E6FA87A530}" destId="{2FC2A66E-0CD6-4B74-B46B-36FF09AD6AFA}" srcOrd="7" destOrd="0" presId="urn:microsoft.com/office/officeart/2005/8/layout/default"/>
    <dgm:cxn modelId="{0EF7C938-F551-47D9-B716-60DA5D3D288C}" type="presParOf" srcId="{082C9A41-AFC2-4DD3-9CBC-11E6FA87A530}" destId="{6358C6EC-DCEC-45B6-8B36-696DD9A768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99ED7-0B19-44C0-80D3-9DF48F746D2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B92702-727E-4FC9-AAA4-ACAAEA25EB7D}">
      <dgm:prSet/>
      <dgm:spPr/>
      <dgm:t>
        <a:bodyPr/>
        <a:lstStyle/>
        <a:p>
          <a:r>
            <a:rPr lang="pt-BR"/>
            <a:t>Efésios 4.6 “Um só Deus e Pai de todos, o qual é sobre todos, e por todos, e em todos.”</a:t>
          </a:r>
          <a:endParaRPr lang="en-US"/>
        </a:p>
      </dgm:t>
    </dgm:pt>
    <dgm:pt modelId="{F294214C-5D67-41EC-ADEF-6FD2EED143EE}" type="parTrans" cxnId="{8AA1B356-AF8A-40CB-B0A2-F9C9A0084AC2}">
      <dgm:prSet/>
      <dgm:spPr/>
      <dgm:t>
        <a:bodyPr/>
        <a:lstStyle/>
        <a:p>
          <a:endParaRPr lang="en-US"/>
        </a:p>
      </dgm:t>
    </dgm:pt>
    <dgm:pt modelId="{6E0B8538-A240-40AE-9C6B-E64193E66D8D}" type="sibTrans" cxnId="{8AA1B356-AF8A-40CB-B0A2-F9C9A0084AC2}">
      <dgm:prSet/>
      <dgm:spPr/>
      <dgm:t>
        <a:bodyPr/>
        <a:lstStyle/>
        <a:p>
          <a:endParaRPr lang="en-US"/>
        </a:p>
      </dgm:t>
    </dgm:pt>
    <dgm:pt modelId="{DBD2F699-0BBC-4C17-A568-F1B6BCAA5123}">
      <dgm:prSet/>
      <dgm:spPr/>
      <dgm:t>
        <a:bodyPr/>
        <a:lstStyle/>
        <a:p>
          <a:r>
            <a:rPr lang="pt-BR"/>
            <a:t>A paternidade divina não pode ser entendida fora da Trindade. Deus é Pai em relação eterna com o Filho e o Espírito.</a:t>
          </a:r>
          <a:endParaRPr lang="en-US"/>
        </a:p>
      </dgm:t>
    </dgm:pt>
    <dgm:pt modelId="{A89DCE43-8A76-417B-B53B-1EA6D8B191FE}" type="parTrans" cxnId="{8997C5B6-3D6E-47E7-8AFE-CE6D7C804CA1}">
      <dgm:prSet/>
      <dgm:spPr/>
      <dgm:t>
        <a:bodyPr/>
        <a:lstStyle/>
        <a:p>
          <a:endParaRPr lang="en-US"/>
        </a:p>
      </dgm:t>
    </dgm:pt>
    <dgm:pt modelId="{3E888706-ADD6-4BB8-A08E-B86562E40663}" type="sibTrans" cxnId="{8997C5B6-3D6E-47E7-8AFE-CE6D7C804CA1}">
      <dgm:prSet/>
      <dgm:spPr/>
      <dgm:t>
        <a:bodyPr/>
        <a:lstStyle/>
        <a:p>
          <a:endParaRPr lang="en-US"/>
        </a:p>
      </dgm:t>
    </dgm:pt>
    <dgm:pt modelId="{18EE7A70-9C4E-4F26-BC88-128B07AB26DA}">
      <dgm:prSet/>
      <dgm:spPr/>
      <dgm:t>
        <a:bodyPr/>
        <a:lstStyle/>
        <a:p>
          <a:r>
            <a:rPr lang="pt-BR"/>
            <a:t>O Pai é a fonte (1Co 8.6)</a:t>
          </a:r>
          <a:endParaRPr lang="en-US"/>
        </a:p>
      </dgm:t>
    </dgm:pt>
    <dgm:pt modelId="{0E3F5D24-5AA5-4A67-98CB-281577AA4265}" type="parTrans" cxnId="{E4EF58AE-C757-4178-9FD5-85F255BB3E66}">
      <dgm:prSet/>
      <dgm:spPr/>
      <dgm:t>
        <a:bodyPr/>
        <a:lstStyle/>
        <a:p>
          <a:endParaRPr lang="en-US"/>
        </a:p>
      </dgm:t>
    </dgm:pt>
    <dgm:pt modelId="{2D704B7B-BF7D-4BB6-A93F-39ECB65DA2D4}" type="sibTrans" cxnId="{E4EF58AE-C757-4178-9FD5-85F255BB3E66}">
      <dgm:prSet/>
      <dgm:spPr/>
      <dgm:t>
        <a:bodyPr/>
        <a:lstStyle/>
        <a:p>
          <a:endParaRPr lang="en-US"/>
        </a:p>
      </dgm:t>
    </dgm:pt>
    <dgm:pt modelId="{29FE78A0-B004-4250-8E4E-8324D31A2996}">
      <dgm:prSet/>
      <dgm:spPr/>
      <dgm:t>
        <a:bodyPr/>
        <a:lstStyle/>
        <a:p>
          <a:r>
            <a:rPr lang="pt-BR"/>
            <a:t>O Filho é gerado, não criado (Sl 2.7; Hb 1.5)</a:t>
          </a:r>
          <a:endParaRPr lang="en-US"/>
        </a:p>
      </dgm:t>
    </dgm:pt>
    <dgm:pt modelId="{820242E5-C18B-406E-B4AE-5BCFC7037D8E}" type="parTrans" cxnId="{5E179774-2EF5-4EE1-A5EB-0C1AFC1AC5B5}">
      <dgm:prSet/>
      <dgm:spPr/>
      <dgm:t>
        <a:bodyPr/>
        <a:lstStyle/>
        <a:p>
          <a:endParaRPr lang="en-US"/>
        </a:p>
      </dgm:t>
    </dgm:pt>
    <dgm:pt modelId="{4298DF92-F219-4C3F-9A8E-C68AA3E1912B}" type="sibTrans" cxnId="{5E179774-2EF5-4EE1-A5EB-0C1AFC1AC5B5}">
      <dgm:prSet/>
      <dgm:spPr/>
      <dgm:t>
        <a:bodyPr/>
        <a:lstStyle/>
        <a:p>
          <a:endParaRPr lang="en-US"/>
        </a:p>
      </dgm:t>
    </dgm:pt>
    <dgm:pt modelId="{C5D30A6C-35F6-4D12-8C96-667AF698D8D5}">
      <dgm:prSet/>
      <dgm:spPr/>
      <dgm:t>
        <a:bodyPr/>
        <a:lstStyle/>
        <a:p>
          <a:r>
            <a:rPr lang="pt-BR"/>
            <a:t>O Espírito procede do Pai e é enviado pelo Filho (Jo 14.26; 15.26)</a:t>
          </a:r>
          <a:endParaRPr lang="en-US"/>
        </a:p>
      </dgm:t>
    </dgm:pt>
    <dgm:pt modelId="{72046D20-3601-45D0-8233-E12893DE0C88}" type="parTrans" cxnId="{2A2242EB-81C0-4B56-9452-38CD15EC8AF9}">
      <dgm:prSet/>
      <dgm:spPr/>
      <dgm:t>
        <a:bodyPr/>
        <a:lstStyle/>
        <a:p>
          <a:endParaRPr lang="en-US"/>
        </a:p>
      </dgm:t>
    </dgm:pt>
    <dgm:pt modelId="{AD8E58C9-96DE-4107-ADBD-9B4291F00117}" type="sibTrans" cxnId="{2A2242EB-81C0-4B56-9452-38CD15EC8AF9}">
      <dgm:prSet/>
      <dgm:spPr/>
      <dgm:t>
        <a:bodyPr/>
        <a:lstStyle/>
        <a:p>
          <a:endParaRPr lang="en-US"/>
        </a:p>
      </dgm:t>
    </dgm:pt>
    <dgm:pt modelId="{11AD63CB-89B4-4989-BB31-E55C19BC6794}" type="pres">
      <dgm:prSet presAssocID="{FD899ED7-0B19-44C0-80D3-9DF48F746D26}" presName="vert0" presStyleCnt="0">
        <dgm:presLayoutVars>
          <dgm:dir/>
          <dgm:animOne val="branch"/>
          <dgm:animLvl val="lvl"/>
        </dgm:presLayoutVars>
      </dgm:prSet>
      <dgm:spPr/>
    </dgm:pt>
    <dgm:pt modelId="{AA11C733-B6BA-4356-A510-1C182EDEDCF1}" type="pres">
      <dgm:prSet presAssocID="{32B92702-727E-4FC9-AAA4-ACAAEA25EB7D}" presName="thickLine" presStyleLbl="alignNode1" presStyleIdx="0" presStyleCnt="5"/>
      <dgm:spPr/>
    </dgm:pt>
    <dgm:pt modelId="{F4B08BD2-55F5-44EE-8BB6-EB68AC7C1ABF}" type="pres">
      <dgm:prSet presAssocID="{32B92702-727E-4FC9-AAA4-ACAAEA25EB7D}" presName="horz1" presStyleCnt="0"/>
      <dgm:spPr/>
    </dgm:pt>
    <dgm:pt modelId="{1E17B1F5-693A-410D-9B49-B10E6A297DAA}" type="pres">
      <dgm:prSet presAssocID="{32B92702-727E-4FC9-AAA4-ACAAEA25EB7D}" presName="tx1" presStyleLbl="revTx" presStyleIdx="0" presStyleCnt="5"/>
      <dgm:spPr/>
    </dgm:pt>
    <dgm:pt modelId="{90E22643-8109-4EC6-A8CC-17EB643EA20D}" type="pres">
      <dgm:prSet presAssocID="{32B92702-727E-4FC9-AAA4-ACAAEA25EB7D}" presName="vert1" presStyleCnt="0"/>
      <dgm:spPr/>
    </dgm:pt>
    <dgm:pt modelId="{A5E92826-6A8E-4282-94E3-5970EDFBE6A1}" type="pres">
      <dgm:prSet presAssocID="{DBD2F699-0BBC-4C17-A568-F1B6BCAA5123}" presName="thickLine" presStyleLbl="alignNode1" presStyleIdx="1" presStyleCnt="5"/>
      <dgm:spPr/>
    </dgm:pt>
    <dgm:pt modelId="{25BB63F4-8F87-4DCB-9455-2D359C11EBAD}" type="pres">
      <dgm:prSet presAssocID="{DBD2F699-0BBC-4C17-A568-F1B6BCAA5123}" presName="horz1" presStyleCnt="0"/>
      <dgm:spPr/>
    </dgm:pt>
    <dgm:pt modelId="{AFA000DF-2D34-4038-8749-0EAA0D209D9B}" type="pres">
      <dgm:prSet presAssocID="{DBD2F699-0BBC-4C17-A568-F1B6BCAA5123}" presName="tx1" presStyleLbl="revTx" presStyleIdx="1" presStyleCnt="5"/>
      <dgm:spPr/>
    </dgm:pt>
    <dgm:pt modelId="{AAE0CD43-CAD3-4F4A-9C67-7BFBA2E4892A}" type="pres">
      <dgm:prSet presAssocID="{DBD2F699-0BBC-4C17-A568-F1B6BCAA5123}" presName="vert1" presStyleCnt="0"/>
      <dgm:spPr/>
    </dgm:pt>
    <dgm:pt modelId="{BCBC434E-EDA5-4565-BE87-F1A33DAC92F8}" type="pres">
      <dgm:prSet presAssocID="{18EE7A70-9C4E-4F26-BC88-128B07AB26DA}" presName="thickLine" presStyleLbl="alignNode1" presStyleIdx="2" presStyleCnt="5"/>
      <dgm:spPr/>
    </dgm:pt>
    <dgm:pt modelId="{A547B5F9-78E6-4765-97D2-F0ADBF7537DD}" type="pres">
      <dgm:prSet presAssocID="{18EE7A70-9C4E-4F26-BC88-128B07AB26DA}" presName="horz1" presStyleCnt="0"/>
      <dgm:spPr/>
    </dgm:pt>
    <dgm:pt modelId="{75E92A10-1A9A-4371-A544-340998ECEF67}" type="pres">
      <dgm:prSet presAssocID="{18EE7A70-9C4E-4F26-BC88-128B07AB26DA}" presName="tx1" presStyleLbl="revTx" presStyleIdx="2" presStyleCnt="5"/>
      <dgm:spPr/>
    </dgm:pt>
    <dgm:pt modelId="{BC2EB1E4-FC1F-4158-AFC6-5119243370B2}" type="pres">
      <dgm:prSet presAssocID="{18EE7A70-9C4E-4F26-BC88-128B07AB26DA}" presName="vert1" presStyleCnt="0"/>
      <dgm:spPr/>
    </dgm:pt>
    <dgm:pt modelId="{633A7456-F0AF-4D3A-A446-284C29844E07}" type="pres">
      <dgm:prSet presAssocID="{29FE78A0-B004-4250-8E4E-8324D31A2996}" presName="thickLine" presStyleLbl="alignNode1" presStyleIdx="3" presStyleCnt="5"/>
      <dgm:spPr/>
    </dgm:pt>
    <dgm:pt modelId="{C9BE7A88-7C9D-4D9D-A821-544CDB7FBA3D}" type="pres">
      <dgm:prSet presAssocID="{29FE78A0-B004-4250-8E4E-8324D31A2996}" presName="horz1" presStyleCnt="0"/>
      <dgm:spPr/>
    </dgm:pt>
    <dgm:pt modelId="{006BFB0A-568D-4A2C-B295-3B3AD2FB693A}" type="pres">
      <dgm:prSet presAssocID="{29FE78A0-B004-4250-8E4E-8324D31A2996}" presName="tx1" presStyleLbl="revTx" presStyleIdx="3" presStyleCnt="5"/>
      <dgm:spPr/>
    </dgm:pt>
    <dgm:pt modelId="{32F54D87-FB8B-4CFF-8ABC-DC601C6C4E3B}" type="pres">
      <dgm:prSet presAssocID="{29FE78A0-B004-4250-8E4E-8324D31A2996}" presName="vert1" presStyleCnt="0"/>
      <dgm:spPr/>
    </dgm:pt>
    <dgm:pt modelId="{689E3014-1868-45B2-84B5-7AA225AA5E13}" type="pres">
      <dgm:prSet presAssocID="{C5D30A6C-35F6-4D12-8C96-667AF698D8D5}" presName="thickLine" presStyleLbl="alignNode1" presStyleIdx="4" presStyleCnt="5"/>
      <dgm:spPr/>
    </dgm:pt>
    <dgm:pt modelId="{74CB0728-0484-4F82-A7FA-8A03AA38AEFB}" type="pres">
      <dgm:prSet presAssocID="{C5D30A6C-35F6-4D12-8C96-667AF698D8D5}" presName="horz1" presStyleCnt="0"/>
      <dgm:spPr/>
    </dgm:pt>
    <dgm:pt modelId="{053207F8-2CAD-4F77-A6A1-59454FED8929}" type="pres">
      <dgm:prSet presAssocID="{C5D30A6C-35F6-4D12-8C96-667AF698D8D5}" presName="tx1" presStyleLbl="revTx" presStyleIdx="4" presStyleCnt="5"/>
      <dgm:spPr/>
    </dgm:pt>
    <dgm:pt modelId="{17ADD8B4-FA7B-43D8-A88B-AEC22D8E9BBE}" type="pres">
      <dgm:prSet presAssocID="{C5D30A6C-35F6-4D12-8C96-667AF698D8D5}" presName="vert1" presStyleCnt="0"/>
      <dgm:spPr/>
    </dgm:pt>
  </dgm:ptLst>
  <dgm:cxnLst>
    <dgm:cxn modelId="{C2F91A07-AD64-4C69-A3B1-E3913A795C0D}" type="presOf" srcId="{18EE7A70-9C4E-4F26-BC88-128B07AB26DA}" destId="{75E92A10-1A9A-4371-A544-340998ECEF67}" srcOrd="0" destOrd="0" presId="urn:microsoft.com/office/officeart/2008/layout/LinedList"/>
    <dgm:cxn modelId="{01092A23-4C29-413D-8E6B-5CAE84C815B0}" type="presOf" srcId="{C5D30A6C-35F6-4D12-8C96-667AF698D8D5}" destId="{053207F8-2CAD-4F77-A6A1-59454FED8929}" srcOrd="0" destOrd="0" presId="urn:microsoft.com/office/officeart/2008/layout/LinedList"/>
    <dgm:cxn modelId="{5E179774-2EF5-4EE1-A5EB-0C1AFC1AC5B5}" srcId="{FD899ED7-0B19-44C0-80D3-9DF48F746D26}" destId="{29FE78A0-B004-4250-8E4E-8324D31A2996}" srcOrd="3" destOrd="0" parTransId="{820242E5-C18B-406E-B4AE-5BCFC7037D8E}" sibTransId="{4298DF92-F219-4C3F-9A8E-C68AA3E1912B}"/>
    <dgm:cxn modelId="{8AA1B356-AF8A-40CB-B0A2-F9C9A0084AC2}" srcId="{FD899ED7-0B19-44C0-80D3-9DF48F746D26}" destId="{32B92702-727E-4FC9-AAA4-ACAAEA25EB7D}" srcOrd="0" destOrd="0" parTransId="{F294214C-5D67-41EC-ADEF-6FD2EED143EE}" sibTransId="{6E0B8538-A240-40AE-9C6B-E64193E66D8D}"/>
    <dgm:cxn modelId="{C1D79697-2AF7-4FCA-B786-863E10D5389D}" type="presOf" srcId="{32B92702-727E-4FC9-AAA4-ACAAEA25EB7D}" destId="{1E17B1F5-693A-410D-9B49-B10E6A297DAA}" srcOrd="0" destOrd="0" presId="urn:microsoft.com/office/officeart/2008/layout/LinedList"/>
    <dgm:cxn modelId="{7C465AA6-AA84-4F87-A4EB-05841CB4B9F5}" type="presOf" srcId="{29FE78A0-B004-4250-8E4E-8324D31A2996}" destId="{006BFB0A-568D-4A2C-B295-3B3AD2FB693A}" srcOrd="0" destOrd="0" presId="urn:microsoft.com/office/officeart/2008/layout/LinedList"/>
    <dgm:cxn modelId="{E4EF58AE-C757-4178-9FD5-85F255BB3E66}" srcId="{FD899ED7-0B19-44C0-80D3-9DF48F746D26}" destId="{18EE7A70-9C4E-4F26-BC88-128B07AB26DA}" srcOrd="2" destOrd="0" parTransId="{0E3F5D24-5AA5-4A67-98CB-281577AA4265}" sibTransId="{2D704B7B-BF7D-4BB6-A93F-39ECB65DA2D4}"/>
    <dgm:cxn modelId="{8997C5B6-3D6E-47E7-8AFE-CE6D7C804CA1}" srcId="{FD899ED7-0B19-44C0-80D3-9DF48F746D26}" destId="{DBD2F699-0BBC-4C17-A568-F1B6BCAA5123}" srcOrd="1" destOrd="0" parTransId="{A89DCE43-8A76-417B-B53B-1EA6D8B191FE}" sibTransId="{3E888706-ADD6-4BB8-A08E-B86562E40663}"/>
    <dgm:cxn modelId="{D826C2CB-4EDB-4209-A8F5-63A82E874AA5}" type="presOf" srcId="{FD899ED7-0B19-44C0-80D3-9DF48F746D26}" destId="{11AD63CB-89B4-4989-BB31-E55C19BC6794}" srcOrd="0" destOrd="0" presId="urn:microsoft.com/office/officeart/2008/layout/LinedList"/>
    <dgm:cxn modelId="{5903D6E4-DBE6-4F94-86C0-16B4E9735BB0}" type="presOf" srcId="{DBD2F699-0BBC-4C17-A568-F1B6BCAA5123}" destId="{AFA000DF-2D34-4038-8749-0EAA0D209D9B}" srcOrd="0" destOrd="0" presId="urn:microsoft.com/office/officeart/2008/layout/LinedList"/>
    <dgm:cxn modelId="{2A2242EB-81C0-4B56-9452-38CD15EC8AF9}" srcId="{FD899ED7-0B19-44C0-80D3-9DF48F746D26}" destId="{C5D30A6C-35F6-4D12-8C96-667AF698D8D5}" srcOrd="4" destOrd="0" parTransId="{72046D20-3601-45D0-8233-E12893DE0C88}" sibTransId="{AD8E58C9-96DE-4107-ADBD-9B4291F00117}"/>
    <dgm:cxn modelId="{D64A1462-F728-4DF7-A9E4-87FBF0475617}" type="presParOf" srcId="{11AD63CB-89B4-4989-BB31-E55C19BC6794}" destId="{AA11C733-B6BA-4356-A510-1C182EDEDCF1}" srcOrd="0" destOrd="0" presId="urn:microsoft.com/office/officeart/2008/layout/LinedList"/>
    <dgm:cxn modelId="{48377093-3AE5-417E-B7D6-A6ABCCD70FDE}" type="presParOf" srcId="{11AD63CB-89B4-4989-BB31-E55C19BC6794}" destId="{F4B08BD2-55F5-44EE-8BB6-EB68AC7C1ABF}" srcOrd="1" destOrd="0" presId="urn:microsoft.com/office/officeart/2008/layout/LinedList"/>
    <dgm:cxn modelId="{53499B0C-2D96-483D-BFBB-7C1D1F2C57F7}" type="presParOf" srcId="{F4B08BD2-55F5-44EE-8BB6-EB68AC7C1ABF}" destId="{1E17B1F5-693A-410D-9B49-B10E6A297DAA}" srcOrd="0" destOrd="0" presId="urn:microsoft.com/office/officeart/2008/layout/LinedList"/>
    <dgm:cxn modelId="{B0F0D9C8-14C0-4CC7-81FB-B7F9A941718E}" type="presParOf" srcId="{F4B08BD2-55F5-44EE-8BB6-EB68AC7C1ABF}" destId="{90E22643-8109-4EC6-A8CC-17EB643EA20D}" srcOrd="1" destOrd="0" presId="urn:microsoft.com/office/officeart/2008/layout/LinedList"/>
    <dgm:cxn modelId="{74BF3C69-3EDA-40CA-8F48-36A3DF5F18A6}" type="presParOf" srcId="{11AD63CB-89B4-4989-BB31-E55C19BC6794}" destId="{A5E92826-6A8E-4282-94E3-5970EDFBE6A1}" srcOrd="2" destOrd="0" presId="urn:microsoft.com/office/officeart/2008/layout/LinedList"/>
    <dgm:cxn modelId="{95344D2B-2061-49B0-BD13-FA96999DC455}" type="presParOf" srcId="{11AD63CB-89B4-4989-BB31-E55C19BC6794}" destId="{25BB63F4-8F87-4DCB-9455-2D359C11EBAD}" srcOrd="3" destOrd="0" presId="urn:microsoft.com/office/officeart/2008/layout/LinedList"/>
    <dgm:cxn modelId="{C2C1D780-6ECC-42D0-B9AD-D3B24F9FFD0F}" type="presParOf" srcId="{25BB63F4-8F87-4DCB-9455-2D359C11EBAD}" destId="{AFA000DF-2D34-4038-8749-0EAA0D209D9B}" srcOrd="0" destOrd="0" presId="urn:microsoft.com/office/officeart/2008/layout/LinedList"/>
    <dgm:cxn modelId="{872E3176-CBFF-4124-82EB-364C63D0BD80}" type="presParOf" srcId="{25BB63F4-8F87-4DCB-9455-2D359C11EBAD}" destId="{AAE0CD43-CAD3-4F4A-9C67-7BFBA2E4892A}" srcOrd="1" destOrd="0" presId="urn:microsoft.com/office/officeart/2008/layout/LinedList"/>
    <dgm:cxn modelId="{9528FDA4-9CB3-4F8A-8EDD-7C7C6A0F34F7}" type="presParOf" srcId="{11AD63CB-89B4-4989-BB31-E55C19BC6794}" destId="{BCBC434E-EDA5-4565-BE87-F1A33DAC92F8}" srcOrd="4" destOrd="0" presId="urn:microsoft.com/office/officeart/2008/layout/LinedList"/>
    <dgm:cxn modelId="{90954772-629A-4DD4-BF97-33AE9ECA99A4}" type="presParOf" srcId="{11AD63CB-89B4-4989-BB31-E55C19BC6794}" destId="{A547B5F9-78E6-4765-97D2-F0ADBF7537DD}" srcOrd="5" destOrd="0" presId="urn:microsoft.com/office/officeart/2008/layout/LinedList"/>
    <dgm:cxn modelId="{DFA10D52-6B8E-423E-BEE5-204301FDABDD}" type="presParOf" srcId="{A547B5F9-78E6-4765-97D2-F0ADBF7537DD}" destId="{75E92A10-1A9A-4371-A544-340998ECEF67}" srcOrd="0" destOrd="0" presId="urn:microsoft.com/office/officeart/2008/layout/LinedList"/>
    <dgm:cxn modelId="{D31E23EB-54A6-4D09-ABED-2A9023ED767C}" type="presParOf" srcId="{A547B5F9-78E6-4765-97D2-F0ADBF7537DD}" destId="{BC2EB1E4-FC1F-4158-AFC6-5119243370B2}" srcOrd="1" destOrd="0" presId="urn:microsoft.com/office/officeart/2008/layout/LinedList"/>
    <dgm:cxn modelId="{9CDE2498-3557-472F-95B4-18147E7C9127}" type="presParOf" srcId="{11AD63CB-89B4-4989-BB31-E55C19BC6794}" destId="{633A7456-F0AF-4D3A-A446-284C29844E07}" srcOrd="6" destOrd="0" presId="urn:microsoft.com/office/officeart/2008/layout/LinedList"/>
    <dgm:cxn modelId="{A96625BB-1CCC-4F5F-A20D-2F9882D4DF88}" type="presParOf" srcId="{11AD63CB-89B4-4989-BB31-E55C19BC6794}" destId="{C9BE7A88-7C9D-4D9D-A821-544CDB7FBA3D}" srcOrd="7" destOrd="0" presId="urn:microsoft.com/office/officeart/2008/layout/LinedList"/>
    <dgm:cxn modelId="{1AD06B06-3946-4E29-B807-E4B72C5BF1A4}" type="presParOf" srcId="{C9BE7A88-7C9D-4D9D-A821-544CDB7FBA3D}" destId="{006BFB0A-568D-4A2C-B295-3B3AD2FB693A}" srcOrd="0" destOrd="0" presId="urn:microsoft.com/office/officeart/2008/layout/LinedList"/>
    <dgm:cxn modelId="{E061F6E6-8E05-4F69-9E4A-6E375AF43AAE}" type="presParOf" srcId="{C9BE7A88-7C9D-4D9D-A821-544CDB7FBA3D}" destId="{32F54D87-FB8B-4CFF-8ABC-DC601C6C4E3B}" srcOrd="1" destOrd="0" presId="urn:microsoft.com/office/officeart/2008/layout/LinedList"/>
    <dgm:cxn modelId="{7FBE6AB1-E1F5-4DD0-8CA4-2F6A3BE942FB}" type="presParOf" srcId="{11AD63CB-89B4-4989-BB31-E55C19BC6794}" destId="{689E3014-1868-45B2-84B5-7AA225AA5E13}" srcOrd="8" destOrd="0" presId="urn:microsoft.com/office/officeart/2008/layout/LinedList"/>
    <dgm:cxn modelId="{A8DFD934-6420-4BA0-A6B9-06D527813184}" type="presParOf" srcId="{11AD63CB-89B4-4989-BB31-E55C19BC6794}" destId="{74CB0728-0484-4F82-A7FA-8A03AA38AEFB}" srcOrd="9" destOrd="0" presId="urn:microsoft.com/office/officeart/2008/layout/LinedList"/>
    <dgm:cxn modelId="{7125FBA3-2765-496A-A44B-DC37F6AA4024}" type="presParOf" srcId="{74CB0728-0484-4F82-A7FA-8A03AA38AEFB}" destId="{053207F8-2CAD-4F77-A6A1-59454FED8929}" srcOrd="0" destOrd="0" presId="urn:microsoft.com/office/officeart/2008/layout/LinedList"/>
    <dgm:cxn modelId="{1E895945-E3E9-46BF-8231-C7F9EB3CBABC}" type="presParOf" srcId="{74CB0728-0484-4F82-A7FA-8A03AA38AEFB}" destId="{17ADD8B4-FA7B-43D8-A88B-AEC22D8E9B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A68B0-C0DB-4F5B-889B-B85937F2F9E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00A58B4-FACF-49D9-B0AA-4573EE471E54}">
      <dgm:prSet/>
      <dgm:spPr/>
      <dgm:t>
        <a:bodyPr/>
        <a:lstStyle/>
        <a:p>
          <a:r>
            <a:rPr lang="pt-BR"/>
            <a:t>A autoridade do Pai não é despótica, mas relacional. Ele governa como Pai que ama, corrige e preserva.</a:t>
          </a:r>
          <a:endParaRPr lang="en-US"/>
        </a:p>
      </dgm:t>
    </dgm:pt>
    <dgm:pt modelId="{12259F39-CA91-469A-85F3-5E27A3C6570F}" type="parTrans" cxnId="{D6D5A40A-5016-4915-A4C2-03D8112B92D6}">
      <dgm:prSet/>
      <dgm:spPr/>
      <dgm:t>
        <a:bodyPr/>
        <a:lstStyle/>
        <a:p>
          <a:endParaRPr lang="en-US"/>
        </a:p>
      </dgm:t>
    </dgm:pt>
    <dgm:pt modelId="{AC53DD61-AD8C-4082-8F21-5F1518926F80}" type="sibTrans" cxnId="{D6D5A40A-5016-4915-A4C2-03D8112B92D6}">
      <dgm:prSet/>
      <dgm:spPr/>
      <dgm:t>
        <a:bodyPr/>
        <a:lstStyle/>
        <a:p>
          <a:endParaRPr lang="en-US"/>
        </a:p>
      </dgm:t>
    </dgm:pt>
    <dgm:pt modelId="{A6608CD0-77E6-4451-BBCF-3179302271C0}">
      <dgm:prSet/>
      <dgm:spPr/>
      <dgm:t>
        <a:bodyPr/>
        <a:lstStyle/>
        <a:p>
          <a:r>
            <a:rPr lang="pt-BR"/>
            <a:t>Autoridade que gera ordem (1Co 11.3)</a:t>
          </a:r>
          <a:endParaRPr lang="en-US"/>
        </a:p>
      </dgm:t>
    </dgm:pt>
    <dgm:pt modelId="{7F54214C-EBB3-4634-84A2-57D97E2A4062}" type="parTrans" cxnId="{DBB098CA-B6B0-4DA9-B8B2-EA844E417D68}">
      <dgm:prSet/>
      <dgm:spPr/>
      <dgm:t>
        <a:bodyPr/>
        <a:lstStyle/>
        <a:p>
          <a:endParaRPr lang="en-US"/>
        </a:p>
      </dgm:t>
    </dgm:pt>
    <dgm:pt modelId="{BDCE5A69-E7C5-48C5-AD12-662A668844FD}" type="sibTrans" cxnId="{DBB098CA-B6B0-4DA9-B8B2-EA844E417D68}">
      <dgm:prSet/>
      <dgm:spPr/>
      <dgm:t>
        <a:bodyPr/>
        <a:lstStyle/>
        <a:p>
          <a:endParaRPr lang="en-US"/>
        </a:p>
      </dgm:t>
    </dgm:pt>
    <dgm:pt modelId="{3FC84931-35D6-41D3-A37E-D7B938E5FE73}">
      <dgm:prSet/>
      <dgm:spPr/>
      <dgm:t>
        <a:bodyPr/>
        <a:lstStyle/>
        <a:p>
          <a:r>
            <a:rPr lang="pt-BR"/>
            <a:t>Autoridade que disciplina (Hb 12.6)</a:t>
          </a:r>
          <a:endParaRPr lang="en-US"/>
        </a:p>
      </dgm:t>
    </dgm:pt>
    <dgm:pt modelId="{30E1F544-510D-4BC0-9BC9-5DA861E2941B}" type="parTrans" cxnId="{A0460D9B-B780-4E08-A029-B0E15715C3DF}">
      <dgm:prSet/>
      <dgm:spPr/>
      <dgm:t>
        <a:bodyPr/>
        <a:lstStyle/>
        <a:p>
          <a:endParaRPr lang="en-US"/>
        </a:p>
      </dgm:t>
    </dgm:pt>
    <dgm:pt modelId="{E9A3777F-4E57-494C-A9ED-D27FD5624861}" type="sibTrans" cxnId="{A0460D9B-B780-4E08-A029-B0E15715C3DF}">
      <dgm:prSet/>
      <dgm:spPr/>
      <dgm:t>
        <a:bodyPr/>
        <a:lstStyle/>
        <a:p>
          <a:endParaRPr lang="en-US"/>
        </a:p>
      </dgm:t>
    </dgm:pt>
    <dgm:pt modelId="{4759EC83-88FD-466C-B333-3AB5C87D41F5}">
      <dgm:prSet/>
      <dgm:spPr/>
      <dgm:t>
        <a:bodyPr/>
        <a:lstStyle/>
        <a:p>
          <a:r>
            <a:rPr lang="pt-BR"/>
            <a:t>Autoridade que protege (Sl 103.13)</a:t>
          </a:r>
          <a:endParaRPr lang="en-US"/>
        </a:p>
      </dgm:t>
    </dgm:pt>
    <dgm:pt modelId="{DC48BE25-CF57-4F04-91BA-020A179AC3A5}" type="parTrans" cxnId="{35721C9A-2002-4E12-9745-0C33BF5E4726}">
      <dgm:prSet/>
      <dgm:spPr/>
      <dgm:t>
        <a:bodyPr/>
        <a:lstStyle/>
        <a:p>
          <a:endParaRPr lang="en-US"/>
        </a:p>
      </dgm:t>
    </dgm:pt>
    <dgm:pt modelId="{E7141CF9-7889-4F37-B873-A77B40C9DE7B}" type="sibTrans" cxnId="{35721C9A-2002-4E12-9745-0C33BF5E4726}">
      <dgm:prSet/>
      <dgm:spPr/>
      <dgm:t>
        <a:bodyPr/>
        <a:lstStyle/>
        <a:p>
          <a:endParaRPr lang="en-US"/>
        </a:p>
      </dgm:t>
    </dgm:pt>
    <dgm:pt modelId="{1991E28E-CC60-46AB-82DD-6EB4DC4008B0}" type="pres">
      <dgm:prSet presAssocID="{D0CA68B0-C0DB-4F5B-889B-B85937F2F9E4}" presName="linear" presStyleCnt="0">
        <dgm:presLayoutVars>
          <dgm:animLvl val="lvl"/>
          <dgm:resizeHandles val="exact"/>
        </dgm:presLayoutVars>
      </dgm:prSet>
      <dgm:spPr/>
    </dgm:pt>
    <dgm:pt modelId="{72F061D6-6322-4A3C-B30A-A7EDB5FE40DC}" type="pres">
      <dgm:prSet presAssocID="{900A58B4-FACF-49D9-B0AA-4573EE471E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CE2AC4-3A08-461C-816F-0E1252C326F6}" type="pres">
      <dgm:prSet presAssocID="{AC53DD61-AD8C-4082-8F21-5F1518926F80}" presName="spacer" presStyleCnt="0"/>
      <dgm:spPr/>
    </dgm:pt>
    <dgm:pt modelId="{78334D72-6FD4-474B-A787-75D0D94F62A4}" type="pres">
      <dgm:prSet presAssocID="{A6608CD0-77E6-4451-BBCF-3179302271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24AA25-9860-48B3-8C20-FB2DD79786F5}" type="pres">
      <dgm:prSet presAssocID="{BDCE5A69-E7C5-48C5-AD12-662A668844FD}" presName="spacer" presStyleCnt="0"/>
      <dgm:spPr/>
    </dgm:pt>
    <dgm:pt modelId="{175688DB-1DE5-4B35-BAEC-B62AD87E30A7}" type="pres">
      <dgm:prSet presAssocID="{3FC84931-35D6-41D3-A37E-D7B938E5FE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9B19A8-858B-4467-A4C0-7432C81B4E01}" type="pres">
      <dgm:prSet presAssocID="{E9A3777F-4E57-494C-A9ED-D27FD5624861}" presName="spacer" presStyleCnt="0"/>
      <dgm:spPr/>
    </dgm:pt>
    <dgm:pt modelId="{20F2CD30-B7A6-4C44-B8AA-C8D6BDE7D427}" type="pres">
      <dgm:prSet presAssocID="{4759EC83-88FD-466C-B333-3AB5C87D41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966308-7A37-40C4-8DE7-31445D402B28}" type="presOf" srcId="{D0CA68B0-C0DB-4F5B-889B-B85937F2F9E4}" destId="{1991E28E-CC60-46AB-82DD-6EB4DC4008B0}" srcOrd="0" destOrd="0" presId="urn:microsoft.com/office/officeart/2005/8/layout/vList2"/>
    <dgm:cxn modelId="{D6D5A40A-5016-4915-A4C2-03D8112B92D6}" srcId="{D0CA68B0-C0DB-4F5B-889B-B85937F2F9E4}" destId="{900A58B4-FACF-49D9-B0AA-4573EE471E54}" srcOrd="0" destOrd="0" parTransId="{12259F39-CA91-469A-85F3-5E27A3C6570F}" sibTransId="{AC53DD61-AD8C-4082-8F21-5F1518926F80}"/>
    <dgm:cxn modelId="{1A46161B-12F4-480E-B892-5488927B266D}" type="presOf" srcId="{3FC84931-35D6-41D3-A37E-D7B938E5FE73}" destId="{175688DB-1DE5-4B35-BAEC-B62AD87E30A7}" srcOrd="0" destOrd="0" presId="urn:microsoft.com/office/officeart/2005/8/layout/vList2"/>
    <dgm:cxn modelId="{CF3E0367-AE5A-496A-A9E2-31CD51347050}" type="presOf" srcId="{4759EC83-88FD-466C-B333-3AB5C87D41F5}" destId="{20F2CD30-B7A6-4C44-B8AA-C8D6BDE7D427}" srcOrd="0" destOrd="0" presId="urn:microsoft.com/office/officeart/2005/8/layout/vList2"/>
    <dgm:cxn modelId="{641D8498-E30A-4B40-843D-DD3358C5FBB1}" type="presOf" srcId="{A6608CD0-77E6-4451-BBCF-3179302271C0}" destId="{78334D72-6FD4-474B-A787-75D0D94F62A4}" srcOrd="0" destOrd="0" presId="urn:microsoft.com/office/officeart/2005/8/layout/vList2"/>
    <dgm:cxn modelId="{35721C9A-2002-4E12-9745-0C33BF5E4726}" srcId="{D0CA68B0-C0DB-4F5B-889B-B85937F2F9E4}" destId="{4759EC83-88FD-466C-B333-3AB5C87D41F5}" srcOrd="3" destOrd="0" parTransId="{DC48BE25-CF57-4F04-91BA-020A179AC3A5}" sibTransId="{E7141CF9-7889-4F37-B873-A77B40C9DE7B}"/>
    <dgm:cxn modelId="{A0460D9B-B780-4E08-A029-B0E15715C3DF}" srcId="{D0CA68B0-C0DB-4F5B-889B-B85937F2F9E4}" destId="{3FC84931-35D6-41D3-A37E-D7B938E5FE73}" srcOrd="2" destOrd="0" parTransId="{30E1F544-510D-4BC0-9BC9-5DA861E2941B}" sibTransId="{E9A3777F-4E57-494C-A9ED-D27FD5624861}"/>
    <dgm:cxn modelId="{DBB098CA-B6B0-4DA9-B8B2-EA844E417D68}" srcId="{D0CA68B0-C0DB-4F5B-889B-B85937F2F9E4}" destId="{A6608CD0-77E6-4451-BBCF-3179302271C0}" srcOrd="1" destOrd="0" parTransId="{7F54214C-EBB3-4634-84A2-57D97E2A4062}" sibTransId="{BDCE5A69-E7C5-48C5-AD12-662A668844FD}"/>
    <dgm:cxn modelId="{9CD61FD2-F1EF-4FA7-8E49-8DE07A649400}" type="presOf" srcId="{900A58B4-FACF-49D9-B0AA-4573EE471E54}" destId="{72F061D6-6322-4A3C-B30A-A7EDB5FE40DC}" srcOrd="0" destOrd="0" presId="urn:microsoft.com/office/officeart/2005/8/layout/vList2"/>
    <dgm:cxn modelId="{8A82BE9C-2C56-4598-A6F4-EBB8074F4524}" type="presParOf" srcId="{1991E28E-CC60-46AB-82DD-6EB4DC4008B0}" destId="{72F061D6-6322-4A3C-B30A-A7EDB5FE40DC}" srcOrd="0" destOrd="0" presId="urn:microsoft.com/office/officeart/2005/8/layout/vList2"/>
    <dgm:cxn modelId="{E726067C-07D1-4961-B183-DA91CED5762C}" type="presParOf" srcId="{1991E28E-CC60-46AB-82DD-6EB4DC4008B0}" destId="{CDCE2AC4-3A08-461C-816F-0E1252C326F6}" srcOrd="1" destOrd="0" presId="urn:microsoft.com/office/officeart/2005/8/layout/vList2"/>
    <dgm:cxn modelId="{DE2E6CC4-4E50-4B53-B676-53101D8AE02F}" type="presParOf" srcId="{1991E28E-CC60-46AB-82DD-6EB4DC4008B0}" destId="{78334D72-6FD4-474B-A787-75D0D94F62A4}" srcOrd="2" destOrd="0" presId="urn:microsoft.com/office/officeart/2005/8/layout/vList2"/>
    <dgm:cxn modelId="{B587E5E7-1970-4F17-99AC-752FE73B565E}" type="presParOf" srcId="{1991E28E-CC60-46AB-82DD-6EB4DC4008B0}" destId="{9024AA25-9860-48B3-8C20-FB2DD79786F5}" srcOrd="3" destOrd="0" presId="urn:microsoft.com/office/officeart/2005/8/layout/vList2"/>
    <dgm:cxn modelId="{A0D76128-33C8-49C6-8E4E-A4D4B1DCBE08}" type="presParOf" srcId="{1991E28E-CC60-46AB-82DD-6EB4DC4008B0}" destId="{175688DB-1DE5-4B35-BAEC-B62AD87E30A7}" srcOrd="4" destOrd="0" presId="urn:microsoft.com/office/officeart/2005/8/layout/vList2"/>
    <dgm:cxn modelId="{CD43AAA0-7C67-4013-8A47-CFC9F8ADC8C3}" type="presParOf" srcId="{1991E28E-CC60-46AB-82DD-6EB4DC4008B0}" destId="{6F9B19A8-858B-4467-A4C0-7432C81B4E01}" srcOrd="5" destOrd="0" presId="urn:microsoft.com/office/officeart/2005/8/layout/vList2"/>
    <dgm:cxn modelId="{7278AE3A-018B-4A1A-B33A-69670672A793}" type="presParOf" srcId="{1991E28E-CC60-46AB-82DD-6EB4DC4008B0}" destId="{20F2CD30-B7A6-4C44-B8AA-C8D6BDE7D4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F913A-67C7-4A41-BA7C-8F1F91D7531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FF3FDB1-8349-451B-8373-E2444EDDF772}">
      <dgm:prSet/>
      <dgm:spPr/>
      <dgm:t>
        <a:bodyPr/>
        <a:lstStyle/>
        <a:p>
          <a:r>
            <a:rPr lang="pt-BR"/>
            <a:t>O cuidado do Pai é expressão de Sua identidade eterna:</a:t>
          </a:r>
          <a:endParaRPr lang="en-US"/>
        </a:p>
      </dgm:t>
    </dgm:pt>
    <dgm:pt modelId="{367CA798-0A2B-4B65-8393-C313C907B1AE}" type="parTrans" cxnId="{FD6997EE-4DE6-4FF4-A23B-AF3AAE3D43C2}">
      <dgm:prSet/>
      <dgm:spPr/>
      <dgm:t>
        <a:bodyPr/>
        <a:lstStyle/>
        <a:p>
          <a:endParaRPr lang="en-US"/>
        </a:p>
      </dgm:t>
    </dgm:pt>
    <dgm:pt modelId="{AA60B39A-C31E-406F-A706-FF074C0F1EE5}" type="sibTrans" cxnId="{FD6997EE-4DE6-4FF4-A23B-AF3AAE3D43C2}">
      <dgm:prSet/>
      <dgm:spPr/>
      <dgm:t>
        <a:bodyPr/>
        <a:lstStyle/>
        <a:p>
          <a:endParaRPr lang="en-US"/>
        </a:p>
      </dgm:t>
    </dgm:pt>
    <dgm:pt modelId="{70F4C66D-D4E5-4741-8B37-63E80C079350}">
      <dgm:prSet/>
      <dgm:spPr/>
      <dgm:t>
        <a:bodyPr/>
        <a:lstStyle/>
        <a:p>
          <a:r>
            <a:rPr lang="pt-BR"/>
            <a:t>Provedor (Mt 6.26)</a:t>
          </a:r>
          <a:endParaRPr lang="en-US"/>
        </a:p>
      </dgm:t>
    </dgm:pt>
    <dgm:pt modelId="{56DCAE7C-9502-4F26-A1F2-E03EE0170008}" type="parTrans" cxnId="{E4BF2831-B48C-4D96-99B2-A0311216B34D}">
      <dgm:prSet/>
      <dgm:spPr/>
      <dgm:t>
        <a:bodyPr/>
        <a:lstStyle/>
        <a:p>
          <a:endParaRPr lang="en-US"/>
        </a:p>
      </dgm:t>
    </dgm:pt>
    <dgm:pt modelId="{7172545A-4015-4255-866A-80F4F245A3A8}" type="sibTrans" cxnId="{E4BF2831-B48C-4D96-99B2-A0311216B34D}">
      <dgm:prSet/>
      <dgm:spPr/>
      <dgm:t>
        <a:bodyPr/>
        <a:lstStyle/>
        <a:p>
          <a:endParaRPr lang="en-US"/>
        </a:p>
      </dgm:t>
    </dgm:pt>
    <dgm:pt modelId="{0C1481D4-E93C-4DE8-9DED-D2A077F8D41F}">
      <dgm:prSet/>
      <dgm:spPr/>
      <dgm:t>
        <a:bodyPr/>
        <a:lstStyle/>
        <a:p>
          <a:r>
            <a:rPr lang="pt-BR"/>
            <a:t>Sustentador (Hb 1.3)</a:t>
          </a:r>
          <a:endParaRPr lang="en-US"/>
        </a:p>
      </dgm:t>
    </dgm:pt>
    <dgm:pt modelId="{79F40A31-1F4B-49C5-81A1-698CDD4A83F9}" type="parTrans" cxnId="{7A8668DC-E6EB-4E8B-9089-607BD379D3D6}">
      <dgm:prSet/>
      <dgm:spPr/>
      <dgm:t>
        <a:bodyPr/>
        <a:lstStyle/>
        <a:p>
          <a:endParaRPr lang="en-US"/>
        </a:p>
      </dgm:t>
    </dgm:pt>
    <dgm:pt modelId="{A8BC2E58-42AF-42EC-8225-F0D135387B81}" type="sibTrans" cxnId="{7A8668DC-E6EB-4E8B-9089-607BD379D3D6}">
      <dgm:prSet/>
      <dgm:spPr/>
      <dgm:t>
        <a:bodyPr/>
        <a:lstStyle/>
        <a:p>
          <a:endParaRPr lang="en-US"/>
        </a:p>
      </dgm:t>
    </dgm:pt>
    <dgm:pt modelId="{0F2EDC01-23B9-492D-9556-EAB541517B54}">
      <dgm:prSet/>
      <dgm:spPr/>
      <dgm:t>
        <a:bodyPr/>
        <a:lstStyle/>
        <a:p>
          <a:r>
            <a:rPr lang="pt-BR"/>
            <a:t>Guardião da herança dos filhos (1Pe 1.3–5)</a:t>
          </a:r>
          <a:endParaRPr lang="en-US"/>
        </a:p>
      </dgm:t>
    </dgm:pt>
    <dgm:pt modelId="{E7D5B4B3-7AFE-4D3F-9338-AE528064B8B1}" type="parTrans" cxnId="{34604B9F-A6D8-4FC8-8215-5C1DC10BDAFF}">
      <dgm:prSet/>
      <dgm:spPr/>
      <dgm:t>
        <a:bodyPr/>
        <a:lstStyle/>
        <a:p>
          <a:endParaRPr lang="en-US"/>
        </a:p>
      </dgm:t>
    </dgm:pt>
    <dgm:pt modelId="{780714C8-522F-472F-AC81-224E48E2B79C}" type="sibTrans" cxnId="{34604B9F-A6D8-4FC8-8215-5C1DC10BDAFF}">
      <dgm:prSet/>
      <dgm:spPr/>
      <dgm:t>
        <a:bodyPr/>
        <a:lstStyle/>
        <a:p>
          <a:endParaRPr lang="en-US"/>
        </a:p>
      </dgm:t>
    </dgm:pt>
    <dgm:pt modelId="{1260ADFB-E5B3-4029-87AF-433AD253BC6A}">
      <dgm:prSet/>
      <dgm:spPr/>
      <dgm:t>
        <a:bodyPr/>
        <a:lstStyle/>
        <a:p>
          <a:r>
            <a:rPr lang="pt-BR"/>
            <a:t>A paternidade divina, portanto, une autoridade santa e cuidado gracioso.</a:t>
          </a:r>
          <a:endParaRPr lang="en-US"/>
        </a:p>
      </dgm:t>
    </dgm:pt>
    <dgm:pt modelId="{4B21D5A7-5475-4CB6-8A4E-5E7189D0678A}" type="parTrans" cxnId="{A2E7EA7A-F10E-4A8B-A3F3-04EB6A2EAD3E}">
      <dgm:prSet/>
      <dgm:spPr/>
      <dgm:t>
        <a:bodyPr/>
        <a:lstStyle/>
        <a:p>
          <a:endParaRPr lang="en-US"/>
        </a:p>
      </dgm:t>
    </dgm:pt>
    <dgm:pt modelId="{5C9975A0-8D8B-49A6-8454-EDF6D457BC6A}" type="sibTrans" cxnId="{A2E7EA7A-F10E-4A8B-A3F3-04EB6A2EAD3E}">
      <dgm:prSet/>
      <dgm:spPr/>
      <dgm:t>
        <a:bodyPr/>
        <a:lstStyle/>
        <a:p>
          <a:endParaRPr lang="en-US"/>
        </a:p>
      </dgm:t>
    </dgm:pt>
    <dgm:pt modelId="{BFE7FA40-8458-4FA3-9B19-CFBA275CBEE9}" type="pres">
      <dgm:prSet presAssocID="{B19F913A-67C7-4A41-BA7C-8F1F91D7531A}" presName="linear" presStyleCnt="0">
        <dgm:presLayoutVars>
          <dgm:animLvl val="lvl"/>
          <dgm:resizeHandles val="exact"/>
        </dgm:presLayoutVars>
      </dgm:prSet>
      <dgm:spPr/>
    </dgm:pt>
    <dgm:pt modelId="{27B8063C-749C-4E34-90F0-4BB985A30A83}" type="pres">
      <dgm:prSet presAssocID="{4FF3FDB1-8349-451B-8373-E2444EDDF7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5D0E2E-E20D-441F-918D-42E18028CA71}" type="pres">
      <dgm:prSet presAssocID="{AA60B39A-C31E-406F-A706-FF074C0F1EE5}" presName="spacer" presStyleCnt="0"/>
      <dgm:spPr/>
    </dgm:pt>
    <dgm:pt modelId="{0F9C8C5D-0AD1-4785-A8E7-042D512FACD4}" type="pres">
      <dgm:prSet presAssocID="{70F4C66D-D4E5-4741-8B37-63E80C07935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DC2AE4-94E7-41E9-8E3F-EF36195635B0}" type="pres">
      <dgm:prSet presAssocID="{7172545A-4015-4255-866A-80F4F245A3A8}" presName="spacer" presStyleCnt="0"/>
      <dgm:spPr/>
    </dgm:pt>
    <dgm:pt modelId="{97220EE0-7F3C-4A2A-A846-6F3B1497DBB0}" type="pres">
      <dgm:prSet presAssocID="{0C1481D4-E93C-4DE8-9DED-D2A077F8D41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673CCFB-4F20-49C6-B757-01C942537DCB}" type="pres">
      <dgm:prSet presAssocID="{A8BC2E58-42AF-42EC-8225-F0D135387B81}" presName="spacer" presStyleCnt="0"/>
      <dgm:spPr/>
    </dgm:pt>
    <dgm:pt modelId="{D79FE8EB-0F18-4BE1-AC2A-08E5AC1A8E3C}" type="pres">
      <dgm:prSet presAssocID="{0F2EDC01-23B9-492D-9556-EAB541517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FF2B5B-F430-43EA-BA59-E7F4981955CC}" type="pres">
      <dgm:prSet presAssocID="{780714C8-522F-472F-AC81-224E48E2B79C}" presName="spacer" presStyleCnt="0"/>
      <dgm:spPr/>
    </dgm:pt>
    <dgm:pt modelId="{E6785CB2-0116-4AC7-812C-F9370CFE48EE}" type="pres">
      <dgm:prSet presAssocID="{1260ADFB-E5B3-4029-87AF-433AD253BC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5D461E-E4EA-44BD-B868-D23354A93250}" type="presOf" srcId="{0F2EDC01-23B9-492D-9556-EAB541517B54}" destId="{D79FE8EB-0F18-4BE1-AC2A-08E5AC1A8E3C}" srcOrd="0" destOrd="0" presId="urn:microsoft.com/office/officeart/2005/8/layout/vList2"/>
    <dgm:cxn modelId="{AB12791F-DAB4-4A0E-AE45-30A3AFB482B4}" type="presOf" srcId="{4FF3FDB1-8349-451B-8373-E2444EDDF772}" destId="{27B8063C-749C-4E34-90F0-4BB985A30A83}" srcOrd="0" destOrd="0" presId="urn:microsoft.com/office/officeart/2005/8/layout/vList2"/>
    <dgm:cxn modelId="{E4BF2831-B48C-4D96-99B2-A0311216B34D}" srcId="{B19F913A-67C7-4A41-BA7C-8F1F91D7531A}" destId="{70F4C66D-D4E5-4741-8B37-63E80C079350}" srcOrd="1" destOrd="0" parTransId="{56DCAE7C-9502-4F26-A1F2-E03EE0170008}" sibTransId="{7172545A-4015-4255-866A-80F4F245A3A8}"/>
    <dgm:cxn modelId="{C8A31841-2F26-4541-A677-D4D96FD7817C}" type="presOf" srcId="{1260ADFB-E5B3-4029-87AF-433AD253BC6A}" destId="{E6785CB2-0116-4AC7-812C-F9370CFE48EE}" srcOrd="0" destOrd="0" presId="urn:microsoft.com/office/officeart/2005/8/layout/vList2"/>
    <dgm:cxn modelId="{A2E7EA7A-F10E-4A8B-A3F3-04EB6A2EAD3E}" srcId="{B19F913A-67C7-4A41-BA7C-8F1F91D7531A}" destId="{1260ADFB-E5B3-4029-87AF-433AD253BC6A}" srcOrd="4" destOrd="0" parTransId="{4B21D5A7-5475-4CB6-8A4E-5E7189D0678A}" sibTransId="{5C9975A0-8D8B-49A6-8454-EDF6D457BC6A}"/>
    <dgm:cxn modelId="{34604B9F-A6D8-4FC8-8215-5C1DC10BDAFF}" srcId="{B19F913A-67C7-4A41-BA7C-8F1F91D7531A}" destId="{0F2EDC01-23B9-492D-9556-EAB541517B54}" srcOrd="3" destOrd="0" parTransId="{E7D5B4B3-7AFE-4D3F-9338-AE528064B8B1}" sibTransId="{780714C8-522F-472F-AC81-224E48E2B79C}"/>
    <dgm:cxn modelId="{7A8668DC-E6EB-4E8B-9089-607BD379D3D6}" srcId="{B19F913A-67C7-4A41-BA7C-8F1F91D7531A}" destId="{0C1481D4-E93C-4DE8-9DED-D2A077F8D41F}" srcOrd="2" destOrd="0" parTransId="{79F40A31-1F4B-49C5-81A1-698CDD4A83F9}" sibTransId="{A8BC2E58-42AF-42EC-8225-F0D135387B81}"/>
    <dgm:cxn modelId="{CDA630ED-9C76-497A-AC98-C3104055CC49}" type="presOf" srcId="{0C1481D4-E93C-4DE8-9DED-D2A077F8D41F}" destId="{97220EE0-7F3C-4A2A-A846-6F3B1497DBB0}" srcOrd="0" destOrd="0" presId="urn:microsoft.com/office/officeart/2005/8/layout/vList2"/>
    <dgm:cxn modelId="{FD6997EE-4DE6-4FF4-A23B-AF3AAE3D43C2}" srcId="{B19F913A-67C7-4A41-BA7C-8F1F91D7531A}" destId="{4FF3FDB1-8349-451B-8373-E2444EDDF772}" srcOrd="0" destOrd="0" parTransId="{367CA798-0A2B-4B65-8393-C313C907B1AE}" sibTransId="{AA60B39A-C31E-406F-A706-FF074C0F1EE5}"/>
    <dgm:cxn modelId="{9229F7F1-DCEE-401C-867E-B0496E9C3A21}" type="presOf" srcId="{B19F913A-67C7-4A41-BA7C-8F1F91D7531A}" destId="{BFE7FA40-8458-4FA3-9B19-CFBA275CBEE9}" srcOrd="0" destOrd="0" presId="urn:microsoft.com/office/officeart/2005/8/layout/vList2"/>
    <dgm:cxn modelId="{E81E44FB-CBC6-4B34-A42E-7B3143AD7A84}" type="presOf" srcId="{70F4C66D-D4E5-4741-8B37-63E80C079350}" destId="{0F9C8C5D-0AD1-4785-A8E7-042D512FACD4}" srcOrd="0" destOrd="0" presId="urn:microsoft.com/office/officeart/2005/8/layout/vList2"/>
    <dgm:cxn modelId="{13C66B8E-298D-4541-AE23-7D3E366DC02C}" type="presParOf" srcId="{BFE7FA40-8458-4FA3-9B19-CFBA275CBEE9}" destId="{27B8063C-749C-4E34-90F0-4BB985A30A83}" srcOrd="0" destOrd="0" presId="urn:microsoft.com/office/officeart/2005/8/layout/vList2"/>
    <dgm:cxn modelId="{BD2DFAB3-A4D7-43E4-8764-6353F0F166CA}" type="presParOf" srcId="{BFE7FA40-8458-4FA3-9B19-CFBA275CBEE9}" destId="{4B5D0E2E-E20D-441F-918D-42E18028CA71}" srcOrd="1" destOrd="0" presId="urn:microsoft.com/office/officeart/2005/8/layout/vList2"/>
    <dgm:cxn modelId="{FB0F33CA-B8F1-4586-9E6B-7A67B8C17F0E}" type="presParOf" srcId="{BFE7FA40-8458-4FA3-9B19-CFBA275CBEE9}" destId="{0F9C8C5D-0AD1-4785-A8E7-042D512FACD4}" srcOrd="2" destOrd="0" presId="urn:microsoft.com/office/officeart/2005/8/layout/vList2"/>
    <dgm:cxn modelId="{F2AEBA43-1AF8-4B0A-8E95-29E99CE2BA6E}" type="presParOf" srcId="{BFE7FA40-8458-4FA3-9B19-CFBA275CBEE9}" destId="{91DC2AE4-94E7-41E9-8E3F-EF36195635B0}" srcOrd="3" destOrd="0" presId="urn:microsoft.com/office/officeart/2005/8/layout/vList2"/>
    <dgm:cxn modelId="{2D15797A-74F6-4BC7-9920-8FD0C1ABA292}" type="presParOf" srcId="{BFE7FA40-8458-4FA3-9B19-CFBA275CBEE9}" destId="{97220EE0-7F3C-4A2A-A846-6F3B1497DBB0}" srcOrd="4" destOrd="0" presId="urn:microsoft.com/office/officeart/2005/8/layout/vList2"/>
    <dgm:cxn modelId="{A34DCE77-E33C-44F3-A99F-C3E5009C8A33}" type="presParOf" srcId="{BFE7FA40-8458-4FA3-9B19-CFBA275CBEE9}" destId="{A673CCFB-4F20-49C6-B757-01C942537DCB}" srcOrd="5" destOrd="0" presId="urn:microsoft.com/office/officeart/2005/8/layout/vList2"/>
    <dgm:cxn modelId="{7CD9E325-B363-49E1-93F4-50E773060BED}" type="presParOf" srcId="{BFE7FA40-8458-4FA3-9B19-CFBA275CBEE9}" destId="{D79FE8EB-0F18-4BE1-AC2A-08E5AC1A8E3C}" srcOrd="6" destOrd="0" presId="urn:microsoft.com/office/officeart/2005/8/layout/vList2"/>
    <dgm:cxn modelId="{C1F733D2-97B0-4819-8022-19AFB4D5F6F8}" type="presParOf" srcId="{BFE7FA40-8458-4FA3-9B19-CFBA275CBEE9}" destId="{12FF2B5B-F430-43EA-BA59-E7F4981955CC}" srcOrd="7" destOrd="0" presId="urn:microsoft.com/office/officeart/2005/8/layout/vList2"/>
    <dgm:cxn modelId="{DF75D8D9-2918-4DFA-AE3F-56DD4AA26427}" type="presParOf" srcId="{BFE7FA40-8458-4FA3-9B19-CFBA275CBEE9}" destId="{E6785CB2-0116-4AC7-812C-F9370CFE48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94CF7-D3C7-497B-8C96-ADDF066B7E5F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62699E-FF50-44CC-95C5-CF302A324E6E}">
      <dgm:prSet/>
      <dgm:spPr/>
      <dgm:t>
        <a:bodyPr/>
        <a:lstStyle/>
        <a:p>
          <a:r>
            <a:rPr lang="pt-BR"/>
            <a:t>João 17.5</a:t>
          </a:r>
          <a:endParaRPr lang="en-US"/>
        </a:p>
      </dgm:t>
    </dgm:pt>
    <dgm:pt modelId="{4A8CCFFE-6C38-46DA-A488-D175A49CAC02}" type="parTrans" cxnId="{29509CFC-B0A5-46B1-A04C-39942AF36490}">
      <dgm:prSet/>
      <dgm:spPr/>
      <dgm:t>
        <a:bodyPr/>
        <a:lstStyle/>
        <a:p>
          <a:endParaRPr lang="en-US"/>
        </a:p>
      </dgm:t>
    </dgm:pt>
    <dgm:pt modelId="{E7998CD1-52AD-4C30-80B0-4425CF138B0C}" type="sibTrans" cxnId="{29509CFC-B0A5-46B1-A04C-39942AF36490}">
      <dgm:prSet/>
      <dgm:spPr/>
      <dgm:t>
        <a:bodyPr/>
        <a:lstStyle/>
        <a:p>
          <a:endParaRPr lang="en-US"/>
        </a:p>
      </dgm:t>
    </dgm:pt>
    <dgm:pt modelId="{720A939B-F69E-4E15-B378-12131589EA6A}">
      <dgm:prSet/>
      <dgm:spPr/>
      <dgm:t>
        <a:bodyPr/>
        <a:lstStyle/>
        <a:p>
          <a:r>
            <a:rPr lang="pt-BR"/>
            <a:t>A oração sacerdotal revela que o Pai e o Filho compartilham glória antes da criação.</a:t>
          </a:r>
          <a:endParaRPr lang="en-US"/>
        </a:p>
      </dgm:t>
    </dgm:pt>
    <dgm:pt modelId="{7B5662D8-2EF8-4C15-BA01-26621AB7362F}" type="parTrans" cxnId="{2C68C38F-CF73-4BAA-8DD1-2CEA7E5A1296}">
      <dgm:prSet/>
      <dgm:spPr/>
      <dgm:t>
        <a:bodyPr/>
        <a:lstStyle/>
        <a:p>
          <a:endParaRPr lang="en-US"/>
        </a:p>
      </dgm:t>
    </dgm:pt>
    <dgm:pt modelId="{5AE50E9B-419B-4CD6-A664-38940543BB08}" type="sibTrans" cxnId="{2C68C38F-CF73-4BAA-8DD1-2CEA7E5A1296}">
      <dgm:prSet/>
      <dgm:spPr/>
      <dgm:t>
        <a:bodyPr/>
        <a:lstStyle/>
        <a:p>
          <a:endParaRPr lang="en-US"/>
        </a:p>
      </dgm:t>
    </dgm:pt>
    <dgm:pt modelId="{A77495CA-FB6A-41D2-90AE-07D76387FCA5}">
      <dgm:prSet/>
      <dgm:spPr/>
      <dgm:t>
        <a:bodyPr/>
        <a:lstStyle/>
        <a:p>
          <a:r>
            <a:rPr lang="pt-BR"/>
            <a:t>O Pai sempre foi Pai</a:t>
          </a:r>
          <a:endParaRPr lang="en-US"/>
        </a:p>
      </dgm:t>
    </dgm:pt>
    <dgm:pt modelId="{8BE6D2AF-BB69-43D0-94F5-9D3C2FA0ACEA}" type="parTrans" cxnId="{CDE51FE6-93B3-45A4-A2D0-11EAC2E8AE98}">
      <dgm:prSet/>
      <dgm:spPr/>
      <dgm:t>
        <a:bodyPr/>
        <a:lstStyle/>
        <a:p>
          <a:endParaRPr lang="en-US"/>
        </a:p>
      </dgm:t>
    </dgm:pt>
    <dgm:pt modelId="{A5BFA277-07CD-4FE0-87BC-767E576539E0}" type="sibTrans" cxnId="{CDE51FE6-93B3-45A4-A2D0-11EAC2E8AE98}">
      <dgm:prSet/>
      <dgm:spPr/>
      <dgm:t>
        <a:bodyPr/>
        <a:lstStyle/>
        <a:p>
          <a:endParaRPr lang="en-US"/>
        </a:p>
      </dgm:t>
    </dgm:pt>
    <dgm:pt modelId="{4368C132-6926-4CB3-A951-2EA3FDD20DB7}">
      <dgm:prSet/>
      <dgm:spPr/>
      <dgm:t>
        <a:bodyPr/>
        <a:lstStyle/>
        <a:p>
          <a:r>
            <a:rPr lang="pt-BR"/>
            <a:t>O Filho sempre foi Filho</a:t>
          </a:r>
          <a:endParaRPr lang="en-US"/>
        </a:p>
      </dgm:t>
    </dgm:pt>
    <dgm:pt modelId="{ED026599-9A49-487A-9B76-31A8D83121BD}" type="parTrans" cxnId="{8586B7C3-75D6-4A92-80BE-8ECDEE565BED}">
      <dgm:prSet/>
      <dgm:spPr/>
      <dgm:t>
        <a:bodyPr/>
        <a:lstStyle/>
        <a:p>
          <a:endParaRPr lang="en-US"/>
        </a:p>
      </dgm:t>
    </dgm:pt>
    <dgm:pt modelId="{F7D8F04A-6ECC-431F-8D71-416718C61F79}" type="sibTrans" cxnId="{8586B7C3-75D6-4A92-80BE-8ECDEE565BED}">
      <dgm:prSet/>
      <dgm:spPr/>
      <dgm:t>
        <a:bodyPr/>
        <a:lstStyle/>
        <a:p>
          <a:endParaRPr lang="en-US"/>
        </a:p>
      </dgm:t>
    </dgm:pt>
    <dgm:pt modelId="{2C8EFE59-2155-459F-B5BF-771B16EA0847}">
      <dgm:prSet/>
      <dgm:spPr/>
      <dgm:t>
        <a:bodyPr/>
        <a:lstStyle/>
        <a:p>
          <a:r>
            <a:rPr lang="pt-BR"/>
            <a:t>O Espírito sempre foi Espírito</a:t>
          </a:r>
          <a:endParaRPr lang="en-US"/>
        </a:p>
      </dgm:t>
    </dgm:pt>
    <dgm:pt modelId="{7CC31289-8B28-4F0F-89EF-434897C6F14F}" type="parTrans" cxnId="{BE97A1C2-F758-4B07-BD0B-3243376973DB}">
      <dgm:prSet/>
      <dgm:spPr/>
      <dgm:t>
        <a:bodyPr/>
        <a:lstStyle/>
        <a:p>
          <a:endParaRPr lang="en-US"/>
        </a:p>
      </dgm:t>
    </dgm:pt>
    <dgm:pt modelId="{584720B0-EB51-41DD-B188-C00E9026D242}" type="sibTrans" cxnId="{BE97A1C2-F758-4B07-BD0B-3243376973DB}">
      <dgm:prSet/>
      <dgm:spPr/>
      <dgm:t>
        <a:bodyPr/>
        <a:lstStyle/>
        <a:p>
          <a:endParaRPr lang="en-US"/>
        </a:p>
      </dgm:t>
    </dgm:pt>
    <dgm:pt modelId="{274E185C-72C4-4631-9B7F-A8B1FAA6F94C}" type="pres">
      <dgm:prSet presAssocID="{AC494CF7-D3C7-497B-8C96-ADDF066B7E5F}" presName="vert0" presStyleCnt="0">
        <dgm:presLayoutVars>
          <dgm:dir/>
          <dgm:animOne val="branch"/>
          <dgm:animLvl val="lvl"/>
        </dgm:presLayoutVars>
      </dgm:prSet>
      <dgm:spPr/>
    </dgm:pt>
    <dgm:pt modelId="{1B53B60C-17F7-43EA-9997-7964430DB95C}" type="pres">
      <dgm:prSet presAssocID="{4062699E-FF50-44CC-95C5-CF302A324E6E}" presName="thickLine" presStyleLbl="alignNode1" presStyleIdx="0" presStyleCnt="5"/>
      <dgm:spPr/>
    </dgm:pt>
    <dgm:pt modelId="{F8E0FF3D-1B01-4965-BA02-7288AC695A0C}" type="pres">
      <dgm:prSet presAssocID="{4062699E-FF50-44CC-95C5-CF302A324E6E}" presName="horz1" presStyleCnt="0"/>
      <dgm:spPr/>
    </dgm:pt>
    <dgm:pt modelId="{F92C64D9-446D-4A1F-9D6E-3F6DD0B5E621}" type="pres">
      <dgm:prSet presAssocID="{4062699E-FF50-44CC-95C5-CF302A324E6E}" presName="tx1" presStyleLbl="revTx" presStyleIdx="0" presStyleCnt="5"/>
      <dgm:spPr/>
    </dgm:pt>
    <dgm:pt modelId="{824FE504-C926-4A30-AE6F-2AB5B464FE04}" type="pres">
      <dgm:prSet presAssocID="{4062699E-FF50-44CC-95C5-CF302A324E6E}" presName="vert1" presStyleCnt="0"/>
      <dgm:spPr/>
    </dgm:pt>
    <dgm:pt modelId="{A9D1D596-77D7-4C61-88EF-15EB4307B4DC}" type="pres">
      <dgm:prSet presAssocID="{720A939B-F69E-4E15-B378-12131589EA6A}" presName="thickLine" presStyleLbl="alignNode1" presStyleIdx="1" presStyleCnt="5"/>
      <dgm:spPr/>
    </dgm:pt>
    <dgm:pt modelId="{806E40B6-0E21-4045-A510-C5D6BEA66E38}" type="pres">
      <dgm:prSet presAssocID="{720A939B-F69E-4E15-B378-12131589EA6A}" presName="horz1" presStyleCnt="0"/>
      <dgm:spPr/>
    </dgm:pt>
    <dgm:pt modelId="{0E429EE1-6C0E-4E02-8613-F4EA853C6EB8}" type="pres">
      <dgm:prSet presAssocID="{720A939B-F69E-4E15-B378-12131589EA6A}" presName="tx1" presStyleLbl="revTx" presStyleIdx="1" presStyleCnt="5"/>
      <dgm:spPr/>
    </dgm:pt>
    <dgm:pt modelId="{E45543B4-B16F-4692-B7CD-57F5EEA2D139}" type="pres">
      <dgm:prSet presAssocID="{720A939B-F69E-4E15-B378-12131589EA6A}" presName="vert1" presStyleCnt="0"/>
      <dgm:spPr/>
    </dgm:pt>
    <dgm:pt modelId="{6ECDA163-DFDC-4C31-B767-F72F8373D3A9}" type="pres">
      <dgm:prSet presAssocID="{A77495CA-FB6A-41D2-90AE-07D76387FCA5}" presName="thickLine" presStyleLbl="alignNode1" presStyleIdx="2" presStyleCnt="5"/>
      <dgm:spPr/>
    </dgm:pt>
    <dgm:pt modelId="{3CEA2858-486F-4EC8-8171-5CF32B1FD5EF}" type="pres">
      <dgm:prSet presAssocID="{A77495CA-FB6A-41D2-90AE-07D76387FCA5}" presName="horz1" presStyleCnt="0"/>
      <dgm:spPr/>
    </dgm:pt>
    <dgm:pt modelId="{BE5E4E2F-573E-4EF3-A6D1-6B38FB00570E}" type="pres">
      <dgm:prSet presAssocID="{A77495CA-FB6A-41D2-90AE-07D76387FCA5}" presName="tx1" presStyleLbl="revTx" presStyleIdx="2" presStyleCnt="5"/>
      <dgm:spPr/>
    </dgm:pt>
    <dgm:pt modelId="{28DA16CA-CE3D-4D9E-8DBB-7E692DAC982E}" type="pres">
      <dgm:prSet presAssocID="{A77495CA-FB6A-41D2-90AE-07D76387FCA5}" presName="vert1" presStyleCnt="0"/>
      <dgm:spPr/>
    </dgm:pt>
    <dgm:pt modelId="{CD245223-85E5-4886-AA03-99D3D42DBD3C}" type="pres">
      <dgm:prSet presAssocID="{4368C132-6926-4CB3-A951-2EA3FDD20DB7}" presName="thickLine" presStyleLbl="alignNode1" presStyleIdx="3" presStyleCnt="5"/>
      <dgm:spPr/>
    </dgm:pt>
    <dgm:pt modelId="{A8576382-6299-49F6-B71A-B1107007E8AF}" type="pres">
      <dgm:prSet presAssocID="{4368C132-6926-4CB3-A951-2EA3FDD20DB7}" presName="horz1" presStyleCnt="0"/>
      <dgm:spPr/>
    </dgm:pt>
    <dgm:pt modelId="{1FC63428-EF85-4727-AAC4-7360A23C4110}" type="pres">
      <dgm:prSet presAssocID="{4368C132-6926-4CB3-A951-2EA3FDD20DB7}" presName="tx1" presStyleLbl="revTx" presStyleIdx="3" presStyleCnt="5"/>
      <dgm:spPr/>
    </dgm:pt>
    <dgm:pt modelId="{A8085F77-3964-4E38-87FC-BA9832AC0864}" type="pres">
      <dgm:prSet presAssocID="{4368C132-6926-4CB3-A951-2EA3FDD20DB7}" presName="vert1" presStyleCnt="0"/>
      <dgm:spPr/>
    </dgm:pt>
    <dgm:pt modelId="{E6671F73-843E-4FCE-B95C-7157AA98E6EB}" type="pres">
      <dgm:prSet presAssocID="{2C8EFE59-2155-459F-B5BF-771B16EA0847}" presName="thickLine" presStyleLbl="alignNode1" presStyleIdx="4" presStyleCnt="5"/>
      <dgm:spPr/>
    </dgm:pt>
    <dgm:pt modelId="{BE2D9E66-855E-492D-9051-D690DD9C4847}" type="pres">
      <dgm:prSet presAssocID="{2C8EFE59-2155-459F-B5BF-771B16EA0847}" presName="horz1" presStyleCnt="0"/>
      <dgm:spPr/>
    </dgm:pt>
    <dgm:pt modelId="{9F2D36E6-83C4-42AA-A357-AE4A5DC847D7}" type="pres">
      <dgm:prSet presAssocID="{2C8EFE59-2155-459F-B5BF-771B16EA0847}" presName="tx1" presStyleLbl="revTx" presStyleIdx="4" presStyleCnt="5"/>
      <dgm:spPr/>
    </dgm:pt>
    <dgm:pt modelId="{5975429D-DA1E-4647-8705-8FD4E4E40924}" type="pres">
      <dgm:prSet presAssocID="{2C8EFE59-2155-459F-B5BF-771B16EA0847}" presName="vert1" presStyleCnt="0"/>
      <dgm:spPr/>
    </dgm:pt>
  </dgm:ptLst>
  <dgm:cxnLst>
    <dgm:cxn modelId="{662C0C62-F77B-4F91-A218-0B08DDE5946F}" type="presOf" srcId="{AC494CF7-D3C7-497B-8C96-ADDF066B7E5F}" destId="{274E185C-72C4-4631-9B7F-A8B1FAA6F94C}" srcOrd="0" destOrd="0" presId="urn:microsoft.com/office/officeart/2008/layout/LinedList"/>
    <dgm:cxn modelId="{A64A9562-92A1-4910-9ADE-758AE5BC8B49}" type="presOf" srcId="{720A939B-F69E-4E15-B378-12131589EA6A}" destId="{0E429EE1-6C0E-4E02-8613-F4EA853C6EB8}" srcOrd="0" destOrd="0" presId="urn:microsoft.com/office/officeart/2008/layout/LinedList"/>
    <dgm:cxn modelId="{2C68C38F-CF73-4BAA-8DD1-2CEA7E5A1296}" srcId="{AC494CF7-D3C7-497B-8C96-ADDF066B7E5F}" destId="{720A939B-F69E-4E15-B378-12131589EA6A}" srcOrd="1" destOrd="0" parTransId="{7B5662D8-2EF8-4C15-BA01-26621AB7362F}" sibTransId="{5AE50E9B-419B-4CD6-A664-38940543BB08}"/>
    <dgm:cxn modelId="{6B54ED9C-9568-4892-82AA-0D197093DC84}" type="presOf" srcId="{A77495CA-FB6A-41D2-90AE-07D76387FCA5}" destId="{BE5E4E2F-573E-4EF3-A6D1-6B38FB00570E}" srcOrd="0" destOrd="0" presId="urn:microsoft.com/office/officeart/2008/layout/LinedList"/>
    <dgm:cxn modelId="{16EF38A7-258D-41C5-A1EB-281B2C0D2B31}" type="presOf" srcId="{4062699E-FF50-44CC-95C5-CF302A324E6E}" destId="{F92C64D9-446D-4A1F-9D6E-3F6DD0B5E621}" srcOrd="0" destOrd="0" presId="urn:microsoft.com/office/officeart/2008/layout/LinedList"/>
    <dgm:cxn modelId="{0B7A7CB8-B574-4B7D-9366-A2A8012B8891}" type="presOf" srcId="{2C8EFE59-2155-459F-B5BF-771B16EA0847}" destId="{9F2D36E6-83C4-42AA-A357-AE4A5DC847D7}" srcOrd="0" destOrd="0" presId="urn:microsoft.com/office/officeart/2008/layout/LinedList"/>
    <dgm:cxn modelId="{BE97A1C2-F758-4B07-BD0B-3243376973DB}" srcId="{AC494CF7-D3C7-497B-8C96-ADDF066B7E5F}" destId="{2C8EFE59-2155-459F-B5BF-771B16EA0847}" srcOrd="4" destOrd="0" parTransId="{7CC31289-8B28-4F0F-89EF-434897C6F14F}" sibTransId="{584720B0-EB51-41DD-B188-C00E9026D242}"/>
    <dgm:cxn modelId="{8586B7C3-75D6-4A92-80BE-8ECDEE565BED}" srcId="{AC494CF7-D3C7-497B-8C96-ADDF066B7E5F}" destId="{4368C132-6926-4CB3-A951-2EA3FDD20DB7}" srcOrd="3" destOrd="0" parTransId="{ED026599-9A49-487A-9B76-31A8D83121BD}" sibTransId="{F7D8F04A-6ECC-431F-8D71-416718C61F79}"/>
    <dgm:cxn modelId="{E80AD2C4-B5DC-44E8-95E2-FCC868F5DBA1}" type="presOf" srcId="{4368C132-6926-4CB3-A951-2EA3FDD20DB7}" destId="{1FC63428-EF85-4727-AAC4-7360A23C4110}" srcOrd="0" destOrd="0" presId="urn:microsoft.com/office/officeart/2008/layout/LinedList"/>
    <dgm:cxn modelId="{CDE51FE6-93B3-45A4-A2D0-11EAC2E8AE98}" srcId="{AC494CF7-D3C7-497B-8C96-ADDF066B7E5F}" destId="{A77495CA-FB6A-41D2-90AE-07D76387FCA5}" srcOrd="2" destOrd="0" parTransId="{8BE6D2AF-BB69-43D0-94F5-9D3C2FA0ACEA}" sibTransId="{A5BFA277-07CD-4FE0-87BC-767E576539E0}"/>
    <dgm:cxn modelId="{29509CFC-B0A5-46B1-A04C-39942AF36490}" srcId="{AC494CF7-D3C7-497B-8C96-ADDF066B7E5F}" destId="{4062699E-FF50-44CC-95C5-CF302A324E6E}" srcOrd="0" destOrd="0" parTransId="{4A8CCFFE-6C38-46DA-A488-D175A49CAC02}" sibTransId="{E7998CD1-52AD-4C30-80B0-4425CF138B0C}"/>
    <dgm:cxn modelId="{D80FDC72-ED6D-48B2-A6BB-BE8A65BC3063}" type="presParOf" srcId="{274E185C-72C4-4631-9B7F-A8B1FAA6F94C}" destId="{1B53B60C-17F7-43EA-9997-7964430DB95C}" srcOrd="0" destOrd="0" presId="urn:microsoft.com/office/officeart/2008/layout/LinedList"/>
    <dgm:cxn modelId="{915F8B6A-D072-4A51-BBAC-16E6965F8386}" type="presParOf" srcId="{274E185C-72C4-4631-9B7F-A8B1FAA6F94C}" destId="{F8E0FF3D-1B01-4965-BA02-7288AC695A0C}" srcOrd="1" destOrd="0" presId="urn:microsoft.com/office/officeart/2008/layout/LinedList"/>
    <dgm:cxn modelId="{B7B81E60-8959-490D-A889-E7D0BB4A7FF2}" type="presParOf" srcId="{F8E0FF3D-1B01-4965-BA02-7288AC695A0C}" destId="{F92C64D9-446D-4A1F-9D6E-3F6DD0B5E621}" srcOrd="0" destOrd="0" presId="urn:microsoft.com/office/officeart/2008/layout/LinedList"/>
    <dgm:cxn modelId="{FF9BC9D0-1750-4E0B-8D0A-1AACDFC217D4}" type="presParOf" srcId="{F8E0FF3D-1B01-4965-BA02-7288AC695A0C}" destId="{824FE504-C926-4A30-AE6F-2AB5B464FE04}" srcOrd="1" destOrd="0" presId="urn:microsoft.com/office/officeart/2008/layout/LinedList"/>
    <dgm:cxn modelId="{BB7857B1-1AAF-4DBD-A817-9D0252AD5DBB}" type="presParOf" srcId="{274E185C-72C4-4631-9B7F-A8B1FAA6F94C}" destId="{A9D1D596-77D7-4C61-88EF-15EB4307B4DC}" srcOrd="2" destOrd="0" presId="urn:microsoft.com/office/officeart/2008/layout/LinedList"/>
    <dgm:cxn modelId="{8D55F061-7F00-448D-814B-B0F4D95E2046}" type="presParOf" srcId="{274E185C-72C4-4631-9B7F-A8B1FAA6F94C}" destId="{806E40B6-0E21-4045-A510-C5D6BEA66E38}" srcOrd="3" destOrd="0" presId="urn:microsoft.com/office/officeart/2008/layout/LinedList"/>
    <dgm:cxn modelId="{4D048E63-1455-419F-845A-AF5C4F668240}" type="presParOf" srcId="{806E40B6-0E21-4045-A510-C5D6BEA66E38}" destId="{0E429EE1-6C0E-4E02-8613-F4EA853C6EB8}" srcOrd="0" destOrd="0" presId="urn:microsoft.com/office/officeart/2008/layout/LinedList"/>
    <dgm:cxn modelId="{E0E2D928-5113-43FD-A1AE-4B805199AD6B}" type="presParOf" srcId="{806E40B6-0E21-4045-A510-C5D6BEA66E38}" destId="{E45543B4-B16F-4692-B7CD-57F5EEA2D139}" srcOrd="1" destOrd="0" presId="urn:microsoft.com/office/officeart/2008/layout/LinedList"/>
    <dgm:cxn modelId="{D2383988-1840-4108-BF72-BB0E1F103EBD}" type="presParOf" srcId="{274E185C-72C4-4631-9B7F-A8B1FAA6F94C}" destId="{6ECDA163-DFDC-4C31-B767-F72F8373D3A9}" srcOrd="4" destOrd="0" presId="urn:microsoft.com/office/officeart/2008/layout/LinedList"/>
    <dgm:cxn modelId="{6C010286-2D15-432C-9E46-B0FC8D814621}" type="presParOf" srcId="{274E185C-72C4-4631-9B7F-A8B1FAA6F94C}" destId="{3CEA2858-486F-4EC8-8171-5CF32B1FD5EF}" srcOrd="5" destOrd="0" presId="urn:microsoft.com/office/officeart/2008/layout/LinedList"/>
    <dgm:cxn modelId="{B5B9B85E-757E-4E52-80ED-2B0BF3029C76}" type="presParOf" srcId="{3CEA2858-486F-4EC8-8171-5CF32B1FD5EF}" destId="{BE5E4E2F-573E-4EF3-A6D1-6B38FB00570E}" srcOrd="0" destOrd="0" presId="urn:microsoft.com/office/officeart/2008/layout/LinedList"/>
    <dgm:cxn modelId="{09EEC84D-279E-4CF7-A83C-400C639F6DC0}" type="presParOf" srcId="{3CEA2858-486F-4EC8-8171-5CF32B1FD5EF}" destId="{28DA16CA-CE3D-4D9E-8DBB-7E692DAC982E}" srcOrd="1" destOrd="0" presId="urn:microsoft.com/office/officeart/2008/layout/LinedList"/>
    <dgm:cxn modelId="{1493FC9C-EC64-456D-870B-55E943AC533D}" type="presParOf" srcId="{274E185C-72C4-4631-9B7F-A8B1FAA6F94C}" destId="{CD245223-85E5-4886-AA03-99D3D42DBD3C}" srcOrd="6" destOrd="0" presId="urn:microsoft.com/office/officeart/2008/layout/LinedList"/>
    <dgm:cxn modelId="{FEDFD210-7A79-48A0-A4B7-8F0151FA4D10}" type="presParOf" srcId="{274E185C-72C4-4631-9B7F-A8B1FAA6F94C}" destId="{A8576382-6299-49F6-B71A-B1107007E8AF}" srcOrd="7" destOrd="0" presId="urn:microsoft.com/office/officeart/2008/layout/LinedList"/>
    <dgm:cxn modelId="{789EEC2D-FF78-411D-9E57-985A80A9FE4D}" type="presParOf" srcId="{A8576382-6299-49F6-B71A-B1107007E8AF}" destId="{1FC63428-EF85-4727-AAC4-7360A23C4110}" srcOrd="0" destOrd="0" presId="urn:microsoft.com/office/officeart/2008/layout/LinedList"/>
    <dgm:cxn modelId="{AF908E9B-B9BF-45B3-8D65-C06E3841E4EE}" type="presParOf" srcId="{A8576382-6299-49F6-B71A-B1107007E8AF}" destId="{A8085F77-3964-4E38-87FC-BA9832AC0864}" srcOrd="1" destOrd="0" presId="urn:microsoft.com/office/officeart/2008/layout/LinedList"/>
    <dgm:cxn modelId="{D278E151-8EBA-41CD-BBE6-BB8180125FE0}" type="presParOf" srcId="{274E185C-72C4-4631-9B7F-A8B1FAA6F94C}" destId="{E6671F73-843E-4FCE-B95C-7157AA98E6EB}" srcOrd="8" destOrd="0" presId="urn:microsoft.com/office/officeart/2008/layout/LinedList"/>
    <dgm:cxn modelId="{45E91B86-812D-46A8-B7BE-20EF9944841A}" type="presParOf" srcId="{274E185C-72C4-4631-9B7F-A8B1FAA6F94C}" destId="{BE2D9E66-855E-492D-9051-D690DD9C4847}" srcOrd="9" destOrd="0" presId="urn:microsoft.com/office/officeart/2008/layout/LinedList"/>
    <dgm:cxn modelId="{B3A51ECD-6B17-4C5B-B811-B1F170000EC6}" type="presParOf" srcId="{BE2D9E66-855E-492D-9051-D690DD9C4847}" destId="{9F2D36E6-83C4-42AA-A357-AE4A5DC847D7}" srcOrd="0" destOrd="0" presId="urn:microsoft.com/office/officeart/2008/layout/LinedList"/>
    <dgm:cxn modelId="{1802DAC2-4FB0-4CA4-9061-1D6F19AE716D}" type="presParOf" srcId="{BE2D9E66-855E-492D-9051-D690DD9C4847}" destId="{5975429D-DA1E-4647-8705-8FD4E4E409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911572-888D-4E26-9881-FA857797078D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5F6B6C8-2947-4B86-8B19-424907FC9416}">
      <dgm:prSet/>
      <dgm:spPr/>
      <dgm:t>
        <a:bodyPr/>
        <a:lstStyle/>
        <a:p>
          <a:r>
            <a:rPr lang="pt-BR"/>
            <a:t>“Não houve um tempo em que Deus não fosse Pai.”</a:t>
          </a:r>
          <a:endParaRPr lang="en-US"/>
        </a:p>
      </dgm:t>
    </dgm:pt>
    <dgm:pt modelId="{781CBC12-8B9B-47CC-BCDA-B5BD1D4B49E9}" type="parTrans" cxnId="{FFC8E0F8-03C3-4D3C-98EF-A4EEE0948721}">
      <dgm:prSet/>
      <dgm:spPr/>
      <dgm:t>
        <a:bodyPr/>
        <a:lstStyle/>
        <a:p>
          <a:endParaRPr lang="en-US"/>
        </a:p>
      </dgm:t>
    </dgm:pt>
    <dgm:pt modelId="{A2D18473-B7D7-40B0-8034-343B1E72EEAA}" type="sibTrans" cxnId="{FFC8E0F8-03C3-4D3C-98EF-A4EEE0948721}">
      <dgm:prSet/>
      <dgm:spPr/>
      <dgm:t>
        <a:bodyPr/>
        <a:lstStyle/>
        <a:p>
          <a:endParaRPr lang="en-US"/>
        </a:p>
      </dgm:t>
    </dgm:pt>
    <dgm:pt modelId="{074EC1DA-0A2B-49A3-A87D-00D17AB3F7DE}">
      <dgm:prSet/>
      <dgm:spPr/>
      <dgm:t>
        <a:bodyPr/>
        <a:lstStyle/>
        <a:p>
          <a:r>
            <a:rPr lang="pt-BR"/>
            <a:t>A eternidade da paternidade preserva a ortodoxia cristã contra heresias subordinacionistas.</a:t>
          </a:r>
          <a:endParaRPr lang="en-US"/>
        </a:p>
      </dgm:t>
    </dgm:pt>
    <dgm:pt modelId="{539C7F6D-68FC-4F14-BEAA-A2E9D489479E}" type="parTrans" cxnId="{B16B1EEE-880E-48D2-9495-6E43B196C41A}">
      <dgm:prSet/>
      <dgm:spPr/>
      <dgm:t>
        <a:bodyPr/>
        <a:lstStyle/>
        <a:p>
          <a:endParaRPr lang="en-US"/>
        </a:p>
      </dgm:t>
    </dgm:pt>
    <dgm:pt modelId="{43248041-B6B0-49EE-8285-1B247283EBDB}" type="sibTrans" cxnId="{B16B1EEE-880E-48D2-9495-6E43B196C41A}">
      <dgm:prSet/>
      <dgm:spPr/>
      <dgm:t>
        <a:bodyPr/>
        <a:lstStyle/>
        <a:p>
          <a:endParaRPr lang="en-US"/>
        </a:p>
      </dgm:t>
    </dgm:pt>
    <dgm:pt modelId="{F281847B-1008-4BEA-830C-A7C0CF161C0F}" type="pres">
      <dgm:prSet presAssocID="{41911572-888D-4E26-9881-FA857797078D}" presName="linear" presStyleCnt="0">
        <dgm:presLayoutVars>
          <dgm:animLvl val="lvl"/>
          <dgm:resizeHandles val="exact"/>
        </dgm:presLayoutVars>
      </dgm:prSet>
      <dgm:spPr/>
    </dgm:pt>
    <dgm:pt modelId="{9C46493B-379A-47FE-B532-AA588426EF57}" type="pres">
      <dgm:prSet presAssocID="{B5F6B6C8-2947-4B86-8B19-424907FC94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E7D967-B1B3-4D54-9870-EA2B2E98BF09}" type="pres">
      <dgm:prSet presAssocID="{A2D18473-B7D7-40B0-8034-343B1E72EEAA}" presName="spacer" presStyleCnt="0"/>
      <dgm:spPr/>
    </dgm:pt>
    <dgm:pt modelId="{D04857AD-18E9-4B73-B8AD-1E1A05690963}" type="pres">
      <dgm:prSet presAssocID="{074EC1DA-0A2B-49A3-A87D-00D17AB3F7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2A89A3-4E64-420D-B9F5-0167E88787B1}" type="presOf" srcId="{B5F6B6C8-2947-4B86-8B19-424907FC9416}" destId="{9C46493B-379A-47FE-B532-AA588426EF57}" srcOrd="0" destOrd="0" presId="urn:microsoft.com/office/officeart/2005/8/layout/vList2"/>
    <dgm:cxn modelId="{5B66A4D8-4A50-4543-AB00-1E953148E61E}" type="presOf" srcId="{41911572-888D-4E26-9881-FA857797078D}" destId="{F281847B-1008-4BEA-830C-A7C0CF161C0F}" srcOrd="0" destOrd="0" presId="urn:microsoft.com/office/officeart/2005/8/layout/vList2"/>
    <dgm:cxn modelId="{5B3E4FE5-7965-468D-BC74-8BD8C765E623}" type="presOf" srcId="{074EC1DA-0A2B-49A3-A87D-00D17AB3F7DE}" destId="{D04857AD-18E9-4B73-B8AD-1E1A05690963}" srcOrd="0" destOrd="0" presId="urn:microsoft.com/office/officeart/2005/8/layout/vList2"/>
    <dgm:cxn modelId="{B16B1EEE-880E-48D2-9495-6E43B196C41A}" srcId="{41911572-888D-4E26-9881-FA857797078D}" destId="{074EC1DA-0A2B-49A3-A87D-00D17AB3F7DE}" srcOrd="1" destOrd="0" parTransId="{539C7F6D-68FC-4F14-BEAA-A2E9D489479E}" sibTransId="{43248041-B6B0-49EE-8285-1B247283EBDB}"/>
    <dgm:cxn modelId="{FFC8E0F8-03C3-4D3C-98EF-A4EEE0948721}" srcId="{41911572-888D-4E26-9881-FA857797078D}" destId="{B5F6B6C8-2947-4B86-8B19-424907FC9416}" srcOrd="0" destOrd="0" parTransId="{781CBC12-8B9B-47CC-BCDA-B5BD1D4B49E9}" sibTransId="{A2D18473-B7D7-40B0-8034-343B1E72EEAA}"/>
    <dgm:cxn modelId="{074B53BE-D846-4502-AFC4-1DA2FD47E803}" type="presParOf" srcId="{F281847B-1008-4BEA-830C-A7C0CF161C0F}" destId="{9C46493B-379A-47FE-B532-AA588426EF57}" srcOrd="0" destOrd="0" presId="urn:microsoft.com/office/officeart/2005/8/layout/vList2"/>
    <dgm:cxn modelId="{75DB4AB3-DD59-4FF2-9EAD-2C3A553DEFDC}" type="presParOf" srcId="{F281847B-1008-4BEA-830C-A7C0CF161C0F}" destId="{F6E7D967-B1B3-4D54-9870-EA2B2E98BF09}" srcOrd="1" destOrd="0" presId="urn:microsoft.com/office/officeart/2005/8/layout/vList2"/>
    <dgm:cxn modelId="{14654A84-0097-4B91-9922-02C93C57D7B5}" type="presParOf" srcId="{F281847B-1008-4BEA-830C-A7C0CF161C0F}" destId="{D04857AD-18E9-4B73-B8AD-1E1A056909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6FA635-70C0-4288-A047-AFA6B668C2D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49963A-61B7-4D6F-B2B1-CF85804CD823}">
      <dgm:prSet/>
      <dgm:spPr/>
      <dgm:t>
        <a:bodyPr/>
        <a:lstStyle/>
        <a:p>
          <a:r>
            <a:rPr lang="pt-BR"/>
            <a:t>O Filho é verdadeiro Deus</a:t>
          </a:r>
          <a:endParaRPr lang="en-US"/>
        </a:p>
      </dgm:t>
    </dgm:pt>
    <dgm:pt modelId="{588B410C-C5C9-4120-80C8-7343887419D6}" type="parTrans" cxnId="{14159F1C-DD80-4F8A-80C1-291F5541BE78}">
      <dgm:prSet/>
      <dgm:spPr/>
      <dgm:t>
        <a:bodyPr/>
        <a:lstStyle/>
        <a:p>
          <a:endParaRPr lang="en-US"/>
        </a:p>
      </dgm:t>
    </dgm:pt>
    <dgm:pt modelId="{4BA808D4-72E6-4365-94FA-22273FD287CF}" type="sibTrans" cxnId="{14159F1C-DD80-4F8A-80C1-291F5541BE78}">
      <dgm:prSet/>
      <dgm:spPr/>
      <dgm:t>
        <a:bodyPr/>
        <a:lstStyle/>
        <a:p>
          <a:endParaRPr lang="en-US"/>
        </a:p>
      </dgm:t>
    </dgm:pt>
    <dgm:pt modelId="{BA5C8A16-F432-46BE-AA88-AD52FF4DF913}">
      <dgm:prSet/>
      <dgm:spPr/>
      <dgm:t>
        <a:bodyPr/>
        <a:lstStyle/>
        <a:p>
          <a:r>
            <a:rPr lang="pt-BR"/>
            <a:t>O Filho é digno de adoração (Hb 1.6)</a:t>
          </a:r>
          <a:endParaRPr lang="en-US"/>
        </a:p>
      </dgm:t>
    </dgm:pt>
    <dgm:pt modelId="{3D89C261-1A78-442B-A01B-D2532E38AF81}" type="parTrans" cxnId="{089EF774-BF3E-4BEB-8254-8AABF62AA0E9}">
      <dgm:prSet/>
      <dgm:spPr/>
      <dgm:t>
        <a:bodyPr/>
        <a:lstStyle/>
        <a:p>
          <a:endParaRPr lang="en-US"/>
        </a:p>
      </dgm:t>
    </dgm:pt>
    <dgm:pt modelId="{23EEA7F6-6A9C-4DA8-BDC7-263D17E3BBF1}" type="sibTrans" cxnId="{089EF774-BF3E-4BEB-8254-8AABF62AA0E9}">
      <dgm:prSet/>
      <dgm:spPr/>
      <dgm:t>
        <a:bodyPr/>
        <a:lstStyle/>
        <a:p>
          <a:endParaRPr lang="en-US"/>
        </a:p>
      </dgm:t>
    </dgm:pt>
    <dgm:pt modelId="{42FD9AE8-954E-4467-AB51-AE850322EAAD}">
      <dgm:prSet/>
      <dgm:spPr/>
      <dgm:t>
        <a:bodyPr/>
        <a:lstStyle/>
        <a:p>
          <a:r>
            <a:rPr lang="pt-BR"/>
            <a:t>O Filho revela perfeitamente o Pai (Jo 14.9)</a:t>
          </a:r>
          <a:endParaRPr lang="en-US"/>
        </a:p>
      </dgm:t>
    </dgm:pt>
    <dgm:pt modelId="{3808CC97-32CF-4D61-8E61-47EF2983C42B}" type="parTrans" cxnId="{C04D7BCC-E5ED-4D7D-8281-2BB77A0EF10F}">
      <dgm:prSet/>
      <dgm:spPr/>
      <dgm:t>
        <a:bodyPr/>
        <a:lstStyle/>
        <a:p>
          <a:endParaRPr lang="en-US"/>
        </a:p>
      </dgm:t>
    </dgm:pt>
    <dgm:pt modelId="{7E0F43D1-590F-4030-A9FC-F8320311D085}" type="sibTrans" cxnId="{C04D7BCC-E5ED-4D7D-8281-2BB77A0EF10F}">
      <dgm:prSet/>
      <dgm:spPr/>
      <dgm:t>
        <a:bodyPr/>
        <a:lstStyle/>
        <a:p>
          <a:endParaRPr lang="en-US"/>
        </a:p>
      </dgm:t>
    </dgm:pt>
    <dgm:pt modelId="{EAFDFCF3-2E45-4A79-8651-560F7611F106}" type="pres">
      <dgm:prSet presAssocID="{716FA635-70C0-4288-A047-AFA6B668C2DE}" presName="linear" presStyleCnt="0">
        <dgm:presLayoutVars>
          <dgm:animLvl val="lvl"/>
          <dgm:resizeHandles val="exact"/>
        </dgm:presLayoutVars>
      </dgm:prSet>
      <dgm:spPr/>
    </dgm:pt>
    <dgm:pt modelId="{0AAF47B9-BFDE-4B04-99A6-2C485DE235D8}" type="pres">
      <dgm:prSet presAssocID="{7249963A-61B7-4D6F-B2B1-CF85804CD8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907944-380F-4AC8-9F0E-38A217BEF88F}" type="pres">
      <dgm:prSet presAssocID="{4BA808D4-72E6-4365-94FA-22273FD287CF}" presName="spacer" presStyleCnt="0"/>
      <dgm:spPr/>
    </dgm:pt>
    <dgm:pt modelId="{B81DB4E7-E00A-4DC9-A8B7-B650E42B99E3}" type="pres">
      <dgm:prSet presAssocID="{BA5C8A16-F432-46BE-AA88-AD52FF4DF9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F6D0EE-9321-4936-9CF0-6E5D43ABB70C}" type="pres">
      <dgm:prSet presAssocID="{23EEA7F6-6A9C-4DA8-BDC7-263D17E3BBF1}" presName="spacer" presStyleCnt="0"/>
      <dgm:spPr/>
    </dgm:pt>
    <dgm:pt modelId="{717E9C7F-0D48-4F71-B971-CF82865E536A}" type="pres">
      <dgm:prSet presAssocID="{42FD9AE8-954E-4467-AB51-AE850322EA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6BE508-77EC-4327-BB84-2FA7595380AB}" type="presOf" srcId="{BA5C8A16-F432-46BE-AA88-AD52FF4DF913}" destId="{B81DB4E7-E00A-4DC9-A8B7-B650E42B99E3}" srcOrd="0" destOrd="0" presId="urn:microsoft.com/office/officeart/2005/8/layout/vList2"/>
    <dgm:cxn modelId="{14159F1C-DD80-4F8A-80C1-291F5541BE78}" srcId="{716FA635-70C0-4288-A047-AFA6B668C2DE}" destId="{7249963A-61B7-4D6F-B2B1-CF85804CD823}" srcOrd="0" destOrd="0" parTransId="{588B410C-C5C9-4120-80C8-7343887419D6}" sibTransId="{4BA808D4-72E6-4365-94FA-22273FD287CF}"/>
    <dgm:cxn modelId="{73D13072-F861-4447-98BD-8B83F667550C}" type="presOf" srcId="{716FA635-70C0-4288-A047-AFA6B668C2DE}" destId="{EAFDFCF3-2E45-4A79-8651-560F7611F106}" srcOrd="0" destOrd="0" presId="urn:microsoft.com/office/officeart/2005/8/layout/vList2"/>
    <dgm:cxn modelId="{089EF774-BF3E-4BEB-8254-8AABF62AA0E9}" srcId="{716FA635-70C0-4288-A047-AFA6B668C2DE}" destId="{BA5C8A16-F432-46BE-AA88-AD52FF4DF913}" srcOrd="1" destOrd="0" parTransId="{3D89C261-1A78-442B-A01B-D2532E38AF81}" sibTransId="{23EEA7F6-6A9C-4DA8-BDC7-263D17E3BBF1}"/>
    <dgm:cxn modelId="{78E2E6B9-0EEA-422F-83FD-E74F65BD64DF}" type="presOf" srcId="{7249963A-61B7-4D6F-B2B1-CF85804CD823}" destId="{0AAF47B9-BFDE-4B04-99A6-2C485DE235D8}" srcOrd="0" destOrd="0" presId="urn:microsoft.com/office/officeart/2005/8/layout/vList2"/>
    <dgm:cxn modelId="{C04D7BCC-E5ED-4D7D-8281-2BB77A0EF10F}" srcId="{716FA635-70C0-4288-A047-AFA6B668C2DE}" destId="{42FD9AE8-954E-4467-AB51-AE850322EAAD}" srcOrd="2" destOrd="0" parTransId="{3808CC97-32CF-4D61-8E61-47EF2983C42B}" sibTransId="{7E0F43D1-590F-4030-A9FC-F8320311D085}"/>
    <dgm:cxn modelId="{BF784DFA-D170-4B33-AE69-05019E2E6D3E}" type="presOf" srcId="{42FD9AE8-954E-4467-AB51-AE850322EAAD}" destId="{717E9C7F-0D48-4F71-B971-CF82865E536A}" srcOrd="0" destOrd="0" presId="urn:microsoft.com/office/officeart/2005/8/layout/vList2"/>
    <dgm:cxn modelId="{8461D39A-074A-456A-9DCF-541F2807FDCA}" type="presParOf" srcId="{EAFDFCF3-2E45-4A79-8651-560F7611F106}" destId="{0AAF47B9-BFDE-4B04-99A6-2C485DE235D8}" srcOrd="0" destOrd="0" presId="urn:microsoft.com/office/officeart/2005/8/layout/vList2"/>
    <dgm:cxn modelId="{E529535A-400A-477C-A9A8-75C6CDB1935E}" type="presParOf" srcId="{EAFDFCF3-2E45-4A79-8651-560F7611F106}" destId="{2E907944-380F-4AC8-9F0E-38A217BEF88F}" srcOrd="1" destOrd="0" presId="urn:microsoft.com/office/officeart/2005/8/layout/vList2"/>
    <dgm:cxn modelId="{7CA8E71C-9AE2-433D-9058-464167AE5485}" type="presParOf" srcId="{EAFDFCF3-2E45-4A79-8651-560F7611F106}" destId="{B81DB4E7-E00A-4DC9-A8B7-B650E42B99E3}" srcOrd="2" destOrd="0" presId="urn:microsoft.com/office/officeart/2005/8/layout/vList2"/>
    <dgm:cxn modelId="{CC57FF27-7CD4-4F3D-BCC1-BC0FF210EA3E}" type="presParOf" srcId="{EAFDFCF3-2E45-4A79-8651-560F7611F106}" destId="{14F6D0EE-9321-4936-9CF0-6E5D43ABB70C}" srcOrd="3" destOrd="0" presId="urn:microsoft.com/office/officeart/2005/8/layout/vList2"/>
    <dgm:cxn modelId="{1626C02F-0E9C-47C3-BD3C-D9D19CD5A44A}" type="presParOf" srcId="{EAFDFCF3-2E45-4A79-8651-560F7611F106}" destId="{717E9C7F-0D48-4F71-B971-CF82865E53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D850A-908B-4F4E-A246-B1D42F4861C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4C1BA2-10F3-42EF-8787-E2C020FF79BB}">
      <dgm:prSet/>
      <dgm:spPr/>
      <dgm:t>
        <a:bodyPr/>
        <a:lstStyle/>
        <a:p>
          <a:r>
            <a:rPr lang="pt-BR"/>
            <a:t>Arianismo: nega a eternidade do Filho</a:t>
          </a:r>
          <a:endParaRPr lang="en-US"/>
        </a:p>
      </dgm:t>
    </dgm:pt>
    <dgm:pt modelId="{293935F5-92D9-42C2-A32D-C3D8CAB6E5B6}" type="parTrans" cxnId="{47B773C2-F224-47BD-AC8D-4294B6DB80D2}">
      <dgm:prSet/>
      <dgm:spPr/>
      <dgm:t>
        <a:bodyPr/>
        <a:lstStyle/>
        <a:p>
          <a:endParaRPr lang="en-US"/>
        </a:p>
      </dgm:t>
    </dgm:pt>
    <dgm:pt modelId="{A5DA1BD5-1098-42A0-8C43-1EB8F2B97B8C}" type="sibTrans" cxnId="{47B773C2-F224-47BD-AC8D-4294B6DB80D2}">
      <dgm:prSet/>
      <dgm:spPr/>
      <dgm:t>
        <a:bodyPr/>
        <a:lstStyle/>
        <a:p>
          <a:endParaRPr lang="en-US"/>
        </a:p>
      </dgm:t>
    </dgm:pt>
    <dgm:pt modelId="{2CD30B18-BA2B-4356-8BBA-AB009B971187}">
      <dgm:prSet/>
      <dgm:spPr/>
      <dgm:t>
        <a:bodyPr/>
        <a:lstStyle/>
        <a:p>
          <a:r>
            <a:rPr lang="pt-BR"/>
            <a:t>Subordinacionismo: reduz o Filho em essência</a:t>
          </a:r>
          <a:endParaRPr lang="en-US"/>
        </a:p>
      </dgm:t>
    </dgm:pt>
    <dgm:pt modelId="{49864B58-BCE3-47B2-9BA2-192DA5500259}" type="parTrans" cxnId="{6F28716E-7958-401E-9F9C-761155CEBFCA}">
      <dgm:prSet/>
      <dgm:spPr/>
      <dgm:t>
        <a:bodyPr/>
        <a:lstStyle/>
        <a:p>
          <a:endParaRPr lang="en-US"/>
        </a:p>
      </dgm:t>
    </dgm:pt>
    <dgm:pt modelId="{5D208321-03A1-4A69-BCA0-756BAA56CC58}" type="sibTrans" cxnId="{6F28716E-7958-401E-9F9C-761155CEBFCA}">
      <dgm:prSet/>
      <dgm:spPr/>
      <dgm:t>
        <a:bodyPr/>
        <a:lstStyle/>
        <a:p>
          <a:endParaRPr lang="en-US"/>
        </a:p>
      </dgm:t>
    </dgm:pt>
    <dgm:pt modelId="{DF439DB8-223E-4317-9FFD-4C1FB3BBB130}">
      <dgm:prSet/>
      <dgm:spPr/>
      <dgm:t>
        <a:bodyPr/>
        <a:lstStyle/>
        <a:p>
          <a:r>
            <a:rPr lang="pt-BR"/>
            <a:t>Modalismo: destrói a relação Pai–Filho</a:t>
          </a:r>
          <a:endParaRPr lang="en-US"/>
        </a:p>
      </dgm:t>
    </dgm:pt>
    <dgm:pt modelId="{6F3CB5E7-5E76-4172-8AC6-48E6568B1993}" type="parTrans" cxnId="{564D75FB-6A1F-49AB-AA98-C8BDED28A377}">
      <dgm:prSet/>
      <dgm:spPr/>
      <dgm:t>
        <a:bodyPr/>
        <a:lstStyle/>
        <a:p>
          <a:endParaRPr lang="en-US"/>
        </a:p>
      </dgm:t>
    </dgm:pt>
    <dgm:pt modelId="{5DAC83CB-FB74-4A12-BA0F-598C656035E8}" type="sibTrans" cxnId="{564D75FB-6A1F-49AB-AA98-C8BDED28A377}">
      <dgm:prSet/>
      <dgm:spPr/>
      <dgm:t>
        <a:bodyPr/>
        <a:lstStyle/>
        <a:p>
          <a:endParaRPr lang="en-US"/>
        </a:p>
      </dgm:t>
    </dgm:pt>
    <dgm:pt modelId="{B414A52D-5705-4CE9-B9AD-695FE4632D5B}">
      <dgm:prSet/>
      <dgm:spPr/>
      <dgm:t>
        <a:bodyPr/>
        <a:lstStyle/>
        <a:p>
          <a:r>
            <a:rPr lang="pt-BR"/>
            <a:t>“Quem nega o Filho, destrói a paternidade; quem confessa o Filho, glorifica o Pai.”</a:t>
          </a:r>
          <a:endParaRPr lang="en-US"/>
        </a:p>
      </dgm:t>
    </dgm:pt>
    <dgm:pt modelId="{F51D378C-71F3-472E-A19D-E1403685DD7A}" type="parTrans" cxnId="{102839B5-8B0C-4690-80BB-AFABE724360E}">
      <dgm:prSet/>
      <dgm:spPr/>
      <dgm:t>
        <a:bodyPr/>
        <a:lstStyle/>
        <a:p>
          <a:endParaRPr lang="en-US"/>
        </a:p>
      </dgm:t>
    </dgm:pt>
    <dgm:pt modelId="{E937D5C2-625D-489F-B329-FB5BE8009DCB}" type="sibTrans" cxnId="{102839B5-8B0C-4690-80BB-AFABE724360E}">
      <dgm:prSet/>
      <dgm:spPr/>
      <dgm:t>
        <a:bodyPr/>
        <a:lstStyle/>
        <a:p>
          <a:endParaRPr lang="en-US"/>
        </a:p>
      </dgm:t>
    </dgm:pt>
    <dgm:pt modelId="{D8B98181-B18D-4A5E-82E2-38E2F74570D7}" type="pres">
      <dgm:prSet presAssocID="{430D850A-908B-4F4E-A246-B1D42F4861C0}" presName="linear" presStyleCnt="0">
        <dgm:presLayoutVars>
          <dgm:animLvl val="lvl"/>
          <dgm:resizeHandles val="exact"/>
        </dgm:presLayoutVars>
      </dgm:prSet>
      <dgm:spPr/>
    </dgm:pt>
    <dgm:pt modelId="{567F992D-94D6-48C0-9BE3-F8B758561104}" type="pres">
      <dgm:prSet presAssocID="{014C1BA2-10F3-42EF-8787-E2C020FF79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D7374E-F6BC-4AC0-80A6-EE062E121715}" type="pres">
      <dgm:prSet presAssocID="{A5DA1BD5-1098-42A0-8C43-1EB8F2B97B8C}" presName="spacer" presStyleCnt="0"/>
      <dgm:spPr/>
    </dgm:pt>
    <dgm:pt modelId="{C5FBE36E-03A8-4E49-8FB5-C906A160548D}" type="pres">
      <dgm:prSet presAssocID="{2CD30B18-BA2B-4356-8BBA-AB009B9711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14C62F-3649-489A-AE45-14DDFF482A96}" type="pres">
      <dgm:prSet presAssocID="{5D208321-03A1-4A69-BCA0-756BAA56CC58}" presName="spacer" presStyleCnt="0"/>
      <dgm:spPr/>
    </dgm:pt>
    <dgm:pt modelId="{AFD0E212-4B32-412A-B768-A60FEFC7B93E}" type="pres">
      <dgm:prSet presAssocID="{DF439DB8-223E-4317-9FFD-4C1FB3BBB1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F65456-65BD-4FD7-847D-A2AE5607DA7A}" type="pres">
      <dgm:prSet presAssocID="{5DAC83CB-FB74-4A12-BA0F-598C656035E8}" presName="spacer" presStyleCnt="0"/>
      <dgm:spPr/>
    </dgm:pt>
    <dgm:pt modelId="{1D7FE2B4-BBBF-4CEB-905A-D701A53626E9}" type="pres">
      <dgm:prSet presAssocID="{B414A52D-5705-4CE9-B9AD-695FE4632D5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302015-EFE4-4F9E-9514-5A03BE5B9A72}" type="presOf" srcId="{014C1BA2-10F3-42EF-8787-E2C020FF79BB}" destId="{567F992D-94D6-48C0-9BE3-F8B758561104}" srcOrd="0" destOrd="0" presId="urn:microsoft.com/office/officeart/2005/8/layout/vList2"/>
    <dgm:cxn modelId="{6E2B1D1D-BBFD-4FDB-8039-6FC8AC95EC0F}" type="presOf" srcId="{430D850A-908B-4F4E-A246-B1D42F4861C0}" destId="{D8B98181-B18D-4A5E-82E2-38E2F74570D7}" srcOrd="0" destOrd="0" presId="urn:microsoft.com/office/officeart/2005/8/layout/vList2"/>
    <dgm:cxn modelId="{1CD09729-EF7B-4465-BA72-46DDBACE387A}" type="presOf" srcId="{DF439DB8-223E-4317-9FFD-4C1FB3BBB130}" destId="{AFD0E212-4B32-412A-B768-A60FEFC7B93E}" srcOrd="0" destOrd="0" presId="urn:microsoft.com/office/officeart/2005/8/layout/vList2"/>
    <dgm:cxn modelId="{6F28716E-7958-401E-9F9C-761155CEBFCA}" srcId="{430D850A-908B-4F4E-A246-B1D42F4861C0}" destId="{2CD30B18-BA2B-4356-8BBA-AB009B971187}" srcOrd="1" destOrd="0" parTransId="{49864B58-BCE3-47B2-9BA2-192DA5500259}" sibTransId="{5D208321-03A1-4A69-BCA0-756BAA56CC58}"/>
    <dgm:cxn modelId="{73966981-F03E-4B46-9EBB-9FAE2C6A9BBD}" type="presOf" srcId="{2CD30B18-BA2B-4356-8BBA-AB009B971187}" destId="{C5FBE36E-03A8-4E49-8FB5-C906A160548D}" srcOrd="0" destOrd="0" presId="urn:microsoft.com/office/officeart/2005/8/layout/vList2"/>
    <dgm:cxn modelId="{102839B5-8B0C-4690-80BB-AFABE724360E}" srcId="{430D850A-908B-4F4E-A246-B1D42F4861C0}" destId="{B414A52D-5705-4CE9-B9AD-695FE4632D5B}" srcOrd="3" destOrd="0" parTransId="{F51D378C-71F3-472E-A19D-E1403685DD7A}" sibTransId="{E937D5C2-625D-489F-B329-FB5BE8009DCB}"/>
    <dgm:cxn modelId="{47B773C2-F224-47BD-AC8D-4294B6DB80D2}" srcId="{430D850A-908B-4F4E-A246-B1D42F4861C0}" destId="{014C1BA2-10F3-42EF-8787-E2C020FF79BB}" srcOrd="0" destOrd="0" parTransId="{293935F5-92D9-42C2-A32D-C3D8CAB6E5B6}" sibTransId="{A5DA1BD5-1098-42A0-8C43-1EB8F2B97B8C}"/>
    <dgm:cxn modelId="{772520C4-97D2-4087-A1E8-7FB6F65ED2B1}" type="presOf" srcId="{B414A52D-5705-4CE9-B9AD-695FE4632D5B}" destId="{1D7FE2B4-BBBF-4CEB-905A-D701A53626E9}" srcOrd="0" destOrd="0" presId="urn:microsoft.com/office/officeart/2005/8/layout/vList2"/>
    <dgm:cxn modelId="{564D75FB-6A1F-49AB-AA98-C8BDED28A377}" srcId="{430D850A-908B-4F4E-A246-B1D42F4861C0}" destId="{DF439DB8-223E-4317-9FFD-4C1FB3BBB130}" srcOrd="2" destOrd="0" parTransId="{6F3CB5E7-5E76-4172-8AC6-48E6568B1993}" sibTransId="{5DAC83CB-FB74-4A12-BA0F-598C656035E8}"/>
    <dgm:cxn modelId="{BCB60FBD-DD0D-47FC-BEAE-20901453A058}" type="presParOf" srcId="{D8B98181-B18D-4A5E-82E2-38E2F74570D7}" destId="{567F992D-94D6-48C0-9BE3-F8B758561104}" srcOrd="0" destOrd="0" presId="urn:microsoft.com/office/officeart/2005/8/layout/vList2"/>
    <dgm:cxn modelId="{362E9216-47AF-4449-B035-04321C24AAD7}" type="presParOf" srcId="{D8B98181-B18D-4A5E-82E2-38E2F74570D7}" destId="{35D7374E-F6BC-4AC0-80A6-EE062E121715}" srcOrd="1" destOrd="0" presId="urn:microsoft.com/office/officeart/2005/8/layout/vList2"/>
    <dgm:cxn modelId="{123323BB-169B-453B-A2AA-14882F016206}" type="presParOf" srcId="{D8B98181-B18D-4A5E-82E2-38E2F74570D7}" destId="{C5FBE36E-03A8-4E49-8FB5-C906A160548D}" srcOrd="2" destOrd="0" presId="urn:microsoft.com/office/officeart/2005/8/layout/vList2"/>
    <dgm:cxn modelId="{83129502-92B9-418F-9B29-B644265D31EB}" type="presParOf" srcId="{D8B98181-B18D-4A5E-82E2-38E2F74570D7}" destId="{FD14C62F-3649-489A-AE45-14DDFF482A96}" srcOrd="3" destOrd="0" presId="urn:microsoft.com/office/officeart/2005/8/layout/vList2"/>
    <dgm:cxn modelId="{8B6318AF-EA75-4694-A4F6-5AD6FB995792}" type="presParOf" srcId="{D8B98181-B18D-4A5E-82E2-38E2F74570D7}" destId="{AFD0E212-4B32-412A-B768-A60FEFC7B93E}" srcOrd="4" destOrd="0" presId="urn:microsoft.com/office/officeart/2005/8/layout/vList2"/>
    <dgm:cxn modelId="{73D75D56-92D0-4D13-AA06-43FBF9E6E658}" type="presParOf" srcId="{D8B98181-B18D-4A5E-82E2-38E2F74570D7}" destId="{5DF65456-65BD-4FD7-847D-A2AE5607DA7A}" srcOrd="5" destOrd="0" presId="urn:microsoft.com/office/officeart/2005/8/layout/vList2"/>
    <dgm:cxn modelId="{D0BC8BC2-7EDA-4C95-8EF0-3A5B2ADD33CD}" type="presParOf" srcId="{D8B98181-B18D-4A5E-82E2-38E2F74570D7}" destId="{1D7FE2B4-BBBF-4CEB-905A-D701A53626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EF2C22-DAE2-4EC3-807A-D10F7E86CBD1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9C1D436-E594-42A3-B920-FB3682679A8C}">
      <dgm:prSet/>
      <dgm:spPr/>
      <dgm:t>
        <a:bodyPr/>
        <a:lstStyle/>
        <a:p>
          <a:r>
            <a:rPr lang="pt-BR"/>
            <a:t>“Sem o Espírito Santo, a paternidade divina seria apenas um conceito; com Ele, torna-se experiência viva.”</a:t>
          </a:r>
          <a:endParaRPr lang="en-US"/>
        </a:p>
      </dgm:t>
    </dgm:pt>
    <dgm:pt modelId="{213C6FDA-41DE-46C3-9FE3-033A7B252F99}" type="parTrans" cxnId="{EABE405C-4AE9-4B40-8D30-DD7F67C28C7A}">
      <dgm:prSet/>
      <dgm:spPr/>
      <dgm:t>
        <a:bodyPr/>
        <a:lstStyle/>
        <a:p>
          <a:endParaRPr lang="en-US"/>
        </a:p>
      </dgm:t>
    </dgm:pt>
    <dgm:pt modelId="{8D4E1B6D-C283-4545-8FA2-6C6A07E4F78F}" type="sibTrans" cxnId="{EABE405C-4AE9-4B40-8D30-DD7F67C28C7A}">
      <dgm:prSet/>
      <dgm:spPr/>
      <dgm:t>
        <a:bodyPr/>
        <a:lstStyle/>
        <a:p>
          <a:endParaRPr lang="en-US"/>
        </a:p>
      </dgm:t>
    </dgm:pt>
    <dgm:pt modelId="{BFB0B1E6-1C49-42F3-871E-C1490CD965C7}">
      <dgm:prSet/>
      <dgm:spPr/>
      <dgm:t>
        <a:bodyPr/>
        <a:lstStyle/>
        <a:p>
          <a:r>
            <a:rPr lang="pt-BR"/>
            <a:t>“Sem o Espírito Santo, a paternidade divina seria apenas um conceito; com Ele, torna-se experiência viva.”</a:t>
          </a:r>
          <a:endParaRPr lang="en-US"/>
        </a:p>
      </dgm:t>
    </dgm:pt>
    <dgm:pt modelId="{79C8B624-676B-4FB7-B714-F03C665001B3}" type="parTrans" cxnId="{D66401C7-E29C-445D-8E85-BF1D32E3632C}">
      <dgm:prSet/>
      <dgm:spPr/>
      <dgm:t>
        <a:bodyPr/>
        <a:lstStyle/>
        <a:p>
          <a:endParaRPr lang="en-US"/>
        </a:p>
      </dgm:t>
    </dgm:pt>
    <dgm:pt modelId="{D808C258-BFBD-4507-98C8-01B670982CB9}" type="sibTrans" cxnId="{D66401C7-E29C-445D-8E85-BF1D32E3632C}">
      <dgm:prSet/>
      <dgm:spPr/>
      <dgm:t>
        <a:bodyPr/>
        <a:lstStyle/>
        <a:p>
          <a:endParaRPr lang="en-US"/>
        </a:p>
      </dgm:t>
    </dgm:pt>
    <dgm:pt modelId="{C03962FB-81AD-42D6-802F-52CCDC7909CE}" type="pres">
      <dgm:prSet presAssocID="{5BEF2C22-DAE2-4EC3-807A-D10F7E86CBD1}" presName="linear" presStyleCnt="0">
        <dgm:presLayoutVars>
          <dgm:animLvl val="lvl"/>
          <dgm:resizeHandles val="exact"/>
        </dgm:presLayoutVars>
      </dgm:prSet>
      <dgm:spPr/>
    </dgm:pt>
    <dgm:pt modelId="{1BF1ED0D-2BD1-4F23-9692-D7DC61693512}" type="pres">
      <dgm:prSet presAssocID="{79C1D436-E594-42A3-B920-FB3682679A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2C1874-2C84-4FFF-B07F-2FEB007DF876}" type="pres">
      <dgm:prSet presAssocID="{8D4E1B6D-C283-4545-8FA2-6C6A07E4F78F}" presName="spacer" presStyleCnt="0"/>
      <dgm:spPr/>
    </dgm:pt>
    <dgm:pt modelId="{88C653D8-620C-4F6D-9C21-28CFE0B2F3B0}" type="pres">
      <dgm:prSet presAssocID="{BFB0B1E6-1C49-42F3-871E-C1490CD965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6C8F93B-015A-4DA1-93A5-6BE71CAB7E4E}" type="presOf" srcId="{BFB0B1E6-1C49-42F3-871E-C1490CD965C7}" destId="{88C653D8-620C-4F6D-9C21-28CFE0B2F3B0}" srcOrd="0" destOrd="0" presId="urn:microsoft.com/office/officeart/2005/8/layout/vList2"/>
    <dgm:cxn modelId="{EABE405C-4AE9-4B40-8D30-DD7F67C28C7A}" srcId="{5BEF2C22-DAE2-4EC3-807A-D10F7E86CBD1}" destId="{79C1D436-E594-42A3-B920-FB3682679A8C}" srcOrd="0" destOrd="0" parTransId="{213C6FDA-41DE-46C3-9FE3-033A7B252F99}" sibTransId="{8D4E1B6D-C283-4545-8FA2-6C6A07E4F78F}"/>
    <dgm:cxn modelId="{5FA8BA88-8EEE-44D6-B08A-1166E6D0A723}" type="presOf" srcId="{79C1D436-E594-42A3-B920-FB3682679A8C}" destId="{1BF1ED0D-2BD1-4F23-9692-D7DC61693512}" srcOrd="0" destOrd="0" presId="urn:microsoft.com/office/officeart/2005/8/layout/vList2"/>
    <dgm:cxn modelId="{DB412B96-03BC-41AA-AB2A-C11030629B6E}" type="presOf" srcId="{5BEF2C22-DAE2-4EC3-807A-D10F7E86CBD1}" destId="{C03962FB-81AD-42D6-802F-52CCDC7909CE}" srcOrd="0" destOrd="0" presId="urn:microsoft.com/office/officeart/2005/8/layout/vList2"/>
    <dgm:cxn modelId="{D66401C7-E29C-445D-8E85-BF1D32E3632C}" srcId="{5BEF2C22-DAE2-4EC3-807A-D10F7E86CBD1}" destId="{BFB0B1E6-1C49-42F3-871E-C1490CD965C7}" srcOrd="1" destOrd="0" parTransId="{79C8B624-676B-4FB7-B714-F03C665001B3}" sibTransId="{D808C258-BFBD-4507-98C8-01B670982CB9}"/>
    <dgm:cxn modelId="{2E5A0F00-7B1F-48FD-A389-854A288D4217}" type="presParOf" srcId="{C03962FB-81AD-42D6-802F-52CCDC7909CE}" destId="{1BF1ED0D-2BD1-4F23-9692-D7DC61693512}" srcOrd="0" destOrd="0" presId="urn:microsoft.com/office/officeart/2005/8/layout/vList2"/>
    <dgm:cxn modelId="{3D83B0F9-BB86-445C-86EF-91A0ADB44E39}" type="presParOf" srcId="{C03962FB-81AD-42D6-802F-52CCDC7909CE}" destId="{2E2C1874-2C84-4FFF-B07F-2FEB007DF876}" srcOrd="1" destOrd="0" presId="urn:microsoft.com/office/officeart/2005/8/layout/vList2"/>
    <dgm:cxn modelId="{65DF6538-0B4F-4193-8FDF-E0547727D3E9}" type="presParOf" srcId="{C03962FB-81AD-42D6-802F-52CCDC7909CE}" destId="{88C653D8-620C-4F6D-9C21-28CFE0B2F3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C6BA-630E-49BE-89B9-50793FD20C1A}">
      <dsp:nvSpPr>
        <dsp:cNvPr id="0" name=""/>
        <dsp:cNvSpPr/>
      </dsp:nvSpPr>
      <dsp:spPr>
        <a:xfrm>
          <a:off x="0" y="879863"/>
          <a:ext cx="3807303" cy="22843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Essa doutrina é tratada com profundo zelo bíblico, preservando:</a:t>
          </a:r>
          <a:endParaRPr lang="en-US" sz="2400" kern="1200"/>
        </a:p>
      </dsp:txBody>
      <dsp:txXfrm>
        <a:off x="0" y="879863"/>
        <a:ext cx="3807303" cy="2284382"/>
      </dsp:txXfrm>
    </dsp:sp>
    <dsp:sp modelId="{A2C5F630-2F73-481F-8238-C902EBCED3F2}">
      <dsp:nvSpPr>
        <dsp:cNvPr id="0" name=""/>
        <dsp:cNvSpPr/>
      </dsp:nvSpPr>
      <dsp:spPr>
        <a:xfrm>
          <a:off x="4188034" y="879863"/>
          <a:ext cx="3807303" cy="2284382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</a:t>
          </a:r>
          <a:r>
            <a:rPr lang="pt-BR" sz="2400" b="1" kern="1200"/>
            <a:t>transcendência do Pai</a:t>
          </a:r>
          <a:endParaRPr lang="en-US" sz="2400" kern="1200"/>
        </a:p>
      </dsp:txBody>
      <dsp:txXfrm>
        <a:off x="4188034" y="879863"/>
        <a:ext cx="3807303" cy="2284382"/>
      </dsp:txXfrm>
    </dsp:sp>
    <dsp:sp modelId="{F36506DB-4DA1-4883-B980-8E50D7C120BD}">
      <dsp:nvSpPr>
        <dsp:cNvPr id="0" name=""/>
        <dsp:cNvSpPr/>
      </dsp:nvSpPr>
      <dsp:spPr>
        <a:xfrm>
          <a:off x="8376068" y="879863"/>
          <a:ext cx="3807303" cy="2284382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</a:t>
          </a:r>
          <a:r>
            <a:rPr lang="pt-BR" sz="2400" b="1" kern="1200"/>
            <a:t>igualdade essencial das Pessoas da Trindade</a:t>
          </a:r>
          <a:endParaRPr lang="en-US" sz="2400" kern="1200"/>
        </a:p>
      </dsp:txBody>
      <dsp:txXfrm>
        <a:off x="8376068" y="879863"/>
        <a:ext cx="3807303" cy="2284382"/>
      </dsp:txXfrm>
    </dsp:sp>
    <dsp:sp modelId="{33A608F4-D959-4A55-8814-7EC063A7F26A}">
      <dsp:nvSpPr>
        <dsp:cNvPr id="0" name=""/>
        <dsp:cNvSpPr/>
      </dsp:nvSpPr>
      <dsp:spPr>
        <a:xfrm>
          <a:off x="2094017" y="3544975"/>
          <a:ext cx="3807303" cy="2284382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</a:t>
          </a:r>
          <a:r>
            <a:rPr lang="pt-BR" sz="2400" b="1" kern="1200"/>
            <a:t>experiência viva da filiação pelo Espírito Santo</a:t>
          </a:r>
          <a:endParaRPr lang="en-US" sz="2400" kern="1200"/>
        </a:p>
      </dsp:txBody>
      <dsp:txXfrm>
        <a:off x="2094017" y="3544975"/>
        <a:ext cx="3807303" cy="2284382"/>
      </dsp:txXfrm>
    </dsp:sp>
    <dsp:sp modelId="{6E7FD99A-C2EA-44F8-BE28-1B490F5E434F}">
      <dsp:nvSpPr>
        <dsp:cNvPr id="0" name=""/>
        <dsp:cNvSpPr/>
      </dsp:nvSpPr>
      <dsp:spPr>
        <a:xfrm>
          <a:off x="6282051" y="3544975"/>
          <a:ext cx="3807303" cy="2284382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“A paternidade de Deus não nasce na criação nem na redenção, mas na eternidade da Trindade.” </a:t>
          </a:r>
          <a:r>
            <a:rPr lang="pt-BR" sz="2400" i="1" kern="1200"/>
            <a:t>Claudionor Corrêa de Andrade</a:t>
          </a:r>
          <a:r>
            <a:rPr lang="pt-BR" sz="2400" kern="1200"/>
            <a:t> </a:t>
          </a:r>
          <a:endParaRPr lang="en-US" sz="2400" kern="1200"/>
        </a:p>
      </dsp:txBody>
      <dsp:txXfrm>
        <a:off x="6282051" y="3544975"/>
        <a:ext cx="3807303" cy="22843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11E28-CA0F-4853-B2F6-BE8737572BD4}">
      <dsp:nvSpPr>
        <dsp:cNvPr id="0" name=""/>
        <dsp:cNvSpPr/>
      </dsp:nvSpPr>
      <dsp:spPr>
        <a:xfrm>
          <a:off x="3523346" y="1469434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1511111"/>
        <a:ext cx="40431" cy="8086"/>
      </dsp:txXfrm>
    </dsp:sp>
    <dsp:sp modelId="{433B8287-50F3-4883-A510-BC27CD23B897}">
      <dsp:nvSpPr>
        <dsp:cNvPr id="0" name=""/>
        <dsp:cNvSpPr/>
      </dsp:nvSpPr>
      <dsp:spPr>
        <a:xfrm>
          <a:off x="9339" y="46041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1 João 4.15</a:t>
          </a:r>
          <a:endParaRPr lang="en-US" sz="2500" kern="1200"/>
        </a:p>
      </dsp:txBody>
      <dsp:txXfrm>
        <a:off x="9339" y="460412"/>
        <a:ext cx="3515806" cy="2109484"/>
      </dsp:txXfrm>
    </dsp:sp>
    <dsp:sp modelId="{47D78217-DC6C-4A15-8217-CC967C03A4EB}">
      <dsp:nvSpPr>
        <dsp:cNvPr id="0" name=""/>
        <dsp:cNvSpPr/>
      </dsp:nvSpPr>
      <dsp:spPr>
        <a:xfrm>
          <a:off x="7847788" y="1469434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0" y="1511111"/>
        <a:ext cx="40431" cy="8086"/>
      </dsp:txXfrm>
    </dsp:sp>
    <dsp:sp modelId="{11617F7B-FD7A-4BDD-8FA9-37E45C627E93}">
      <dsp:nvSpPr>
        <dsp:cNvPr id="0" name=""/>
        <dsp:cNvSpPr/>
      </dsp:nvSpPr>
      <dsp:spPr>
        <a:xfrm>
          <a:off x="4333782" y="46041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Confessar Jesus como Filho é o eixo da fé cristã e o critério bíblico da verdadeira comunhão com Deus.</a:t>
          </a:r>
          <a:endParaRPr lang="en-US" sz="2500" kern="1200"/>
        </a:p>
      </dsp:txBody>
      <dsp:txXfrm>
        <a:off x="4333782" y="460412"/>
        <a:ext cx="3515806" cy="2109484"/>
      </dsp:txXfrm>
    </dsp:sp>
    <dsp:sp modelId="{890CBC10-DC1D-4984-8F24-5FEF7ACB0EC3}">
      <dsp:nvSpPr>
        <dsp:cNvPr id="0" name=""/>
        <dsp:cNvSpPr/>
      </dsp:nvSpPr>
      <dsp:spPr>
        <a:xfrm>
          <a:off x="1767243" y="2568096"/>
          <a:ext cx="8648884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4" y="0"/>
              </a:moveTo>
              <a:lnTo>
                <a:pt x="8648884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0" y="2953071"/>
        <a:ext cx="434330" cy="8086"/>
      </dsp:txXfrm>
    </dsp:sp>
    <dsp:sp modelId="{078B57B4-273B-405E-932B-AE876521187C}">
      <dsp:nvSpPr>
        <dsp:cNvPr id="0" name=""/>
        <dsp:cNvSpPr/>
      </dsp:nvSpPr>
      <dsp:spPr>
        <a:xfrm>
          <a:off x="8658224" y="46041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Aspectos teológicos:</a:t>
          </a:r>
          <a:endParaRPr lang="en-US" sz="2500" kern="1200"/>
        </a:p>
      </dsp:txBody>
      <dsp:txXfrm>
        <a:off x="8658224" y="460412"/>
        <a:ext cx="3515806" cy="2109484"/>
      </dsp:txXfrm>
    </dsp:sp>
    <dsp:sp modelId="{5E512329-6182-4CCA-BDE3-3D13E43ADE1F}">
      <dsp:nvSpPr>
        <dsp:cNvPr id="0" name=""/>
        <dsp:cNvSpPr/>
      </dsp:nvSpPr>
      <dsp:spPr>
        <a:xfrm>
          <a:off x="3523346" y="4387554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4429231"/>
        <a:ext cx="40431" cy="8086"/>
      </dsp:txXfrm>
    </dsp:sp>
    <dsp:sp modelId="{2729A7A2-CD71-430A-98CD-8B9AFDD9D9F6}">
      <dsp:nvSpPr>
        <dsp:cNvPr id="0" name=""/>
        <dsp:cNvSpPr/>
      </dsp:nvSpPr>
      <dsp:spPr>
        <a:xfrm>
          <a:off x="9339" y="337853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confissão é cristológica, não meramente verbal</a:t>
          </a:r>
          <a:endParaRPr lang="en-US" sz="2500" kern="1200"/>
        </a:p>
      </dsp:txBody>
      <dsp:txXfrm>
        <a:off x="9339" y="3378532"/>
        <a:ext cx="3515806" cy="2109484"/>
      </dsp:txXfrm>
    </dsp:sp>
    <dsp:sp modelId="{10F23093-217C-4975-9B76-E3CB2018178C}">
      <dsp:nvSpPr>
        <dsp:cNvPr id="0" name=""/>
        <dsp:cNvSpPr/>
      </dsp:nvSpPr>
      <dsp:spPr>
        <a:xfrm>
          <a:off x="7847788" y="4387554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0" y="4429231"/>
        <a:ext cx="40431" cy="8086"/>
      </dsp:txXfrm>
    </dsp:sp>
    <dsp:sp modelId="{CEAA673F-2EE9-4D46-8EDF-83EC39A4F51D}">
      <dsp:nvSpPr>
        <dsp:cNvPr id="0" name=""/>
        <dsp:cNvSpPr/>
      </dsp:nvSpPr>
      <dsp:spPr>
        <a:xfrm>
          <a:off x="4333782" y="337853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É fruto da revelação do Espírito (1Co 12.3)</a:t>
          </a:r>
          <a:endParaRPr lang="en-US" sz="2500" kern="1200"/>
        </a:p>
      </dsp:txBody>
      <dsp:txXfrm>
        <a:off x="4333782" y="3378532"/>
        <a:ext cx="3515806" cy="2109484"/>
      </dsp:txXfrm>
    </dsp:sp>
    <dsp:sp modelId="{8398F2D4-3282-47FA-8104-2316AFEC8854}">
      <dsp:nvSpPr>
        <dsp:cNvPr id="0" name=""/>
        <dsp:cNvSpPr/>
      </dsp:nvSpPr>
      <dsp:spPr>
        <a:xfrm>
          <a:off x="8658224" y="3378532"/>
          <a:ext cx="3515806" cy="2109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Estabelece comunhão trinitária real</a:t>
          </a:r>
          <a:endParaRPr lang="en-US" sz="2500" kern="1200"/>
        </a:p>
      </dsp:txBody>
      <dsp:txXfrm>
        <a:off x="8658224" y="3378532"/>
        <a:ext cx="3515806" cy="21094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8FC3B-8A9B-4C2A-8EB3-183C0FDE2C72}">
      <dsp:nvSpPr>
        <dsp:cNvPr id="0" name=""/>
        <dsp:cNvSpPr/>
      </dsp:nvSpPr>
      <dsp:spPr>
        <a:xfrm>
          <a:off x="0" y="502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C469F0-4D2A-4CBA-AFFB-9F307D47E249}">
      <dsp:nvSpPr>
        <dsp:cNvPr id="0" name=""/>
        <dsp:cNvSpPr/>
      </dsp:nvSpPr>
      <dsp:spPr>
        <a:xfrm>
          <a:off x="0" y="5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Dimensão jurídica da filiação</a:t>
          </a:r>
          <a:endParaRPr lang="en-US" sz="3500" kern="1200"/>
        </a:p>
      </dsp:txBody>
      <dsp:txXfrm>
        <a:off x="0" y="502"/>
        <a:ext cx="6713552" cy="823633"/>
      </dsp:txXfrm>
    </dsp:sp>
    <dsp:sp modelId="{DDB60857-0C59-433D-94FD-C451F1121B04}">
      <dsp:nvSpPr>
        <dsp:cNvPr id="0" name=""/>
        <dsp:cNvSpPr/>
      </dsp:nvSpPr>
      <dsp:spPr>
        <a:xfrm>
          <a:off x="0" y="824136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F00313-6225-4DC2-A5D0-F68D172BED61}">
      <dsp:nvSpPr>
        <dsp:cNvPr id="0" name=""/>
        <dsp:cNvSpPr/>
      </dsp:nvSpPr>
      <dsp:spPr>
        <a:xfrm>
          <a:off x="0" y="824136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adoção é um ato legal de Deus:</a:t>
          </a:r>
          <a:endParaRPr lang="en-US" sz="3500" kern="1200"/>
        </a:p>
      </dsp:txBody>
      <dsp:txXfrm>
        <a:off x="0" y="824136"/>
        <a:ext cx="6713552" cy="823633"/>
      </dsp:txXfrm>
    </dsp:sp>
    <dsp:sp modelId="{64F9DC7D-F14D-4F8C-9E1C-2393E1C7A08B}">
      <dsp:nvSpPr>
        <dsp:cNvPr id="0" name=""/>
        <dsp:cNvSpPr/>
      </dsp:nvSpPr>
      <dsp:spPr>
        <a:xfrm>
          <a:off x="0" y="1647769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4CACAD-8366-472D-BA38-D7873283DA57}">
      <dsp:nvSpPr>
        <dsp:cNvPr id="0" name=""/>
        <dsp:cNvSpPr/>
      </dsp:nvSpPr>
      <dsp:spPr>
        <a:xfrm>
          <a:off x="0" y="1647769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Mudança de status espiritual</a:t>
          </a:r>
          <a:endParaRPr lang="en-US" sz="3500" kern="1200"/>
        </a:p>
      </dsp:txBody>
      <dsp:txXfrm>
        <a:off x="0" y="1647769"/>
        <a:ext cx="6713552" cy="823633"/>
      </dsp:txXfrm>
    </dsp:sp>
    <dsp:sp modelId="{0EB84FCD-013D-411B-A106-747D9AAA282A}">
      <dsp:nvSpPr>
        <dsp:cNvPr id="0" name=""/>
        <dsp:cNvSpPr/>
      </dsp:nvSpPr>
      <dsp:spPr>
        <a:xfrm>
          <a:off x="0" y="2471402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D869A8-0BA5-407D-999B-B077E59198C1}">
      <dsp:nvSpPr>
        <dsp:cNvPr id="0" name=""/>
        <dsp:cNvSpPr/>
      </dsp:nvSpPr>
      <dsp:spPr>
        <a:xfrm>
          <a:off x="0" y="2471402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Inclusão na família divina</a:t>
          </a:r>
          <a:endParaRPr lang="en-US" sz="3500" kern="1200"/>
        </a:p>
      </dsp:txBody>
      <dsp:txXfrm>
        <a:off x="0" y="2471402"/>
        <a:ext cx="6713552" cy="823633"/>
      </dsp:txXfrm>
    </dsp:sp>
    <dsp:sp modelId="{3A00A1AE-C1D7-45DD-9E48-0B2A28E9F796}">
      <dsp:nvSpPr>
        <dsp:cNvPr id="0" name=""/>
        <dsp:cNvSpPr/>
      </dsp:nvSpPr>
      <dsp:spPr>
        <a:xfrm>
          <a:off x="0" y="3295035"/>
          <a:ext cx="67135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B0FA1-95B4-425E-958C-9FF2511EFE71}">
      <dsp:nvSpPr>
        <dsp:cNvPr id="0" name=""/>
        <dsp:cNvSpPr/>
      </dsp:nvSpPr>
      <dsp:spPr>
        <a:xfrm>
          <a:off x="0" y="3295035"/>
          <a:ext cx="6713552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Direito à herança</a:t>
          </a:r>
          <a:endParaRPr lang="en-US" sz="3500" kern="1200"/>
        </a:p>
      </dsp:txBody>
      <dsp:txXfrm>
        <a:off x="0" y="3295035"/>
        <a:ext cx="6713552" cy="823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6446-10E3-4A00-9023-D5EF1764D337}">
      <dsp:nvSpPr>
        <dsp:cNvPr id="0" name=""/>
        <dsp:cNvSpPr/>
      </dsp:nvSpPr>
      <dsp:spPr>
        <a:xfrm>
          <a:off x="0" y="52281"/>
          <a:ext cx="5719999" cy="1193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Liberdade do espírito de escravidão</a:t>
          </a:r>
          <a:endParaRPr lang="en-US" sz="3000" kern="1200"/>
        </a:p>
      </dsp:txBody>
      <dsp:txXfrm>
        <a:off x="58257" y="110538"/>
        <a:ext cx="5603485" cy="1076886"/>
      </dsp:txXfrm>
    </dsp:sp>
    <dsp:sp modelId="{F3BF684C-8087-463E-86CD-5C6DFF5DCCE5}">
      <dsp:nvSpPr>
        <dsp:cNvPr id="0" name=""/>
        <dsp:cNvSpPr/>
      </dsp:nvSpPr>
      <dsp:spPr>
        <a:xfrm>
          <a:off x="0" y="1332081"/>
          <a:ext cx="5719999" cy="1193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Acesso confiante ao Pai (Ef 2.18)</a:t>
          </a:r>
          <a:endParaRPr lang="en-US" sz="3000" kern="1200"/>
        </a:p>
      </dsp:txBody>
      <dsp:txXfrm>
        <a:off x="58257" y="1390338"/>
        <a:ext cx="5603485" cy="1076886"/>
      </dsp:txXfrm>
    </dsp:sp>
    <dsp:sp modelId="{A08A559D-0CA0-40AA-BF6B-2A8C320E028A}">
      <dsp:nvSpPr>
        <dsp:cNvPr id="0" name=""/>
        <dsp:cNvSpPr/>
      </dsp:nvSpPr>
      <dsp:spPr>
        <a:xfrm>
          <a:off x="0" y="2611881"/>
          <a:ext cx="5719999" cy="1193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Herança com Cristo (Rm 8.17)</a:t>
          </a:r>
          <a:endParaRPr lang="en-US" sz="3000" kern="1200"/>
        </a:p>
      </dsp:txBody>
      <dsp:txXfrm>
        <a:off x="58257" y="2670138"/>
        <a:ext cx="5603485" cy="1076886"/>
      </dsp:txXfrm>
    </dsp:sp>
    <dsp:sp modelId="{1A9161D8-E295-459B-B28F-81E018EB9D46}">
      <dsp:nvSpPr>
        <dsp:cNvPr id="0" name=""/>
        <dsp:cNvSpPr/>
      </dsp:nvSpPr>
      <dsp:spPr>
        <a:xfrm>
          <a:off x="0" y="3891682"/>
          <a:ext cx="5719999" cy="1193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Disciplina amorosa (Hb 12.8)</a:t>
          </a:r>
          <a:endParaRPr lang="en-US" sz="3000" kern="1200"/>
        </a:p>
      </dsp:txBody>
      <dsp:txXfrm>
        <a:off x="58257" y="3949939"/>
        <a:ext cx="5603485" cy="10768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A7A23-1B76-4018-8B30-48E95A11315D}">
      <dsp:nvSpPr>
        <dsp:cNvPr id="0" name=""/>
        <dsp:cNvSpPr/>
      </dsp:nvSpPr>
      <dsp:spPr>
        <a:xfrm>
          <a:off x="0" y="8985"/>
          <a:ext cx="6896493" cy="10780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Ser filho implica viver como filho:</a:t>
          </a:r>
          <a:endParaRPr lang="en-US" sz="2700" kern="1200"/>
        </a:p>
      </dsp:txBody>
      <dsp:txXfrm>
        <a:off x="52624" y="61609"/>
        <a:ext cx="6791245" cy="972760"/>
      </dsp:txXfrm>
    </dsp:sp>
    <dsp:sp modelId="{E787D2FD-3CD1-46AB-A983-74C904E417C3}">
      <dsp:nvSpPr>
        <dsp:cNvPr id="0" name=""/>
        <dsp:cNvSpPr/>
      </dsp:nvSpPr>
      <dsp:spPr>
        <a:xfrm>
          <a:off x="0" y="1164754"/>
          <a:ext cx="6896493" cy="10780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Santidade prática (1Pe 1.14–16)</a:t>
          </a:r>
          <a:endParaRPr lang="en-US" sz="2700" kern="1200"/>
        </a:p>
      </dsp:txBody>
      <dsp:txXfrm>
        <a:off x="52624" y="1217378"/>
        <a:ext cx="6791245" cy="972760"/>
      </dsp:txXfrm>
    </dsp:sp>
    <dsp:sp modelId="{4A0F2CA3-92F0-48AB-8661-26359CED7412}">
      <dsp:nvSpPr>
        <dsp:cNvPr id="0" name=""/>
        <dsp:cNvSpPr/>
      </dsp:nvSpPr>
      <dsp:spPr>
        <a:xfrm>
          <a:off x="0" y="2320523"/>
          <a:ext cx="6896493" cy="10780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Obediência amorosa (Jo 14.21)</a:t>
          </a:r>
          <a:endParaRPr lang="en-US" sz="2700" kern="1200"/>
        </a:p>
      </dsp:txBody>
      <dsp:txXfrm>
        <a:off x="52624" y="2373147"/>
        <a:ext cx="6791245" cy="972760"/>
      </dsp:txXfrm>
    </dsp:sp>
    <dsp:sp modelId="{2259E42E-4628-48A5-B677-D1AA17229260}">
      <dsp:nvSpPr>
        <dsp:cNvPr id="0" name=""/>
        <dsp:cNvSpPr/>
      </dsp:nvSpPr>
      <dsp:spPr>
        <a:xfrm>
          <a:off x="0" y="3476291"/>
          <a:ext cx="6896493" cy="10780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Perseverança na fé (Hb 3.14)</a:t>
          </a:r>
          <a:endParaRPr lang="en-US" sz="2700" kern="1200"/>
        </a:p>
      </dsp:txBody>
      <dsp:txXfrm>
        <a:off x="52624" y="3528915"/>
        <a:ext cx="6791245" cy="972760"/>
      </dsp:txXfrm>
    </dsp:sp>
    <dsp:sp modelId="{1693F5DE-E303-4198-9071-8E1C4DBC8FE5}">
      <dsp:nvSpPr>
        <dsp:cNvPr id="0" name=""/>
        <dsp:cNvSpPr/>
      </dsp:nvSpPr>
      <dsp:spPr>
        <a:xfrm>
          <a:off x="0" y="4632060"/>
          <a:ext cx="6896493" cy="10780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filiação não produz presunção, mas </a:t>
          </a:r>
          <a:r>
            <a:rPr lang="pt-BR" sz="2700" b="1" kern="1200"/>
            <a:t>vida santa, temor reverente e fidelidade</a:t>
          </a:r>
          <a:r>
            <a:rPr lang="pt-BR" sz="2700" kern="1200"/>
            <a:t>.</a:t>
          </a:r>
          <a:endParaRPr lang="en-US" sz="2700" kern="1200"/>
        </a:p>
      </dsp:txBody>
      <dsp:txXfrm>
        <a:off x="52624" y="4684684"/>
        <a:ext cx="6791245" cy="972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A606C-1E1B-4E6D-934D-373B5ABEC09F}">
      <dsp:nvSpPr>
        <dsp:cNvPr id="0" name=""/>
        <dsp:cNvSpPr/>
      </dsp:nvSpPr>
      <dsp:spPr>
        <a:xfrm>
          <a:off x="273765" y="2907"/>
          <a:ext cx="2794041" cy="1676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1 João 4.19</a:t>
          </a:r>
          <a:endParaRPr lang="en-US" sz="2600" kern="1200"/>
        </a:p>
      </dsp:txBody>
      <dsp:txXfrm>
        <a:off x="273765" y="2907"/>
        <a:ext cx="2794041" cy="1676425"/>
      </dsp:txXfrm>
    </dsp:sp>
    <dsp:sp modelId="{33E75777-366D-4ECC-A387-9B2564BCE00B}">
      <dsp:nvSpPr>
        <dsp:cNvPr id="0" name=""/>
        <dsp:cNvSpPr/>
      </dsp:nvSpPr>
      <dsp:spPr>
        <a:xfrm>
          <a:off x="3347212" y="2907"/>
          <a:ext cx="2794041" cy="1676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Amor antecede mérito</a:t>
          </a:r>
          <a:endParaRPr lang="en-US" sz="2600" kern="1200"/>
        </a:p>
      </dsp:txBody>
      <dsp:txXfrm>
        <a:off x="3347212" y="2907"/>
        <a:ext cx="2794041" cy="1676425"/>
      </dsp:txXfrm>
    </dsp:sp>
    <dsp:sp modelId="{A81CDF0A-8B90-4804-85B2-958FEF590C37}">
      <dsp:nvSpPr>
        <dsp:cNvPr id="0" name=""/>
        <dsp:cNvSpPr/>
      </dsp:nvSpPr>
      <dsp:spPr>
        <a:xfrm>
          <a:off x="273765" y="1958736"/>
          <a:ext cx="2794041" cy="1676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Cruz precede resposta</a:t>
          </a:r>
          <a:endParaRPr lang="en-US" sz="2600" kern="1200"/>
        </a:p>
      </dsp:txBody>
      <dsp:txXfrm>
        <a:off x="273765" y="1958736"/>
        <a:ext cx="2794041" cy="1676425"/>
      </dsp:txXfrm>
    </dsp:sp>
    <dsp:sp modelId="{58C83CFF-FB91-4352-9AC7-A87D3BD18B6C}">
      <dsp:nvSpPr>
        <dsp:cNvPr id="0" name=""/>
        <dsp:cNvSpPr/>
      </dsp:nvSpPr>
      <dsp:spPr>
        <a:xfrm>
          <a:off x="3347212" y="1958736"/>
          <a:ext cx="2794041" cy="1676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Graça gera obediência</a:t>
          </a:r>
          <a:endParaRPr lang="en-US" sz="2600" kern="1200"/>
        </a:p>
      </dsp:txBody>
      <dsp:txXfrm>
        <a:off x="3347212" y="1958736"/>
        <a:ext cx="2794041" cy="1676425"/>
      </dsp:txXfrm>
    </dsp:sp>
    <dsp:sp modelId="{6358C6EC-DCEC-45B6-8B36-696DD9A768C4}">
      <dsp:nvSpPr>
        <dsp:cNvPr id="0" name=""/>
        <dsp:cNvSpPr/>
      </dsp:nvSpPr>
      <dsp:spPr>
        <a:xfrm>
          <a:off x="1810489" y="3914565"/>
          <a:ext cx="2794041" cy="1676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“A iniciativa da salvação é sempre divina.” Antônio Gilberto</a:t>
          </a:r>
          <a:endParaRPr lang="en-US" sz="2600" kern="1200"/>
        </a:p>
      </dsp:txBody>
      <dsp:txXfrm>
        <a:off x="1810489" y="3914565"/>
        <a:ext cx="2794041" cy="167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C733-B6BA-4356-A510-1C182EDEDCF1}">
      <dsp:nvSpPr>
        <dsp:cNvPr id="0" name=""/>
        <dsp:cNvSpPr/>
      </dsp:nvSpPr>
      <dsp:spPr>
        <a:xfrm>
          <a:off x="0" y="699"/>
          <a:ext cx="117376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B1F5-693A-410D-9B49-B10E6A297DAA}">
      <dsp:nvSpPr>
        <dsp:cNvPr id="0" name=""/>
        <dsp:cNvSpPr/>
      </dsp:nvSpPr>
      <dsp:spPr>
        <a:xfrm>
          <a:off x="0" y="699"/>
          <a:ext cx="11737674" cy="114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Efésios 4.6 “Um só Deus e Pai de todos, o qual é sobre todos, e por todos, e em todos.”</a:t>
          </a:r>
          <a:endParaRPr lang="en-US" sz="3200" kern="1200"/>
        </a:p>
      </dsp:txBody>
      <dsp:txXfrm>
        <a:off x="0" y="699"/>
        <a:ext cx="11737674" cy="1146032"/>
      </dsp:txXfrm>
    </dsp:sp>
    <dsp:sp modelId="{A5E92826-6A8E-4282-94E3-5970EDFBE6A1}">
      <dsp:nvSpPr>
        <dsp:cNvPr id="0" name=""/>
        <dsp:cNvSpPr/>
      </dsp:nvSpPr>
      <dsp:spPr>
        <a:xfrm>
          <a:off x="0" y="1146732"/>
          <a:ext cx="117376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000DF-2D34-4038-8749-0EAA0D209D9B}">
      <dsp:nvSpPr>
        <dsp:cNvPr id="0" name=""/>
        <dsp:cNvSpPr/>
      </dsp:nvSpPr>
      <dsp:spPr>
        <a:xfrm>
          <a:off x="0" y="1146732"/>
          <a:ext cx="11737674" cy="114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paternidade divina não pode ser entendida fora da Trindade. Deus é Pai em relação eterna com o Filho e o Espírito.</a:t>
          </a:r>
          <a:endParaRPr lang="en-US" sz="3200" kern="1200"/>
        </a:p>
      </dsp:txBody>
      <dsp:txXfrm>
        <a:off x="0" y="1146732"/>
        <a:ext cx="11737674" cy="1146032"/>
      </dsp:txXfrm>
    </dsp:sp>
    <dsp:sp modelId="{BCBC434E-EDA5-4565-BE87-F1A33DAC92F8}">
      <dsp:nvSpPr>
        <dsp:cNvPr id="0" name=""/>
        <dsp:cNvSpPr/>
      </dsp:nvSpPr>
      <dsp:spPr>
        <a:xfrm>
          <a:off x="0" y="2292764"/>
          <a:ext cx="117376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92A10-1A9A-4371-A544-340998ECEF67}">
      <dsp:nvSpPr>
        <dsp:cNvPr id="0" name=""/>
        <dsp:cNvSpPr/>
      </dsp:nvSpPr>
      <dsp:spPr>
        <a:xfrm>
          <a:off x="0" y="2292764"/>
          <a:ext cx="11737674" cy="114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Pai é a fonte (1Co 8.6)</a:t>
          </a:r>
          <a:endParaRPr lang="en-US" sz="3200" kern="1200"/>
        </a:p>
      </dsp:txBody>
      <dsp:txXfrm>
        <a:off x="0" y="2292764"/>
        <a:ext cx="11737674" cy="1146032"/>
      </dsp:txXfrm>
    </dsp:sp>
    <dsp:sp modelId="{633A7456-F0AF-4D3A-A446-284C29844E07}">
      <dsp:nvSpPr>
        <dsp:cNvPr id="0" name=""/>
        <dsp:cNvSpPr/>
      </dsp:nvSpPr>
      <dsp:spPr>
        <a:xfrm>
          <a:off x="0" y="3438797"/>
          <a:ext cx="117376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BFB0A-568D-4A2C-B295-3B3AD2FB693A}">
      <dsp:nvSpPr>
        <dsp:cNvPr id="0" name=""/>
        <dsp:cNvSpPr/>
      </dsp:nvSpPr>
      <dsp:spPr>
        <a:xfrm>
          <a:off x="0" y="3438797"/>
          <a:ext cx="11737674" cy="114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Filho é gerado, não criado (Sl 2.7; Hb 1.5)</a:t>
          </a:r>
          <a:endParaRPr lang="en-US" sz="3200" kern="1200"/>
        </a:p>
      </dsp:txBody>
      <dsp:txXfrm>
        <a:off x="0" y="3438797"/>
        <a:ext cx="11737674" cy="1146032"/>
      </dsp:txXfrm>
    </dsp:sp>
    <dsp:sp modelId="{689E3014-1868-45B2-84B5-7AA225AA5E13}">
      <dsp:nvSpPr>
        <dsp:cNvPr id="0" name=""/>
        <dsp:cNvSpPr/>
      </dsp:nvSpPr>
      <dsp:spPr>
        <a:xfrm>
          <a:off x="0" y="4584829"/>
          <a:ext cx="1173767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207F8-2CAD-4F77-A6A1-59454FED8929}">
      <dsp:nvSpPr>
        <dsp:cNvPr id="0" name=""/>
        <dsp:cNvSpPr/>
      </dsp:nvSpPr>
      <dsp:spPr>
        <a:xfrm>
          <a:off x="0" y="4584829"/>
          <a:ext cx="11737674" cy="114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Espírito procede do Pai e é enviado pelo Filho (Jo 14.26; 15.26)</a:t>
          </a:r>
          <a:endParaRPr lang="en-US" sz="3200" kern="1200"/>
        </a:p>
      </dsp:txBody>
      <dsp:txXfrm>
        <a:off x="0" y="4584829"/>
        <a:ext cx="11737674" cy="1146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61D6-6322-4A3C-B30A-A7EDB5FE40DC}">
      <dsp:nvSpPr>
        <dsp:cNvPr id="0" name=""/>
        <dsp:cNvSpPr/>
      </dsp:nvSpPr>
      <dsp:spPr>
        <a:xfrm>
          <a:off x="0" y="234327"/>
          <a:ext cx="8435194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autoridade do Pai não é despótica, mas relacional. Ele governa como Pai que ama, corrige e preserva.</a:t>
          </a:r>
          <a:endParaRPr lang="en-US" sz="2800" kern="1200"/>
        </a:p>
      </dsp:txBody>
      <dsp:txXfrm>
        <a:off x="54373" y="288700"/>
        <a:ext cx="8326448" cy="1005094"/>
      </dsp:txXfrm>
    </dsp:sp>
    <dsp:sp modelId="{78334D72-6FD4-474B-A787-75D0D94F62A4}">
      <dsp:nvSpPr>
        <dsp:cNvPr id="0" name=""/>
        <dsp:cNvSpPr/>
      </dsp:nvSpPr>
      <dsp:spPr>
        <a:xfrm>
          <a:off x="0" y="1428808"/>
          <a:ext cx="8435194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Autoridade que gera ordem (1Co 11.3)</a:t>
          </a:r>
          <a:endParaRPr lang="en-US" sz="2800" kern="1200"/>
        </a:p>
      </dsp:txBody>
      <dsp:txXfrm>
        <a:off x="54373" y="1483181"/>
        <a:ext cx="8326448" cy="1005094"/>
      </dsp:txXfrm>
    </dsp:sp>
    <dsp:sp modelId="{175688DB-1DE5-4B35-BAEC-B62AD87E30A7}">
      <dsp:nvSpPr>
        <dsp:cNvPr id="0" name=""/>
        <dsp:cNvSpPr/>
      </dsp:nvSpPr>
      <dsp:spPr>
        <a:xfrm>
          <a:off x="0" y="2623288"/>
          <a:ext cx="8435194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Autoridade que disciplina (Hb 12.6)</a:t>
          </a:r>
          <a:endParaRPr lang="en-US" sz="2800" kern="1200"/>
        </a:p>
      </dsp:txBody>
      <dsp:txXfrm>
        <a:off x="54373" y="2677661"/>
        <a:ext cx="8326448" cy="1005094"/>
      </dsp:txXfrm>
    </dsp:sp>
    <dsp:sp modelId="{20F2CD30-B7A6-4C44-B8AA-C8D6BDE7D427}">
      <dsp:nvSpPr>
        <dsp:cNvPr id="0" name=""/>
        <dsp:cNvSpPr/>
      </dsp:nvSpPr>
      <dsp:spPr>
        <a:xfrm>
          <a:off x="0" y="3817768"/>
          <a:ext cx="8435194" cy="111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Autoridade que protege (Sl 103.13)</a:t>
          </a:r>
          <a:endParaRPr lang="en-US" sz="2800" kern="1200"/>
        </a:p>
      </dsp:txBody>
      <dsp:txXfrm>
        <a:off x="54373" y="3872141"/>
        <a:ext cx="8326448" cy="1005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8063C-749C-4E34-90F0-4BB985A30A83}">
      <dsp:nvSpPr>
        <dsp:cNvPr id="0" name=""/>
        <dsp:cNvSpPr/>
      </dsp:nvSpPr>
      <dsp:spPr>
        <a:xfrm>
          <a:off x="0" y="41666"/>
          <a:ext cx="668696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 cuidado do Pai é expressão de Sua identidade eterna:</a:t>
          </a:r>
          <a:endParaRPr lang="en-US" sz="2500" kern="1200"/>
        </a:p>
      </dsp:txBody>
      <dsp:txXfrm>
        <a:off x="48547" y="90213"/>
        <a:ext cx="6589869" cy="897406"/>
      </dsp:txXfrm>
    </dsp:sp>
    <dsp:sp modelId="{0F9C8C5D-0AD1-4785-A8E7-042D512FACD4}">
      <dsp:nvSpPr>
        <dsp:cNvPr id="0" name=""/>
        <dsp:cNvSpPr/>
      </dsp:nvSpPr>
      <dsp:spPr>
        <a:xfrm>
          <a:off x="0" y="1108166"/>
          <a:ext cx="668696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Provedor (Mt 6.26)</a:t>
          </a:r>
          <a:endParaRPr lang="en-US" sz="2500" kern="1200"/>
        </a:p>
      </dsp:txBody>
      <dsp:txXfrm>
        <a:off x="48547" y="1156713"/>
        <a:ext cx="6589869" cy="897406"/>
      </dsp:txXfrm>
    </dsp:sp>
    <dsp:sp modelId="{97220EE0-7F3C-4A2A-A846-6F3B1497DBB0}">
      <dsp:nvSpPr>
        <dsp:cNvPr id="0" name=""/>
        <dsp:cNvSpPr/>
      </dsp:nvSpPr>
      <dsp:spPr>
        <a:xfrm>
          <a:off x="0" y="2174667"/>
          <a:ext cx="668696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Sustentador (Hb 1.3)</a:t>
          </a:r>
          <a:endParaRPr lang="en-US" sz="2500" kern="1200"/>
        </a:p>
      </dsp:txBody>
      <dsp:txXfrm>
        <a:off x="48547" y="2223214"/>
        <a:ext cx="6589869" cy="897406"/>
      </dsp:txXfrm>
    </dsp:sp>
    <dsp:sp modelId="{D79FE8EB-0F18-4BE1-AC2A-08E5AC1A8E3C}">
      <dsp:nvSpPr>
        <dsp:cNvPr id="0" name=""/>
        <dsp:cNvSpPr/>
      </dsp:nvSpPr>
      <dsp:spPr>
        <a:xfrm>
          <a:off x="0" y="3241167"/>
          <a:ext cx="668696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Guardião da herança dos filhos (1Pe 1.3–5)</a:t>
          </a:r>
          <a:endParaRPr lang="en-US" sz="2500" kern="1200"/>
        </a:p>
      </dsp:txBody>
      <dsp:txXfrm>
        <a:off x="48547" y="3289714"/>
        <a:ext cx="6589869" cy="897406"/>
      </dsp:txXfrm>
    </dsp:sp>
    <dsp:sp modelId="{E6785CB2-0116-4AC7-812C-F9370CFE48EE}">
      <dsp:nvSpPr>
        <dsp:cNvPr id="0" name=""/>
        <dsp:cNvSpPr/>
      </dsp:nvSpPr>
      <dsp:spPr>
        <a:xfrm>
          <a:off x="0" y="4307667"/>
          <a:ext cx="668696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paternidade divina, portanto, une autoridade santa e cuidado gracioso.</a:t>
          </a:r>
          <a:endParaRPr lang="en-US" sz="2500" kern="1200"/>
        </a:p>
      </dsp:txBody>
      <dsp:txXfrm>
        <a:off x="48547" y="4356214"/>
        <a:ext cx="6589869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3B60C-17F7-43EA-9997-7964430DB95C}">
      <dsp:nvSpPr>
        <dsp:cNvPr id="0" name=""/>
        <dsp:cNvSpPr/>
      </dsp:nvSpPr>
      <dsp:spPr>
        <a:xfrm>
          <a:off x="0" y="629"/>
          <a:ext cx="81264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2C64D9-446D-4A1F-9D6E-3F6DD0B5E621}">
      <dsp:nvSpPr>
        <dsp:cNvPr id="0" name=""/>
        <dsp:cNvSpPr/>
      </dsp:nvSpPr>
      <dsp:spPr>
        <a:xfrm>
          <a:off x="0" y="629"/>
          <a:ext cx="8126479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João 17.5</a:t>
          </a:r>
          <a:endParaRPr lang="en-US" sz="2800" kern="1200"/>
        </a:p>
      </dsp:txBody>
      <dsp:txXfrm>
        <a:off x="0" y="629"/>
        <a:ext cx="8126479" cy="1031630"/>
      </dsp:txXfrm>
    </dsp:sp>
    <dsp:sp modelId="{A9D1D596-77D7-4C61-88EF-15EB4307B4DC}">
      <dsp:nvSpPr>
        <dsp:cNvPr id="0" name=""/>
        <dsp:cNvSpPr/>
      </dsp:nvSpPr>
      <dsp:spPr>
        <a:xfrm>
          <a:off x="0" y="1032260"/>
          <a:ext cx="812647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429EE1-6C0E-4E02-8613-F4EA853C6EB8}">
      <dsp:nvSpPr>
        <dsp:cNvPr id="0" name=""/>
        <dsp:cNvSpPr/>
      </dsp:nvSpPr>
      <dsp:spPr>
        <a:xfrm>
          <a:off x="0" y="1032260"/>
          <a:ext cx="8126479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oração sacerdotal revela que o Pai e o Filho compartilham glória antes da criação.</a:t>
          </a:r>
          <a:endParaRPr lang="en-US" sz="2800" kern="1200"/>
        </a:p>
      </dsp:txBody>
      <dsp:txXfrm>
        <a:off x="0" y="1032260"/>
        <a:ext cx="8126479" cy="1031630"/>
      </dsp:txXfrm>
    </dsp:sp>
    <dsp:sp modelId="{6ECDA163-DFDC-4C31-B767-F72F8373D3A9}">
      <dsp:nvSpPr>
        <dsp:cNvPr id="0" name=""/>
        <dsp:cNvSpPr/>
      </dsp:nvSpPr>
      <dsp:spPr>
        <a:xfrm>
          <a:off x="0" y="2063891"/>
          <a:ext cx="812647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5E4E2F-573E-4EF3-A6D1-6B38FB00570E}">
      <dsp:nvSpPr>
        <dsp:cNvPr id="0" name=""/>
        <dsp:cNvSpPr/>
      </dsp:nvSpPr>
      <dsp:spPr>
        <a:xfrm>
          <a:off x="0" y="2063891"/>
          <a:ext cx="8126479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Pai sempre foi Pai</a:t>
          </a:r>
          <a:endParaRPr lang="en-US" sz="2800" kern="1200"/>
        </a:p>
      </dsp:txBody>
      <dsp:txXfrm>
        <a:off x="0" y="2063891"/>
        <a:ext cx="8126479" cy="1031630"/>
      </dsp:txXfrm>
    </dsp:sp>
    <dsp:sp modelId="{CD245223-85E5-4886-AA03-99D3D42DBD3C}">
      <dsp:nvSpPr>
        <dsp:cNvPr id="0" name=""/>
        <dsp:cNvSpPr/>
      </dsp:nvSpPr>
      <dsp:spPr>
        <a:xfrm>
          <a:off x="0" y="3095522"/>
          <a:ext cx="812647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C63428-EF85-4727-AAC4-7360A23C4110}">
      <dsp:nvSpPr>
        <dsp:cNvPr id="0" name=""/>
        <dsp:cNvSpPr/>
      </dsp:nvSpPr>
      <dsp:spPr>
        <a:xfrm>
          <a:off x="0" y="3095522"/>
          <a:ext cx="8126479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Filho sempre foi Filho</a:t>
          </a:r>
          <a:endParaRPr lang="en-US" sz="2800" kern="1200"/>
        </a:p>
      </dsp:txBody>
      <dsp:txXfrm>
        <a:off x="0" y="3095522"/>
        <a:ext cx="8126479" cy="1031630"/>
      </dsp:txXfrm>
    </dsp:sp>
    <dsp:sp modelId="{E6671F73-843E-4FCE-B95C-7157AA98E6EB}">
      <dsp:nvSpPr>
        <dsp:cNvPr id="0" name=""/>
        <dsp:cNvSpPr/>
      </dsp:nvSpPr>
      <dsp:spPr>
        <a:xfrm>
          <a:off x="0" y="4127153"/>
          <a:ext cx="812647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2D36E6-83C4-42AA-A357-AE4A5DC847D7}">
      <dsp:nvSpPr>
        <dsp:cNvPr id="0" name=""/>
        <dsp:cNvSpPr/>
      </dsp:nvSpPr>
      <dsp:spPr>
        <a:xfrm>
          <a:off x="0" y="4127153"/>
          <a:ext cx="8126479" cy="103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Espírito sempre foi Espírito</a:t>
          </a:r>
          <a:endParaRPr lang="en-US" sz="2800" kern="1200"/>
        </a:p>
      </dsp:txBody>
      <dsp:txXfrm>
        <a:off x="0" y="4127153"/>
        <a:ext cx="8126479" cy="1031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6493B-379A-47FE-B532-AA588426EF57}">
      <dsp:nvSpPr>
        <dsp:cNvPr id="0" name=""/>
        <dsp:cNvSpPr/>
      </dsp:nvSpPr>
      <dsp:spPr>
        <a:xfrm>
          <a:off x="0" y="20513"/>
          <a:ext cx="6894576" cy="1678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“Não houve um tempo em que Deus não fosse Pai.”</a:t>
          </a:r>
          <a:endParaRPr lang="en-US" sz="3000" kern="1200"/>
        </a:p>
      </dsp:txBody>
      <dsp:txXfrm>
        <a:off x="81924" y="102437"/>
        <a:ext cx="6730728" cy="1514370"/>
      </dsp:txXfrm>
    </dsp:sp>
    <dsp:sp modelId="{D04857AD-18E9-4B73-B8AD-1E1A05690963}">
      <dsp:nvSpPr>
        <dsp:cNvPr id="0" name=""/>
        <dsp:cNvSpPr/>
      </dsp:nvSpPr>
      <dsp:spPr>
        <a:xfrm>
          <a:off x="0" y="1785132"/>
          <a:ext cx="6894576" cy="16782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eternidade da paternidade preserva a ortodoxia cristã contra heresias subordinacionistas.</a:t>
          </a:r>
          <a:endParaRPr lang="en-US" sz="3000" kern="1200"/>
        </a:p>
      </dsp:txBody>
      <dsp:txXfrm>
        <a:off x="81924" y="1867056"/>
        <a:ext cx="6730728" cy="1514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F47B9-BFDE-4B04-99A6-2C485DE235D8}">
      <dsp:nvSpPr>
        <dsp:cNvPr id="0" name=""/>
        <dsp:cNvSpPr/>
      </dsp:nvSpPr>
      <dsp:spPr>
        <a:xfrm>
          <a:off x="0" y="216184"/>
          <a:ext cx="6666833" cy="1597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Filho é verdadeiro Deus</a:t>
          </a:r>
          <a:endParaRPr lang="en-US" sz="4000" kern="1200"/>
        </a:p>
      </dsp:txBody>
      <dsp:txXfrm>
        <a:off x="77962" y="294146"/>
        <a:ext cx="6510909" cy="1441126"/>
      </dsp:txXfrm>
    </dsp:sp>
    <dsp:sp modelId="{B81DB4E7-E00A-4DC9-A8B7-B650E42B99E3}">
      <dsp:nvSpPr>
        <dsp:cNvPr id="0" name=""/>
        <dsp:cNvSpPr/>
      </dsp:nvSpPr>
      <dsp:spPr>
        <a:xfrm>
          <a:off x="0" y="1928435"/>
          <a:ext cx="6666833" cy="159705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Filho é digno de adoração (Hb 1.6)</a:t>
          </a:r>
          <a:endParaRPr lang="en-US" sz="4000" kern="1200"/>
        </a:p>
      </dsp:txBody>
      <dsp:txXfrm>
        <a:off x="77962" y="2006397"/>
        <a:ext cx="6510909" cy="1441126"/>
      </dsp:txXfrm>
    </dsp:sp>
    <dsp:sp modelId="{717E9C7F-0D48-4F71-B971-CF82865E536A}">
      <dsp:nvSpPr>
        <dsp:cNvPr id="0" name=""/>
        <dsp:cNvSpPr/>
      </dsp:nvSpPr>
      <dsp:spPr>
        <a:xfrm>
          <a:off x="0" y="3640685"/>
          <a:ext cx="6666833" cy="159705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Filho revela perfeitamente o Pai (Jo 14.9)</a:t>
          </a:r>
          <a:endParaRPr lang="en-US" sz="4000" kern="1200"/>
        </a:p>
      </dsp:txBody>
      <dsp:txXfrm>
        <a:off x="77962" y="3718647"/>
        <a:ext cx="6510909" cy="1441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F992D-94D6-48C0-9BE3-F8B758561104}">
      <dsp:nvSpPr>
        <dsp:cNvPr id="0" name=""/>
        <dsp:cNvSpPr/>
      </dsp:nvSpPr>
      <dsp:spPr>
        <a:xfrm>
          <a:off x="0" y="387332"/>
          <a:ext cx="6700642" cy="10780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Arianismo: nega a eternidade do Filho</a:t>
          </a:r>
          <a:endParaRPr lang="en-US" sz="2700" kern="1200"/>
        </a:p>
      </dsp:txBody>
      <dsp:txXfrm>
        <a:off x="52624" y="439956"/>
        <a:ext cx="6595394" cy="972760"/>
      </dsp:txXfrm>
    </dsp:sp>
    <dsp:sp modelId="{C5FBE36E-03A8-4E49-8FB5-C906A160548D}">
      <dsp:nvSpPr>
        <dsp:cNvPr id="0" name=""/>
        <dsp:cNvSpPr/>
      </dsp:nvSpPr>
      <dsp:spPr>
        <a:xfrm>
          <a:off x="0" y="1543101"/>
          <a:ext cx="6700642" cy="1078008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Subordinacionismo: reduz o Filho em essência</a:t>
          </a:r>
          <a:endParaRPr lang="en-US" sz="2700" kern="1200"/>
        </a:p>
      </dsp:txBody>
      <dsp:txXfrm>
        <a:off x="52624" y="1595725"/>
        <a:ext cx="6595394" cy="972760"/>
      </dsp:txXfrm>
    </dsp:sp>
    <dsp:sp modelId="{AFD0E212-4B32-412A-B768-A60FEFC7B93E}">
      <dsp:nvSpPr>
        <dsp:cNvPr id="0" name=""/>
        <dsp:cNvSpPr/>
      </dsp:nvSpPr>
      <dsp:spPr>
        <a:xfrm>
          <a:off x="0" y="2698870"/>
          <a:ext cx="6700642" cy="1078008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Modalismo: destrói a relação Pai–Filho</a:t>
          </a:r>
          <a:endParaRPr lang="en-US" sz="2700" kern="1200"/>
        </a:p>
      </dsp:txBody>
      <dsp:txXfrm>
        <a:off x="52624" y="2751494"/>
        <a:ext cx="6595394" cy="972760"/>
      </dsp:txXfrm>
    </dsp:sp>
    <dsp:sp modelId="{1D7FE2B4-BBBF-4CEB-905A-D701A53626E9}">
      <dsp:nvSpPr>
        <dsp:cNvPr id="0" name=""/>
        <dsp:cNvSpPr/>
      </dsp:nvSpPr>
      <dsp:spPr>
        <a:xfrm>
          <a:off x="0" y="3854638"/>
          <a:ext cx="6700642" cy="1078008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“Quem nega o Filho, destrói a paternidade; quem confessa o Filho, glorifica o Pai.”</a:t>
          </a:r>
          <a:endParaRPr lang="en-US" sz="2700" kern="1200"/>
        </a:p>
      </dsp:txBody>
      <dsp:txXfrm>
        <a:off x="52624" y="3907262"/>
        <a:ext cx="6595394" cy="972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1ED0D-2BD1-4F23-9692-D7DC61693512}">
      <dsp:nvSpPr>
        <dsp:cNvPr id="0" name=""/>
        <dsp:cNvSpPr/>
      </dsp:nvSpPr>
      <dsp:spPr>
        <a:xfrm>
          <a:off x="0" y="3513"/>
          <a:ext cx="6215506" cy="21411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“Sem o Espírito Santo, a paternidade divina seria apenas um conceito; com Ele, torna-se experiência viva.”</a:t>
          </a:r>
          <a:endParaRPr lang="en-US" sz="3000" kern="1200"/>
        </a:p>
      </dsp:txBody>
      <dsp:txXfrm>
        <a:off x="104520" y="108033"/>
        <a:ext cx="6006466" cy="1932060"/>
      </dsp:txXfrm>
    </dsp:sp>
    <dsp:sp modelId="{88C653D8-620C-4F6D-9C21-28CFE0B2F3B0}">
      <dsp:nvSpPr>
        <dsp:cNvPr id="0" name=""/>
        <dsp:cNvSpPr/>
      </dsp:nvSpPr>
      <dsp:spPr>
        <a:xfrm>
          <a:off x="0" y="2231014"/>
          <a:ext cx="6215506" cy="21411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“Sem o Espírito Santo, a paternidade divina seria apenas um conceito; com Ele, torna-se experiência viva.”</a:t>
          </a:r>
          <a:endParaRPr lang="en-US" sz="3000" kern="1200"/>
        </a:p>
      </dsp:txBody>
      <dsp:txXfrm>
        <a:off x="104520" y="2335534"/>
        <a:ext cx="6006466" cy="193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0866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 dirty="0"/>
              <a:t>Clique para editar o título mestre</a:t>
            </a:r>
            <a:endParaRPr lang="de-D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 dirty="0"/>
              <a:t>Clique para editar o estilo do subtítulo mestre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de-D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F991C0-0C5D-B0EB-5041-99C7B237C8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-1580356"/>
            <a:ext cx="11163300" cy="111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2000">
                <a:solidFill>
                  <a:schemeClr val="bg1"/>
                </a:solidFill>
              </a:rPr>
              <a:t>Lição 4 (1 Trimestre 2026)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 dirty="0">
                <a:solidFill>
                  <a:schemeClr val="bg1"/>
                </a:solidFill>
                <a:ea typeface="+mj-lt"/>
                <a:cs typeface="+mj-lt"/>
              </a:rPr>
              <a:t>A PATERNIDADE DIVINA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C42F847E-0775-79CA-C108-DDDF5E23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97" y="-624456"/>
            <a:ext cx="7361207" cy="736120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B34F8B6-8D72-8767-0293-30834E92B88C}"/>
              </a:ext>
            </a:extLst>
          </p:cNvPr>
          <p:cNvSpPr/>
          <p:nvPr/>
        </p:nvSpPr>
        <p:spPr>
          <a:xfrm>
            <a:off x="4470689" y="989362"/>
            <a:ext cx="7452748" cy="5351720"/>
          </a:xfrm>
          <a:prstGeom prst="rect">
            <a:avLst/>
          </a:prstGeom>
          <a:noFill/>
          <a:ln>
            <a:solidFill>
              <a:srgbClr val="6861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BFDA47-83A4-47FA-E081-BEEF84CECDC6}"/>
              </a:ext>
            </a:extLst>
          </p:cNvPr>
          <p:cNvSpPr/>
          <p:nvPr/>
        </p:nvSpPr>
        <p:spPr>
          <a:xfrm>
            <a:off x="4298161" y="759324"/>
            <a:ext cx="7769049" cy="5725531"/>
          </a:xfrm>
          <a:prstGeom prst="rect">
            <a:avLst/>
          </a:prstGeom>
          <a:noFill/>
          <a:ln>
            <a:solidFill>
              <a:srgbClr val="6861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5B082CC0-CD9B-757A-1ECF-F91299EC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468" y="6341977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9B4FA87-4068-6EC9-4092-B33BD532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m 33" descr="Imagem do Pin de história">
            <a:extLst>
              <a:ext uri="{FF2B5EF4-FFF2-40B4-BE49-F238E27FC236}">
                <a16:creationId xmlns:a16="http://schemas.microsoft.com/office/drawing/2014/main" id="{F04850D5-355D-D002-2FC0-6F4968DD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45" r="-2" b="-2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AF698-ACF8-2E88-D06A-1108A10F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 PATERNIDADE ETERNA DO PAI</a:t>
            </a:r>
            <a:endParaRPr lang="pt-BR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ADFE7F8D-3269-8FC4-ADC0-DC9D76430F8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001655"/>
              </p:ext>
            </p:extLst>
          </p:nvPr>
        </p:nvGraphicFramePr>
        <p:xfrm>
          <a:off x="1224" y="1935310"/>
          <a:ext cx="8126479" cy="515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CFB67B21-2FB5-B3A0-FB09-D1ADEA0F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D079140C-9D8D-C102-3714-C196E708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116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1C5CCE-5FCC-1D33-0F27-2BE00236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Antônio Gilberto</a:t>
            </a:r>
            <a:endParaRPr lang="pt-BR" sz="5400"/>
          </a:p>
        </p:txBody>
      </p:sp>
      <p:pic>
        <p:nvPicPr>
          <p:cNvPr id="26" name="Imagem 25" descr="Blog do Bertulino: Morre o pastor Antonio Gilberto">
            <a:extLst>
              <a:ext uri="{FF2B5EF4-FFF2-40B4-BE49-F238E27FC236}">
                <a16:creationId xmlns:a16="http://schemas.microsoft.com/office/drawing/2014/main" id="{213A4C9A-9A7E-D62A-823B-19489A64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14" r="3126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Espaço Reservado para Conteúdo 2">
            <a:extLst>
              <a:ext uri="{FF2B5EF4-FFF2-40B4-BE49-F238E27FC236}">
                <a16:creationId xmlns:a16="http://schemas.microsoft.com/office/drawing/2014/main" id="{F9F90B53-05A8-AF78-CC8A-FBB147A1531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2064231"/>
              </p:ext>
            </p:extLst>
          </p:nvPr>
        </p:nvGraphicFramePr>
        <p:xfrm>
          <a:off x="4654296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31A773-FC54-48A7-074F-9DD0BE59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866E3-AF4B-47D5-2ACD-CEEF8714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8421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980D8D-CC40-4B2A-517E-5B32C689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-23065"/>
            <a:ext cx="6085202" cy="1749796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O PAI GEROU O FILHO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09DB9-3427-9501-F4B8-A3D9CBE9EE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087" y="1326882"/>
            <a:ext cx="6632450" cy="48500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/>
              <a:t>A geração do Filho não é evento no tempo, mas relação eterna de origem pessoal, sem divisão, mudança ou inferioridade.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O Filho é eternamente gerado</a:t>
            </a:r>
          </a:p>
          <a:p>
            <a:pPr marL="0" indent="0">
              <a:buNone/>
            </a:pPr>
            <a:r>
              <a:rPr lang="pt-BR"/>
              <a:t>Nunca houve tempo sem o Filho</a:t>
            </a:r>
          </a:p>
          <a:p>
            <a:pPr marL="0" indent="0">
              <a:buNone/>
            </a:pPr>
            <a:r>
              <a:rPr lang="pt-BR"/>
              <a:t>A geração é necessária, não voluntária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“O Pai nunca existiu sem o Filho, nem o Filho sem o Pai.” Antônio Gilberto</a:t>
            </a:r>
          </a:p>
          <a:p>
            <a:pPr marL="0" indent="0">
              <a:buNone/>
            </a:pPr>
            <a:endParaRPr lang="pt-BR"/>
          </a:p>
        </p:txBody>
      </p:sp>
      <p:pic>
        <p:nvPicPr>
          <p:cNvPr id="76" name="Imagem 75" descr="Homem com o sol no horizonte&#10;&#10;O conteúdo gerado por IA pode estar incorreto.">
            <a:extLst>
              <a:ext uri="{FF2B5EF4-FFF2-40B4-BE49-F238E27FC236}">
                <a16:creationId xmlns:a16="http://schemas.microsoft.com/office/drawing/2014/main" id="{E85DF8DC-F395-F8C2-081A-100A14D6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69" r="4053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D0D805-61D3-79A6-3835-D298A31E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B355F6-E4B5-666F-E72A-3DCCB0E9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3307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EA7625-D0AD-D335-7FD1-B3C571B4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Comunicação plena da essência divina</a:t>
            </a:r>
            <a:endParaRPr lang="pt-BR" sz="5400"/>
          </a:p>
        </p:txBody>
      </p:sp>
      <p:pic>
        <p:nvPicPr>
          <p:cNvPr id="4" name="Imagem 3" descr="Uma imagem contendo mesa, homem, quente, água&#10;&#10;O conteúdo gerado por IA pode estar incorreto.">
            <a:extLst>
              <a:ext uri="{FF2B5EF4-FFF2-40B4-BE49-F238E27FC236}">
                <a16:creationId xmlns:a16="http://schemas.microsoft.com/office/drawing/2014/main" id="{BB5FECFA-3CE1-232B-66D8-556A8214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8" r="-1" b="450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F8D619-38C0-A7B7-C916-28F8285648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200" b="1"/>
              <a:t>Na geração eterna, o Pai comunica ao Filho: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r>
              <a:rPr lang="pt-BR" sz="2200"/>
              <a:t>A mesma essência divina (homoousios)</a:t>
            </a:r>
          </a:p>
          <a:p>
            <a:pPr marL="0" indent="0">
              <a:buNone/>
            </a:pPr>
            <a:r>
              <a:rPr lang="pt-BR" sz="2200"/>
              <a:t>Vida em Si mesmo (Jo 5.26)</a:t>
            </a:r>
          </a:p>
          <a:p>
            <a:pPr marL="0" indent="0">
              <a:buNone/>
            </a:pPr>
            <a:r>
              <a:rPr lang="pt-BR" sz="2200"/>
              <a:t>Glória eterna (Jo 17.5)</a:t>
            </a:r>
          </a:p>
          <a:p>
            <a:pPr marL="0" indent="0">
              <a:buNone/>
            </a:pPr>
            <a:r>
              <a:rPr lang="pt-BR" sz="2200"/>
              <a:t>Autoridade redentora (Mt 28.18)</a:t>
            </a:r>
          </a:p>
          <a:p>
            <a:pPr marL="0" indent="0">
              <a:buNone/>
            </a:pPr>
            <a:endParaRPr lang="pt-BR" sz="22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800028-34D8-DB0B-CDC2-0C9032FF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F8491-EC92-33A1-4943-1463649F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040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C4D373-1BAA-0321-B11A-8990399E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Implicações cristológicas</a:t>
            </a:r>
            <a:endParaRPr lang="pt-BR" sz="4000">
              <a:solidFill>
                <a:srgbClr val="FFFFFF"/>
              </a:solidFill>
            </a:endParaRPr>
          </a:p>
          <a:p>
            <a:pPr algn="r"/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11DBD0-6A63-D975-DD30-265E00186B0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34901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3772A415-6806-8AC5-7134-400106E3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D149F1-5659-431E-D725-24578072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274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D2151-8B84-114B-77FD-569074A5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Refutação das heresias</a:t>
            </a:r>
            <a:endParaRPr lang="pt-BR" sz="4000"/>
          </a:p>
        </p:txBody>
      </p:sp>
      <p:pic>
        <p:nvPicPr>
          <p:cNvPr id="10" name="Imagem 9" descr="Imagem do Pin de história">
            <a:extLst>
              <a:ext uri="{FF2B5EF4-FFF2-40B4-BE49-F238E27FC236}">
                <a16:creationId xmlns:a16="http://schemas.microsoft.com/office/drawing/2014/main" id="{F83BEB2A-F9F5-672A-454D-A3209D9C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86" r="17859" b="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860E39-BA2A-FD43-1A5A-12D764FA032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4818187"/>
              </p:ext>
            </p:extLst>
          </p:nvPr>
        </p:nvGraphicFramePr>
        <p:xfrm>
          <a:off x="5497584" y="1708839"/>
          <a:ext cx="6700642" cy="531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FD5E50C-18DE-E006-53FC-4B858A54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6FE66512-FD39-EB97-2329-7129BE75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525" y="6543260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7306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3D55DD-74D7-DC4B-C5DF-529A044B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PAI CONCEDE O ESPÍRITO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899EE-8B92-47F8-3293-CF49546BF3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/>
              <a:t>João 14.16–17; João 15.26; Romanos 8.16</a:t>
            </a:r>
          </a:p>
          <a:p>
            <a:pPr marL="0" indent="0">
              <a:buNone/>
            </a:pPr>
            <a:r>
              <a:rPr lang="pt-BR" sz="3200"/>
              <a:t>O Espírito Santo procede do Pai e é enviado pelo Filho, revelando a perfeita harmonia trinitária.</a:t>
            </a:r>
          </a:p>
          <a:p>
            <a:pPr marL="0" indent="0"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/>
              <a:t>Funções do Espírito na experiência da paternidade:</a:t>
            </a:r>
          </a:p>
          <a:p>
            <a:pPr marL="0" indent="0">
              <a:buNone/>
            </a:pPr>
            <a:r>
              <a:rPr lang="pt-BR" sz="3200"/>
              <a:t>Aplica a adoção (</a:t>
            </a:r>
            <a:r>
              <a:rPr lang="pt-BR" sz="3200" err="1"/>
              <a:t>Rm</a:t>
            </a:r>
            <a:r>
              <a:rPr lang="pt-BR" sz="3200"/>
              <a:t> 8.15)</a:t>
            </a:r>
          </a:p>
          <a:p>
            <a:pPr marL="0" indent="0">
              <a:buNone/>
            </a:pPr>
            <a:r>
              <a:rPr lang="pt-BR" sz="3200"/>
              <a:t>Testifica a filiação (</a:t>
            </a:r>
            <a:r>
              <a:rPr lang="pt-BR" sz="3200" err="1"/>
              <a:t>Rm</a:t>
            </a:r>
            <a:r>
              <a:rPr lang="pt-BR" sz="3200"/>
              <a:t> 8.16)</a:t>
            </a:r>
          </a:p>
          <a:p>
            <a:pPr marL="0" indent="0">
              <a:buNone/>
            </a:pPr>
            <a:r>
              <a:rPr lang="pt-BR" sz="3200"/>
              <a:t>Produz intimidade com o Pai (</a:t>
            </a:r>
            <a:r>
              <a:rPr lang="pt-BR" sz="3200" err="1"/>
              <a:t>Gl</a:t>
            </a:r>
            <a:r>
              <a:rPr lang="pt-BR" sz="3200"/>
              <a:t> 4.6)</a:t>
            </a:r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804A8C-1085-9F9C-66C8-F473AAF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23A145-3423-3729-762E-18AC8D58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6300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5546E5-396E-88A0-8321-B6E21C4B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Esequias Soares</a:t>
            </a:r>
            <a:endParaRPr lang="pt-BR"/>
          </a:p>
        </p:txBody>
      </p:sp>
      <p:pic>
        <p:nvPicPr>
          <p:cNvPr id="8" name="Imagem 7" descr="Soares, Esequías – Comentario Bíblico Contemporáneo">
            <a:extLst>
              <a:ext uri="{FF2B5EF4-FFF2-40B4-BE49-F238E27FC236}">
                <a16:creationId xmlns:a16="http://schemas.microsoft.com/office/drawing/2014/main" id="{0F8785D0-210D-DD20-99C8-47DB6F5A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32" r="24231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A68ACF4-E1C8-9C66-D962-A4FA6A637FF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5188470"/>
              </p:ext>
            </p:extLst>
          </p:nvPr>
        </p:nvGraphicFramePr>
        <p:xfrm>
          <a:off x="277484" y="1715071"/>
          <a:ext cx="6215506" cy="437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5F22B8-EE7E-7D9C-D2C1-A2B5A605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4359A22-5C80-4CEA-783F-3C22D908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2836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E6D05C-5DB6-8B07-5E73-586D5A35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2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>
                <a:ea typeface="+mj-lt"/>
                <a:cs typeface="+mj-lt"/>
              </a:rPr>
              <a:t>CONFESSAR CRISTO É RECONHECER O PAI</a:t>
            </a:r>
            <a:endParaRPr lang="pt-BR"/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019CCEAF-B9E4-E844-6065-B1F6CFF5062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6597769"/>
              </p:ext>
            </p:extLst>
          </p:nvPr>
        </p:nvGraphicFramePr>
        <p:xfrm>
          <a:off x="4314" y="908650"/>
          <a:ext cx="12183371" cy="594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D8F5048F-FF04-27BA-CBB9-2546D50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F875C2ED-816A-B0F7-E01C-ADFAC11B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7184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25CC6A-4FF5-6674-F1BB-4E86E908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HERESIAS SOBRE A PATERNIDADE</a:t>
            </a:r>
          </a:p>
        </p:txBody>
      </p:sp>
      <p:pic>
        <p:nvPicPr>
          <p:cNvPr id="4" name="Espaço Reservado para Conteúdo 3" descr="Tabela&#10;&#10;O conteúdo gerado por IA pode estar incorreto.">
            <a:extLst>
              <a:ext uri="{FF2B5EF4-FFF2-40B4-BE49-F238E27FC236}">
                <a16:creationId xmlns:a16="http://schemas.microsoft.com/office/drawing/2014/main" id="{C3B57370-CD82-BC1F-7A59-B6E1E2BC61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4575" y="2072640"/>
            <a:ext cx="10450975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5FED53-8205-0B16-237F-84A89727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B53FA5-6D89-9E55-67F5-386A1D76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130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56877D-2FE9-D5ED-3B45-815B017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8FF91C-2B4A-C389-1F85-7331CD13A0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6588" y="636587"/>
            <a:ext cx="6907212" cy="558482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algn="just">
              <a:buNone/>
            </a:pPr>
            <a:r>
              <a:rPr lang="pt-BR" sz="3000" dirty="0">
                <a:ea typeface="+mn-lt"/>
                <a:cs typeface="+mn-lt"/>
              </a:rPr>
              <a:t>A doutrina da Paternidade Divina está no coração da revelação bíblica e sustenta toda a economia da salvação. Não se trata apenas de um título relacional aplicado a Deus, mas de uma realidade ontológica e trinitária. Deus é Pai não porque criou, mas porque eternamente gera o Filho e, no plano </a:t>
            </a:r>
            <a:r>
              <a:rPr lang="pt-BR" sz="3000" dirty="0" err="1">
                <a:ea typeface="+mn-lt"/>
                <a:cs typeface="+mn-lt"/>
              </a:rPr>
              <a:t>redentivo</a:t>
            </a:r>
            <a:r>
              <a:rPr lang="pt-BR" sz="3000" dirty="0">
                <a:ea typeface="+mn-lt"/>
                <a:cs typeface="+mn-lt"/>
              </a:rPr>
              <a:t>, adota filhos em Cristo.</a:t>
            </a:r>
            <a:endParaRPr lang="pt-BR" sz="3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072BF0-3129-42AE-0DE3-148C76FE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1DFD1B-5250-829C-6003-3C1AA45C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3197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4FFFA-436D-56D9-BF22-0C3316EE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PERFEIÇÃO DO AMOR DO PAI</a:t>
            </a:r>
            <a:endParaRPr lang="pt-BR" sz="5400"/>
          </a:p>
        </p:txBody>
      </p:sp>
      <p:sp>
        <p:nvSpPr>
          <p:cNvPr id="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364375-DFD8-072B-2E2E-EB0D2ED92C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173" y="1841279"/>
            <a:ext cx="7533060" cy="47805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/>
              <a:t>1 João 4.16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 b="1"/>
              <a:t>Características do amor do Pai:</a:t>
            </a:r>
          </a:p>
          <a:p>
            <a:pPr marL="0" indent="0">
              <a:buNone/>
            </a:pPr>
            <a:r>
              <a:rPr lang="pt-BR"/>
              <a:t>Sacrificial (</a:t>
            </a:r>
            <a:r>
              <a:rPr lang="pt-BR" err="1"/>
              <a:t>Jo</a:t>
            </a:r>
            <a:r>
              <a:rPr lang="pt-BR"/>
              <a:t> 3.16)</a:t>
            </a:r>
          </a:p>
          <a:p>
            <a:pPr marL="0" indent="0">
              <a:buNone/>
            </a:pPr>
            <a:r>
              <a:rPr lang="pt-BR"/>
              <a:t>Adotivo (1Jo 3.1)</a:t>
            </a:r>
          </a:p>
          <a:p>
            <a:pPr marL="0" indent="0">
              <a:buNone/>
            </a:pPr>
            <a:r>
              <a:rPr lang="pt-BR"/>
              <a:t>Inseparável (</a:t>
            </a:r>
            <a:r>
              <a:rPr lang="pt-BR" err="1"/>
              <a:t>Rm</a:t>
            </a:r>
            <a:r>
              <a:rPr lang="pt-BR"/>
              <a:t> 8.38‑39)</a:t>
            </a:r>
          </a:p>
          <a:p>
            <a:pPr marL="0" indent="0">
              <a:buNone/>
            </a:pPr>
            <a:r>
              <a:rPr lang="pt-BR"/>
              <a:t>Pessoal (</a:t>
            </a:r>
            <a:r>
              <a:rPr lang="pt-BR" err="1"/>
              <a:t>Jo</a:t>
            </a:r>
            <a:r>
              <a:rPr lang="pt-BR"/>
              <a:t> 16.27)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“A salvação nasce no coração amoroso do Pai.” Claudionor Corrêa de Andrade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146" name="Imagem 145" descr="Uma imagem contendo arma, nó, desenho&#10;&#10;O conteúdo gerado por IA pode estar incorreto.">
            <a:extLst>
              <a:ext uri="{FF2B5EF4-FFF2-40B4-BE49-F238E27FC236}">
                <a16:creationId xmlns:a16="http://schemas.microsoft.com/office/drawing/2014/main" id="{15F9BD52-4A7D-4589-6E94-2AE1D463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55" r="8302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8E6510-1C75-ABAB-CC5C-F6D52A2C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FC78A8-6408-BAB1-14BF-D651125D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311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334701-3B84-CD13-73E1-0BBAD1DF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BÊNÇÃOS DA FILIAÇÃO DIVINA</a:t>
            </a:r>
            <a:endParaRPr lang="pt-BR" sz="54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D2E28A-448A-88A3-D6F6-24FD0027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4" r="34878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02578A5-728E-51D9-CA48-2DF29E8F2B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4321179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1544178F-C5A4-37F2-192E-7FD1FAAD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616D5D96-08DE-484D-D51F-CBC1B496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9914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CEA55BD-7FEA-416C-0E28-2490AFCA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52" b="389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9CE7EB-ABC2-0330-FD3E-690261C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A filiação divina gera privilégios espirituais profundos:</a:t>
            </a:r>
            <a:endParaRPr lang="pt-BR" sz="3400"/>
          </a:p>
          <a:p>
            <a:endParaRPr lang="pt-BR" sz="34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E17A3A-4104-0958-E31F-2657940AAC3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7461642"/>
              </p:ext>
            </p:extLst>
          </p:nvPr>
        </p:nvGraphicFramePr>
        <p:xfrm>
          <a:off x="18691" y="1715334"/>
          <a:ext cx="5719999" cy="513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66B3E181-69D6-48F7-D75E-23E87571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11FA04C-9E87-8FE0-4A12-822AF9A7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4638" y="6356354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847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6E46D-A008-8E66-DECC-AD3F0739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755" r="25756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0296A3-4DE4-93A7-F364-CD1CA07E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48" y="1161288"/>
            <a:ext cx="5681012" cy="1124712"/>
          </a:xfrm>
        </p:spPr>
        <p:txBody>
          <a:bodyPr anchor="b">
            <a:no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Dimensão relacional da filiação</a:t>
            </a:r>
            <a:endParaRPr lang="pt-BR" sz="38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475211-C79D-454C-8A29-33464F6EE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4226" y="2718054"/>
            <a:ext cx="5279207" cy="3667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Intimidade com o Pai ("Aba")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Comunhão contínua</a:t>
            </a:r>
            <a:endParaRPr lang="pt-BR" sz="30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Segurança afetiva espiritual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B4CCBC-F23D-A9CF-30B6-7A5761FD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B1EB58-81C5-0AD7-9CC9-11E3FBAE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2569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26C73-F8C4-9D72-1776-A9DCD68D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6" y="577319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Dimensão ética da filiação</a:t>
            </a:r>
            <a:endParaRPr lang="pt-BR" sz="320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7F28C6-2A21-824C-5A22-F23570AF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18" r="12270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E068009-F566-1156-6848-AF2300E12D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5266050"/>
              </p:ext>
            </p:extLst>
          </p:nvPr>
        </p:nvGraphicFramePr>
        <p:xfrm>
          <a:off x="5293464" y="1142196"/>
          <a:ext cx="6896493" cy="571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AD6FAD7B-9484-4016-62A5-91C6121C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057C287-80E7-DDC1-1976-4117B5C2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8675" y="6543260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39612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Assemblies of God (USA) Official Web Site | This Week in AG History ...">
            <a:extLst>
              <a:ext uri="{FF2B5EF4-FFF2-40B4-BE49-F238E27FC236}">
                <a16:creationId xmlns:a16="http://schemas.microsoft.com/office/drawing/2014/main" id="{6B68CFE5-5EDA-84EE-71C9-ACA500DB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3" t="875" r="28575" b="-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79E16A-03F8-117C-B241-258B5145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3" y="1146910"/>
            <a:ext cx="5565992" cy="1124712"/>
          </a:xfrm>
        </p:spPr>
        <p:txBody>
          <a:bodyPr anchor="b">
            <a:no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O AMOR APERFEIÇOADO NO CRENTE</a:t>
            </a:r>
            <a:endParaRPr lang="pt-BR" sz="3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0E3228-166F-05C6-77DA-D91EBEBDBC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03" y="2631790"/>
            <a:ext cx="5681773" cy="44149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</a:rPr>
              <a:t>1 João 2.5</a:t>
            </a: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</a:rPr>
              <a:t>O amor é aperfeiçoado por:</a:t>
            </a:r>
          </a:p>
          <a:p>
            <a:pPr marL="0" indent="0">
              <a:buNone/>
            </a:pPr>
            <a:endParaRPr lang="pt-BR" sz="3000">
              <a:solidFill>
                <a:schemeClr val="bg1"/>
              </a:solidFill>
            </a:endParaRPr>
          </a:p>
          <a:p>
            <a:pPr marL="457200" indent="-457200"/>
            <a:r>
              <a:rPr lang="pt-BR" sz="3000">
                <a:solidFill>
                  <a:schemeClr val="bg1"/>
                </a:solidFill>
              </a:rPr>
              <a:t>Obediência</a:t>
            </a:r>
          </a:p>
          <a:p>
            <a:pPr marL="457200" indent="-457200"/>
            <a:r>
              <a:rPr lang="pt-BR" sz="3000">
                <a:solidFill>
                  <a:schemeClr val="bg1"/>
                </a:solidFill>
              </a:rPr>
              <a:t>Permanência na Palavra</a:t>
            </a:r>
          </a:p>
          <a:p>
            <a:pPr marL="457200" indent="-457200"/>
            <a:r>
              <a:rPr lang="pt-BR" sz="3000">
                <a:solidFill>
                  <a:schemeClr val="bg1"/>
                </a:solidFill>
              </a:rPr>
              <a:t>Prática da fé</a:t>
            </a:r>
          </a:p>
          <a:p>
            <a:pPr marL="0" indent="0">
              <a:buNone/>
            </a:pP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 err="1">
                <a:solidFill>
                  <a:schemeClr val="bg1"/>
                </a:solidFill>
              </a:rPr>
              <a:t>Myer</a:t>
            </a:r>
            <a:r>
              <a:rPr lang="pt-BR" sz="3000">
                <a:solidFill>
                  <a:schemeClr val="bg1"/>
                </a:solidFill>
              </a:rPr>
              <a:t> </a:t>
            </a:r>
            <a:r>
              <a:rPr lang="pt-BR" sz="3000" err="1">
                <a:solidFill>
                  <a:schemeClr val="bg1"/>
                </a:solidFill>
              </a:rPr>
              <a:t>Pearlman</a:t>
            </a:r>
            <a:r>
              <a:rPr lang="pt-BR" sz="3000">
                <a:solidFill>
                  <a:schemeClr val="bg1"/>
                </a:solidFill>
              </a:rPr>
              <a:t>: “Amar a Deus é obedecer a Deus.”</a:t>
            </a:r>
            <a:br>
              <a:rPr lang="pt-BR" sz="1600"/>
            </a:br>
            <a:endParaRPr lang="pt-BR" sz="16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B65028-3169-7713-1599-F5E583CF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1169DE-41C9-9DE0-758C-02C10991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93264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07579-4C39-18AC-17A6-6624F09E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O AMOR COMO MARCA DOS FILHOS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1EE491F-01D6-600A-6446-73855142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1CFB33-C853-E19C-02BD-717C807A9C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/>
              <a:t>1 João 4.12</a:t>
            </a:r>
          </a:p>
          <a:p>
            <a:pPr marL="0" indent="0">
              <a:buNone/>
            </a:pPr>
            <a:r>
              <a:rPr lang="pt-BR" sz="3200" b="1"/>
              <a:t>O mundo vê Deus quando:</a:t>
            </a:r>
          </a:p>
          <a:p>
            <a:pPr marL="0" indent="0">
              <a:buNone/>
            </a:pPr>
            <a:r>
              <a:rPr lang="pt-BR" sz="3200"/>
              <a:t>A igreja ama</a:t>
            </a:r>
          </a:p>
          <a:p>
            <a:pPr marL="0" indent="0">
              <a:buNone/>
            </a:pPr>
            <a:r>
              <a:rPr lang="pt-BR" sz="3200"/>
              <a:t>Os crentes vivem em comunhão</a:t>
            </a:r>
          </a:p>
          <a:p>
            <a:pPr marL="0" indent="0">
              <a:buNone/>
            </a:pPr>
            <a:endParaRPr lang="pt-BR" sz="3200"/>
          </a:p>
          <a:p>
            <a:pPr marL="0" indent="0">
              <a:buNone/>
            </a:pPr>
            <a:r>
              <a:rPr lang="pt-BR" sz="3200"/>
              <a:t>“A maior apologética cristã é o amor vivido.” Stanley Horton</a:t>
            </a:r>
          </a:p>
          <a:p>
            <a:pPr marL="0" indent="0">
              <a:buNone/>
            </a:pPr>
            <a:endParaRPr lang="pt-BR" sz="22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D19B33-7042-D0B3-CC18-A61F2538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DFECB-B1B8-E7E5-1AAF-83066E55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951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2F1BDE4-D823-07D5-426A-A0810731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68" r="9091" b="28119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C4F8A-FFEB-170E-67BE-05BF36A1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81" y="140496"/>
            <a:ext cx="5522860" cy="1124712"/>
          </a:xfrm>
        </p:spPr>
        <p:txBody>
          <a:bodyPr anchor="b">
            <a:no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FOMOS AMADOS PRIMEIRO</a:t>
            </a:r>
            <a:endParaRPr lang="pt-BR" sz="38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4F2190D-E42A-B968-B838-A837D454B13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7804357"/>
              </p:ext>
            </p:extLst>
          </p:nvPr>
        </p:nvGraphicFramePr>
        <p:xfrm>
          <a:off x="-2718" y="1265941"/>
          <a:ext cx="6415020" cy="559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2DA0386C-586A-6504-2FA1-FEEA94FE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C0AF6982-C540-60F7-9EE1-B554AD53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4859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CD5E3AFC-FDC1-9540-F6A5-914D6BAA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783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5EE04-3840-1BAD-B0D3-1E9BDA46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43" y="-327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CONCLUSÃO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A51D70-F74C-7175-3F15-C5498A058E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942" y="1970432"/>
            <a:ext cx="11360830" cy="46449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A Paternidade Divina é:</a:t>
            </a:r>
          </a:p>
          <a:p>
            <a:pPr marL="0" indent="0"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Revelada eternamente na Trindade</a:t>
            </a: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Manifestada historicamente no Filho</a:t>
            </a: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Aplicada existencialmente pelo Espírito</a:t>
            </a:r>
          </a:p>
          <a:p>
            <a:pPr marL="0" indent="0"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O Pai gera o Filho, envia o Filho, concede o Espírito e forma filhos para Sua glória.</a:t>
            </a: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</a:rPr>
              <a:t>“A Trindade é a gramática da revelação cristã.”</a:t>
            </a:r>
          </a:p>
          <a:p>
            <a:pPr marL="0" indent="0">
              <a:buNone/>
            </a:pPr>
            <a:endParaRPr lang="pt-BR" sz="130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A43B55-957F-1F36-435F-43901149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D78C2-2F7C-BD79-A479-DBC5A143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5526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AFA0B9-B909-C24D-5BAD-29EEAB90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A PATERNIDADE DIVINA NA ORTODOXIA CRISTÃ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09F90F-A0F5-710E-1C4E-09037EA67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1525004"/>
            <a:ext cx="5454599" cy="41550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 igreja primitiva compreendeu que falar corretamente de Deus como Pai exigia linguagem precisa, bíblica e teologicamente equilibrada. Os credos não criaram a doutrina, mas </a:t>
            </a:r>
            <a:r>
              <a:rPr lang="pt-BR" sz="3000" b="1">
                <a:solidFill>
                  <a:schemeClr val="bg1"/>
                </a:solidFill>
                <a:ea typeface="+mn-lt"/>
                <a:cs typeface="+mn-lt"/>
              </a:rPr>
              <a:t>defenderam a fé revelada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contra distorções.</a:t>
            </a:r>
            <a:endParaRPr lang="pt-BR" sz="300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10928A-0405-AC64-AF00-CC01E5E6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BB7D09-2E04-903F-EE9B-82C92D89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475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E1EF23-752E-1C0C-0640-D8A5E592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236" r="-2" b="91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702981-9A54-0B42-16CA-B6B8D0D1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3710342-0F33-4C72-BFB1-1DB4663A3BC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0036372"/>
              </p:ext>
            </p:extLst>
          </p:nvPr>
        </p:nvGraphicFramePr>
        <p:xfrm>
          <a:off x="4314" y="675438"/>
          <a:ext cx="12183372" cy="670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Espaço Reservado para Número de Slide 42">
            <a:extLst>
              <a:ext uri="{FF2B5EF4-FFF2-40B4-BE49-F238E27FC236}">
                <a16:creationId xmlns:a16="http://schemas.microsoft.com/office/drawing/2014/main" id="{475CC1BF-BC13-B635-84E8-71136D52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42" name="Espaço Reservado para Rodapé 41">
            <a:extLst>
              <a:ext uri="{FF2B5EF4-FFF2-40B4-BE49-F238E27FC236}">
                <a16:creationId xmlns:a16="http://schemas.microsoft.com/office/drawing/2014/main" id="{DA3B1B7F-03DA-1302-5529-BB322E3F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772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2A398B-01DD-2D78-FCE7-3BD8E01D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39" y="5030"/>
            <a:ext cx="6749732" cy="1495425"/>
          </a:xfrm>
        </p:spPr>
        <p:txBody>
          <a:bodyPr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CREDO NICENO-CONSTANTINOPOLITANO (325/381)</a:t>
            </a:r>
            <a:endParaRPr lang="pt-BR" sz="3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38760E-509E-2EE0-DF31-61A502BBA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944" y="1484918"/>
            <a:ext cx="7037279" cy="5368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/>
              <a:t>“Cremos em um só Deus, Pai Todo-Poderoso, Criador do céu e da terra... e em um só Senhor Jesus Cristo, Filho unigênito de Deus, gerado do Pai antes de todos os séculos.”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r>
              <a:rPr lang="pt-BR"/>
              <a:t>O Pai é Deus verdadeiro</a:t>
            </a:r>
          </a:p>
          <a:p>
            <a:pPr marL="0" indent="0">
              <a:buNone/>
            </a:pPr>
            <a:r>
              <a:rPr lang="pt-BR"/>
              <a:t>O Filho é gerado, não criado</a:t>
            </a:r>
          </a:p>
          <a:p>
            <a:pPr marL="0" indent="0">
              <a:buNone/>
            </a:pPr>
            <a:r>
              <a:rPr lang="pt-BR"/>
              <a:t>O Pai nunca existiu sem o Filho</a:t>
            </a:r>
          </a:p>
          <a:p>
            <a:pPr marL="0" indent="0">
              <a:buNone/>
            </a:pPr>
            <a:endParaRPr lang="pt-BR"/>
          </a:p>
          <a:p>
            <a:pPr marL="0" indent="0">
              <a:buFont typeface="Arial"/>
              <a:buNone/>
            </a:pPr>
            <a:r>
              <a:rPr lang="pt-BR"/>
              <a:t>João 1.1–3; Hebreus 1.2–3; João 17.5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9D3666-99B1-88B0-7F01-5EA5CE9E4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89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ACC34-D800-00ED-5EB1-1A0A8652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4FA38-11B9-B006-1CB5-47A1EBD9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5750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93507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05292-5533-AC1B-1275-EB714189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 dirty="0">
                <a:ea typeface="+mj-lt"/>
                <a:cs typeface="+mj-lt"/>
              </a:rPr>
              <a:t>CREDO ATANASIANO</a:t>
            </a:r>
            <a:endParaRPr lang="pt-BR" sz="3200" dirty="0"/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848097E-31B6-8554-711B-B675CE8B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19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F8A05-BF72-7EE1-8FBD-74F0DA71C1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07841" y="1717290"/>
            <a:ext cx="6882116" cy="49714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“O Pai não foi feito nem criado nem gerado. O Filho não foi feito nem criado, mas gerado. O Espírito Santo não foi feito nem criado, mas procede.”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Distinção pessoal absoluta</a:t>
            </a:r>
          </a:p>
          <a:p>
            <a:pPr marL="0" indent="0">
              <a:buNone/>
            </a:pPr>
            <a:r>
              <a:rPr lang="pt-BR" dirty="0"/>
              <a:t>Unidade essencial indivisível</a:t>
            </a:r>
          </a:p>
          <a:p>
            <a:pPr marL="0" indent="0">
              <a:buNone/>
            </a:pPr>
            <a:r>
              <a:rPr lang="pt-BR" dirty="0"/>
              <a:t>Igualdade de glória e majestade</a:t>
            </a: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Mateus 28.19; João 15.26; 2 Coríntios 13.13</a:t>
            </a:r>
            <a:endParaRPr lang="pt-BR" dirty="0"/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00A1F0-D15A-E50E-531D-2D573F04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025626-6CC1-7D29-2523-6DCE636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360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E5852-278F-AE82-E873-2F65844F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5691"/>
            <a:ext cx="10688129" cy="133994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FUNDAMENTO TRINITÁRIO DA PATERNIDADE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0C79A72-232C-73CA-0CC4-6F23C98BA40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9653897"/>
              </p:ext>
            </p:extLst>
          </p:nvPr>
        </p:nvGraphicFramePr>
        <p:xfrm>
          <a:off x="306239" y="1121136"/>
          <a:ext cx="11737674" cy="573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Espaço Reservado para Número de Slide 49">
            <a:extLst>
              <a:ext uri="{FF2B5EF4-FFF2-40B4-BE49-F238E27FC236}">
                <a16:creationId xmlns:a16="http://schemas.microsoft.com/office/drawing/2014/main" id="{D87BBC91-41CC-16B1-EB00-8568C4BC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49" name="Espaço Reservado para Rodapé 48">
            <a:extLst>
              <a:ext uri="{FF2B5EF4-FFF2-40B4-BE49-F238E27FC236}">
                <a16:creationId xmlns:a16="http://schemas.microsoft.com/office/drawing/2014/main" id="{95C6B684-00D5-962E-D26C-7837DE86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0624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4BC3F8-0288-7F68-42A3-7551996F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Stanley M. Horton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00BE23-A030-F368-208B-CB55D7A1C4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“A Trindade não é uma doutrina abstrata, mas a revelação do Deus vivo em relacionamento eterno.”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334AC1-2321-427F-6871-B66A5B63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6026C8-9617-866D-E2AD-5090A8DF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403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0304FC-ED91-71B6-C97B-47020B4B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DEFINIÇÃO DA PATERNIDADE DO PAI</a:t>
            </a:r>
            <a:endParaRPr lang="pt-BR" sz="42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708EC8-C5BA-8169-732B-198A5D1C2B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665" y="2901653"/>
            <a:ext cx="4919324" cy="3493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>
                <a:ea typeface="+mn-lt"/>
                <a:cs typeface="+mn-lt"/>
              </a:rPr>
              <a:t>A paternidade é um atributo pessoal e relacional da Primeira Pessoa da Trindade. Não significa superioridade ontológica, mas distinção funcional dentro da unidade divina.</a:t>
            </a:r>
            <a:endParaRPr lang="pt-BR" sz="3200"/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D00522ED-ABEC-9D03-9E0C-96E22016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19" r="1652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177842-204C-B86C-D634-BCB864F4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A768E6-4BF0-9813-8459-2DEB50A6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9091" y="6212580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2306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BAD64C-F748-7B23-6C00-A49735F8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Natureza teológica da paternidade</a:t>
            </a:r>
            <a:endParaRPr lang="pt-BR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7DC2FE-E21B-BCBB-379F-ED9BAD1E42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342" y="2180019"/>
            <a:ext cx="11217674" cy="4514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/>
              <a:t>A paternidade do Pai pertence ao âmbito da ontologia trinitária, não da economia temporal. O Pai não se torna Pai por agir; Ele age porque é Pai.</a:t>
            </a:r>
          </a:p>
          <a:p>
            <a:pPr marL="0" indent="0">
              <a:buNone/>
            </a:pPr>
            <a:r>
              <a:rPr lang="pt-BR" b="1"/>
              <a:t>Aspectos essenciais:</a:t>
            </a:r>
          </a:p>
          <a:p>
            <a:pPr marL="0" indent="0">
              <a:buNone/>
            </a:pPr>
            <a:r>
              <a:rPr lang="pt-BR"/>
              <a:t>O Pai é fonte, não origem criada</a:t>
            </a:r>
          </a:p>
          <a:p>
            <a:pPr marL="0" indent="0">
              <a:buNone/>
            </a:pPr>
            <a:r>
              <a:rPr lang="pt-BR"/>
              <a:t>O Pai possui aseidade absoluta (</a:t>
            </a:r>
            <a:r>
              <a:rPr lang="pt-BR" err="1"/>
              <a:t>Êx</a:t>
            </a:r>
            <a:r>
              <a:rPr lang="pt-BR"/>
              <a:t> 3.14)</a:t>
            </a:r>
          </a:p>
          <a:p>
            <a:pPr marL="0" indent="0">
              <a:buNone/>
            </a:pPr>
            <a:r>
              <a:rPr lang="pt-BR"/>
              <a:t>O Pai é o princípio sem princípio (</a:t>
            </a:r>
            <a:r>
              <a:rPr lang="pt-BR" err="1"/>
              <a:t>arche</a:t>
            </a:r>
            <a:r>
              <a:rPr lang="pt-BR"/>
              <a:t> </a:t>
            </a:r>
            <a:r>
              <a:rPr lang="pt-BR" err="1"/>
              <a:t>anárchos</a:t>
            </a:r>
            <a:r>
              <a:rPr lang="pt-BR"/>
              <a:t>)</a:t>
            </a:r>
          </a:p>
          <a:p>
            <a:pPr marL="0" indent="0">
              <a:buNone/>
            </a:pPr>
            <a:r>
              <a:rPr lang="pt-BR"/>
              <a:t>O Pai opera todas as coisas por meio do Filho e no Espírito (</a:t>
            </a:r>
            <a:r>
              <a:rPr lang="pt-BR" err="1"/>
              <a:t>Ef</a:t>
            </a:r>
            <a:r>
              <a:rPr lang="pt-BR"/>
              <a:t> 1.3–14)</a:t>
            </a:r>
          </a:p>
          <a:p>
            <a:pPr marL="0" indent="0">
              <a:buNone/>
            </a:pPr>
            <a:r>
              <a:rPr lang="pt-BR" err="1"/>
              <a:t>Myer</a:t>
            </a:r>
            <a:r>
              <a:rPr lang="pt-BR"/>
              <a:t> </a:t>
            </a:r>
            <a:r>
              <a:rPr lang="pt-BR" err="1"/>
              <a:t>Pearlman</a:t>
            </a:r>
            <a:r>
              <a:rPr lang="pt-BR"/>
              <a:t> “A paternidade define quem o Pai é na Trindade, não apenas o que Ele faz na história.” </a:t>
            </a:r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312FFE-1818-AEF9-D80A-10C863FB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5BB40D-B111-39B2-A480-79C784B2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2098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BB40B8-5879-19D5-6E1D-7B3364F9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Paternidade e autoridade santa</a:t>
            </a:r>
            <a:endParaRPr lang="pt-BR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34313D9-4667-4A1C-E1FF-38AC1DC1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67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E86D60A-8B23-1EDC-790D-E4D3F61AC7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5668188"/>
              </p:ext>
            </p:extLst>
          </p:nvPr>
        </p:nvGraphicFramePr>
        <p:xfrm>
          <a:off x="3752493" y="1713129"/>
          <a:ext cx="8435194" cy="516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Espaço Reservado para Número de Slide 27">
            <a:extLst>
              <a:ext uri="{FF2B5EF4-FFF2-40B4-BE49-F238E27FC236}">
                <a16:creationId xmlns:a16="http://schemas.microsoft.com/office/drawing/2014/main" id="{E9F09B77-9233-2DD5-8435-459ECBF7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27" name="Espaço Reservado para Rodapé 26">
            <a:extLst>
              <a:ext uri="{FF2B5EF4-FFF2-40B4-BE49-F238E27FC236}">
                <a16:creationId xmlns:a16="http://schemas.microsoft.com/office/drawing/2014/main" id="{30DF1F64-FA97-7ECF-C625-DAA1EDC0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25" y="6543260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5165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0C1E288-EE3B-8838-6995-8C2093C1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99" r="5969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C1667F-FD16-65BD-01B0-BA4332F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60" y="84097"/>
            <a:ext cx="4778387" cy="162897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Paternidade e cuidado gracioso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BB3D7CB-4912-40EC-221F-54863D7A01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3563050"/>
              </p:ext>
            </p:extLst>
          </p:nvPr>
        </p:nvGraphicFramePr>
        <p:xfrm>
          <a:off x="-199" y="1519081"/>
          <a:ext cx="6686963" cy="534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F7FB655-FE7E-E8C8-CC0B-35BC9FE6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D0E00942-7B7F-B0B6-B5C4-47D7FE3F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487" y="6356354"/>
            <a:ext cx="4114800" cy="365125"/>
          </a:xfrm>
        </p:spPr>
        <p:txBody>
          <a:bodyPr/>
          <a:lstStyle/>
          <a:p>
            <a:r>
              <a:rPr lang="pt-BR" sz="16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42471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Microsoft Office PowerPoint</Application>
  <PresentationFormat>Widescreen</PresentationFormat>
  <Paragraphs>234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Tema do Office</vt:lpstr>
      <vt:lpstr>A PATERNIDADE DIVINA</vt:lpstr>
      <vt:lpstr>INTRODUÇÃO</vt:lpstr>
      <vt:lpstr>INTRODUÇÃO</vt:lpstr>
      <vt:lpstr>FUNDAMENTO TRINITÁRIO DA PATERNIDADE</vt:lpstr>
      <vt:lpstr>Stanley M. Horton</vt:lpstr>
      <vt:lpstr>DEFINIÇÃO DA PATERNIDADE DO PAI</vt:lpstr>
      <vt:lpstr>Natureza teológica da paternidade</vt:lpstr>
      <vt:lpstr>Paternidade e autoridade santa</vt:lpstr>
      <vt:lpstr>Paternidade e cuidado gracioso</vt:lpstr>
      <vt:lpstr>A PATERNIDADE ETERNA DO PAI</vt:lpstr>
      <vt:lpstr>Antônio Gilberto</vt:lpstr>
      <vt:lpstr>O PAI GEROU O FILHO</vt:lpstr>
      <vt:lpstr>Comunicação plena da essência divina</vt:lpstr>
      <vt:lpstr>Implicações cristológicas </vt:lpstr>
      <vt:lpstr>Refutação das heresias</vt:lpstr>
      <vt:lpstr>O PAI CONCEDE O ESPÍRITO</vt:lpstr>
      <vt:lpstr>Esequias Soares</vt:lpstr>
      <vt:lpstr>CONFESSAR CRISTO É RECONHECER O PAI</vt:lpstr>
      <vt:lpstr>HERESIAS SOBRE A PATERNIDADE</vt:lpstr>
      <vt:lpstr>A PERFEIÇÃO DO AMOR DO PAI</vt:lpstr>
      <vt:lpstr>BÊNÇÃOS DA FILIAÇÃO DIVINA</vt:lpstr>
      <vt:lpstr>A filiação divina gera privilégios espirituais profundos: </vt:lpstr>
      <vt:lpstr>Dimensão relacional da filiação</vt:lpstr>
      <vt:lpstr>Dimensão ética da filiação</vt:lpstr>
      <vt:lpstr>O AMOR APERFEIÇOADO NO CRENTE</vt:lpstr>
      <vt:lpstr>O AMOR COMO MARCA DOS FILHOS</vt:lpstr>
      <vt:lpstr>FOMOS AMADOS PRIMEIRO</vt:lpstr>
      <vt:lpstr>CONCLUSÃO</vt:lpstr>
      <vt:lpstr>A PATERNIDADE DIVINA NA ORTODOXIA CRISTÃ</vt:lpstr>
      <vt:lpstr>CREDO NICENO-CONSTANTINOPOLITANO (325/381)</vt:lpstr>
      <vt:lpstr>CREDO ATANASIANO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Eldon Jr Santos Junior</cp:lastModifiedBy>
  <cp:revision>2</cp:revision>
  <dcterms:created xsi:type="dcterms:W3CDTF">2012-07-30T23:50:35Z</dcterms:created>
  <dcterms:modified xsi:type="dcterms:W3CDTF">2026-01-22T16:09:56Z</dcterms:modified>
</cp:coreProperties>
</file>