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C0B86-2CF5-44B5-8F02-CD34B6987347}" v="27" dt="2026-01-28T23:50:10.910"/>
    <p1510:client id="{883D9E2B-1867-4FA2-A2FC-9ADEFF4F3C15}" v="16" dt="2026-01-28T23:33:33.094"/>
    <p1510:client id="{A2A2625F-3E78-4B5B-B231-55489775A799}" v="7" dt="2026-01-28T23:44:18.650"/>
    <p1510:client id="{A9214A57-4B6E-4A58-90F0-13A492B1A315}" v="6" dt="2026-01-28T23:36:12.985"/>
    <p1510:client id="{B2C3E78A-2A10-4F00-A54A-3453FBEB06FC}" v="57" dt="2026-01-28T22:55:32.052"/>
    <p1510:client id="{C8154F49-20FF-47AC-8082-CC55A5021CCB}" v="71" dt="2026-01-28T23:26:21.163"/>
    <p1510:client id="{FD131B57-F67E-4DAD-976F-61E6A7495D2E}" v="18" dt="2026-01-28T23:03:42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AC770-9DC7-46CD-A810-8371EB9D3FC1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13783DB-15C4-4B76-84A5-ABE401F9B9EF}">
      <dgm:prSet/>
      <dgm:spPr/>
      <dgm:t>
        <a:bodyPr/>
        <a:lstStyle/>
        <a:p>
          <a:r>
            <a:rPr lang="pt-BR"/>
            <a:t>A Segunda Pessoa da Trindade Santa, eternamente gerada do Pai, consubstancial a Ele, revelação suprema de Deus e centro absoluto da fé cristã.</a:t>
          </a:r>
          <a:endParaRPr lang="en-US"/>
        </a:p>
      </dgm:t>
    </dgm:pt>
    <dgm:pt modelId="{DED8CD48-6E03-492B-BFBB-6A913E640F5E}" type="parTrans" cxnId="{EE0577C6-DAF3-4DD2-85E1-9A0C9F317B29}">
      <dgm:prSet/>
      <dgm:spPr/>
      <dgm:t>
        <a:bodyPr/>
        <a:lstStyle/>
        <a:p>
          <a:endParaRPr lang="en-US"/>
        </a:p>
      </dgm:t>
    </dgm:pt>
    <dgm:pt modelId="{F1F69D1A-5308-45AF-94C5-69A7305EF119}" type="sibTrans" cxnId="{EE0577C6-DAF3-4DD2-85E1-9A0C9F317B29}">
      <dgm:prSet/>
      <dgm:spPr/>
      <dgm:t>
        <a:bodyPr/>
        <a:lstStyle/>
        <a:p>
          <a:endParaRPr lang="en-US"/>
        </a:p>
      </dgm:t>
    </dgm:pt>
    <dgm:pt modelId="{41D75D22-688B-4015-A52C-7C02125886F0}">
      <dgm:prSet/>
      <dgm:spPr/>
      <dgm:t>
        <a:bodyPr/>
        <a:lstStyle/>
        <a:p>
          <a:r>
            <a:rPr lang="pt-BR"/>
            <a:t>• A fé cristã é personalista, não ideológica</a:t>
          </a:r>
          <a:endParaRPr lang="en-US"/>
        </a:p>
      </dgm:t>
    </dgm:pt>
    <dgm:pt modelId="{3A6C3DA0-48EA-49F9-88BE-98169651B7FA}" type="parTrans" cxnId="{3D6E787E-933D-4416-8D67-751B463DF13C}">
      <dgm:prSet/>
      <dgm:spPr/>
      <dgm:t>
        <a:bodyPr/>
        <a:lstStyle/>
        <a:p>
          <a:endParaRPr lang="en-US"/>
        </a:p>
      </dgm:t>
    </dgm:pt>
    <dgm:pt modelId="{532173B1-41BD-4A6B-A1C3-24378C81528A}" type="sibTrans" cxnId="{3D6E787E-933D-4416-8D67-751B463DF13C}">
      <dgm:prSet/>
      <dgm:spPr/>
      <dgm:t>
        <a:bodyPr/>
        <a:lstStyle/>
        <a:p>
          <a:endParaRPr lang="en-US"/>
        </a:p>
      </dgm:t>
    </dgm:pt>
    <dgm:pt modelId="{82C00EC9-0201-4806-9FF9-11D7AC2A188E}">
      <dgm:prSet/>
      <dgm:spPr/>
      <dgm:t>
        <a:bodyPr/>
        <a:lstStyle/>
        <a:p>
          <a:r>
            <a:rPr lang="pt-BR"/>
            <a:t>• O cristianismo nasce da autorrevelação histórica de Deus em Cristo</a:t>
          </a:r>
          <a:endParaRPr lang="en-US"/>
        </a:p>
      </dgm:t>
    </dgm:pt>
    <dgm:pt modelId="{B35B4D65-E0ED-4B98-A1B0-3DC5C97AA47C}" type="parTrans" cxnId="{3CB241FC-175A-4F20-AEBA-856A2E37DB50}">
      <dgm:prSet/>
      <dgm:spPr/>
      <dgm:t>
        <a:bodyPr/>
        <a:lstStyle/>
        <a:p>
          <a:endParaRPr lang="en-US"/>
        </a:p>
      </dgm:t>
    </dgm:pt>
    <dgm:pt modelId="{4ABC5CC3-7717-41BD-9C31-0D7090DECA5E}" type="sibTrans" cxnId="{3CB241FC-175A-4F20-AEBA-856A2E37DB50}">
      <dgm:prSet/>
      <dgm:spPr/>
      <dgm:t>
        <a:bodyPr/>
        <a:lstStyle/>
        <a:p>
          <a:endParaRPr lang="en-US"/>
        </a:p>
      </dgm:t>
    </dgm:pt>
    <dgm:pt modelId="{F146CD95-196D-4995-91D1-32D6BFED9D87}">
      <dgm:prSet/>
      <dgm:spPr/>
      <dgm:t>
        <a:bodyPr/>
        <a:lstStyle/>
        <a:p>
          <a:r>
            <a:rPr lang="pt-BR"/>
            <a:t>• Uma cristologia incorreta implode toda a teologia (Jo 17.3)</a:t>
          </a:r>
          <a:endParaRPr lang="en-US"/>
        </a:p>
      </dgm:t>
    </dgm:pt>
    <dgm:pt modelId="{C8F332D5-A8CC-4BD2-AF8B-752FED6B4F7E}" type="parTrans" cxnId="{ECF14BB0-CD8F-4F1D-91F2-01C3426B5023}">
      <dgm:prSet/>
      <dgm:spPr/>
      <dgm:t>
        <a:bodyPr/>
        <a:lstStyle/>
        <a:p>
          <a:endParaRPr lang="en-US"/>
        </a:p>
      </dgm:t>
    </dgm:pt>
    <dgm:pt modelId="{E409798F-66E9-4DD7-AA99-9D8B542292C9}" type="sibTrans" cxnId="{ECF14BB0-CD8F-4F1D-91F2-01C3426B5023}">
      <dgm:prSet/>
      <dgm:spPr/>
      <dgm:t>
        <a:bodyPr/>
        <a:lstStyle/>
        <a:p>
          <a:endParaRPr lang="en-US"/>
        </a:p>
      </dgm:t>
    </dgm:pt>
    <dgm:pt modelId="{C62C3A7D-2C39-4086-9695-8E05F8E7B8E3}">
      <dgm:prSet/>
      <dgm:spPr/>
      <dgm:t>
        <a:bodyPr/>
        <a:lstStyle/>
        <a:p>
          <a:r>
            <a:rPr lang="pt-BR"/>
            <a:t>Cristo não é meio da fé — Ele é o fundamento da fé.</a:t>
          </a:r>
          <a:endParaRPr lang="en-US"/>
        </a:p>
      </dgm:t>
    </dgm:pt>
    <dgm:pt modelId="{F0E36E92-BFC8-4949-A5A4-351C85133912}" type="parTrans" cxnId="{E6977F3D-D501-472D-9F36-161F0F2EDD07}">
      <dgm:prSet/>
      <dgm:spPr/>
      <dgm:t>
        <a:bodyPr/>
        <a:lstStyle/>
        <a:p>
          <a:endParaRPr lang="en-US"/>
        </a:p>
      </dgm:t>
    </dgm:pt>
    <dgm:pt modelId="{1CB16A0B-0935-4A93-9DC1-7C06C419E17D}" type="sibTrans" cxnId="{E6977F3D-D501-472D-9F36-161F0F2EDD07}">
      <dgm:prSet/>
      <dgm:spPr/>
      <dgm:t>
        <a:bodyPr/>
        <a:lstStyle/>
        <a:p>
          <a:endParaRPr lang="en-US"/>
        </a:p>
      </dgm:t>
    </dgm:pt>
    <dgm:pt modelId="{E95E9E72-E395-4988-BA3E-37C78AF0A32D}" type="pres">
      <dgm:prSet presAssocID="{D32AC770-9DC7-46CD-A810-8371EB9D3FC1}" presName="Name0" presStyleCnt="0">
        <dgm:presLayoutVars>
          <dgm:dir/>
          <dgm:resizeHandles val="exact"/>
        </dgm:presLayoutVars>
      </dgm:prSet>
      <dgm:spPr/>
    </dgm:pt>
    <dgm:pt modelId="{20FE4B28-F259-441B-9113-9A0045804DC3}" type="pres">
      <dgm:prSet presAssocID="{513783DB-15C4-4B76-84A5-ABE401F9B9EF}" presName="node" presStyleLbl="node1" presStyleIdx="0" presStyleCnt="5">
        <dgm:presLayoutVars>
          <dgm:bulletEnabled val="1"/>
        </dgm:presLayoutVars>
      </dgm:prSet>
      <dgm:spPr/>
    </dgm:pt>
    <dgm:pt modelId="{02564E6C-AEE3-4385-AD13-39606328A5FB}" type="pres">
      <dgm:prSet presAssocID="{F1F69D1A-5308-45AF-94C5-69A7305EF119}" presName="sibTrans" presStyleLbl="sibTrans1D1" presStyleIdx="0" presStyleCnt="4"/>
      <dgm:spPr/>
    </dgm:pt>
    <dgm:pt modelId="{5707D601-DBF6-4A5D-9838-69205463B2F8}" type="pres">
      <dgm:prSet presAssocID="{F1F69D1A-5308-45AF-94C5-69A7305EF119}" presName="connectorText" presStyleLbl="sibTrans1D1" presStyleIdx="0" presStyleCnt="4"/>
      <dgm:spPr/>
    </dgm:pt>
    <dgm:pt modelId="{A561C6EA-39B1-4F05-9A75-3D8D43F416BB}" type="pres">
      <dgm:prSet presAssocID="{41D75D22-688B-4015-A52C-7C02125886F0}" presName="node" presStyleLbl="node1" presStyleIdx="1" presStyleCnt="5">
        <dgm:presLayoutVars>
          <dgm:bulletEnabled val="1"/>
        </dgm:presLayoutVars>
      </dgm:prSet>
      <dgm:spPr/>
    </dgm:pt>
    <dgm:pt modelId="{6A3471A3-BEC2-47A5-A909-CD6A67813CF8}" type="pres">
      <dgm:prSet presAssocID="{532173B1-41BD-4A6B-A1C3-24378C81528A}" presName="sibTrans" presStyleLbl="sibTrans1D1" presStyleIdx="1" presStyleCnt="4"/>
      <dgm:spPr/>
    </dgm:pt>
    <dgm:pt modelId="{F51C457A-8612-48D9-B8BF-3570B987266D}" type="pres">
      <dgm:prSet presAssocID="{532173B1-41BD-4A6B-A1C3-24378C81528A}" presName="connectorText" presStyleLbl="sibTrans1D1" presStyleIdx="1" presStyleCnt="4"/>
      <dgm:spPr/>
    </dgm:pt>
    <dgm:pt modelId="{6F597E11-F02D-4593-90B9-C40C1222969C}" type="pres">
      <dgm:prSet presAssocID="{82C00EC9-0201-4806-9FF9-11D7AC2A188E}" presName="node" presStyleLbl="node1" presStyleIdx="2" presStyleCnt="5">
        <dgm:presLayoutVars>
          <dgm:bulletEnabled val="1"/>
        </dgm:presLayoutVars>
      </dgm:prSet>
      <dgm:spPr/>
    </dgm:pt>
    <dgm:pt modelId="{A39FD65A-4C0A-45A5-A322-39E66087F022}" type="pres">
      <dgm:prSet presAssocID="{4ABC5CC3-7717-41BD-9C31-0D7090DECA5E}" presName="sibTrans" presStyleLbl="sibTrans1D1" presStyleIdx="2" presStyleCnt="4"/>
      <dgm:spPr/>
    </dgm:pt>
    <dgm:pt modelId="{579045DA-E202-404F-BC8B-591A3ABE9B87}" type="pres">
      <dgm:prSet presAssocID="{4ABC5CC3-7717-41BD-9C31-0D7090DECA5E}" presName="connectorText" presStyleLbl="sibTrans1D1" presStyleIdx="2" presStyleCnt="4"/>
      <dgm:spPr/>
    </dgm:pt>
    <dgm:pt modelId="{52E56949-62E0-4E11-A0BD-3568D01AC223}" type="pres">
      <dgm:prSet presAssocID="{F146CD95-196D-4995-91D1-32D6BFED9D87}" presName="node" presStyleLbl="node1" presStyleIdx="3" presStyleCnt="5">
        <dgm:presLayoutVars>
          <dgm:bulletEnabled val="1"/>
        </dgm:presLayoutVars>
      </dgm:prSet>
      <dgm:spPr/>
    </dgm:pt>
    <dgm:pt modelId="{E06D5E03-0539-46F7-81DD-C486FD78E3E1}" type="pres">
      <dgm:prSet presAssocID="{E409798F-66E9-4DD7-AA99-9D8B542292C9}" presName="sibTrans" presStyleLbl="sibTrans1D1" presStyleIdx="3" presStyleCnt="4"/>
      <dgm:spPr/>
    </dgm:pt>
    <dgm:pt modelId="{29271AE0-DC70-4670-8733-5C5BD24A9493}" type="pres">
      <dgm:prSet presAssocID="{E409798F-66E9-4DD7-AA99-9D8B542292C9}" presName="connectorText" presStyleLbl="sibTrans1D1" presStyleIdx="3" presStyleCnt="4"/>
      <dgm:spPr/>
    </dgm:pt>
    <dgm:pt modelId="{97C4DB09-9813-4514-8F41-DD2475053145}" type="pres">
      <dgm:prSet presAssocID="{C62C3A7D-2C39-4086-9695-8E05F8E7B8E3}" presName="node" presStyleLbl="node1" presStyleIdx="4" presStyleCnt="5">
        <dgm:presLayoutVars>
          <dgm:bulletEnabled val="1"/>
        </dgm:presLayoutVars>
      </dgm:prSet>
      <dgm:spPr/>
    </dgm:pt>
  </dgm:ptLst>
  <dgm:cxnLst>
    <dgm:cxn modelId="{1B75CE09-1E0E-40AC-A2BD-ED0843438697}" type="presOf" srcId="{513783DB-15C4-4B76-84A5-ABE401F9B9EF}" destId="{20FE4B28-F259-441B-9113-9A0045804DC3}" srcOrd="0" destOrd="0" presId="urn:microsoft.com/office/officeart/2016/7/layout/RepeatingBendingProcessNew"/>
    <dgm:cxn modelId="{6DED6322-A5B4-4ADF-BC0B-D148F894901A}" type="presOf" srcId="{532173B1-41BD-4A6B-A1C3-24378C81528A}" destId="{F51C457A-8612-48D9-B8BF-3570B987266D}" srcOrd="1" destOrd="0" presId="urn:microsoft.com/office/officeart/2016/7/layout/RepeatingBendingProcessNew"/>
    <dgm:cxn modelId="{91765030-6F90-45D3-8808-2A25025E8ED6}" type="presOf" srcId="{4ABC5CC3-7717-41BD-9C31-0D7090DECA5E}" destId="{A39FD65A-4C0A-45A5-A322-39E66087F022}" srcOrd="0" destOrd="0" presId="urn:microsoft.com/office/officeart/2016/7/layout/RepeatingBendingProcessNew"/>
    <dgm:cxn modelId="{E8776C33-A129-426B-92F4-17D9F3EB95FF}" type="presOf" srcId="{F146CD95-196D-4995-91D1-32D6BFED9D87}" destId="{52E56949-62E0-4E11-A0BD-3568D01AC223}" srcOrd="0" destOrd="0" presId="urn:microsoft.com/office/officeart/2016/7/layout/RepeatingBendingProcessNew"/>
    <dgm:cxn modelId="{E6977F3D-D501-472D-9F36-161F0F2EDD07}" srcId="{D32AC770-9DC7-46CD-A810-8371EB9D3FC1}" destId="{C62C3A7D-2C39-4086-9695-8E05F8E7B8E3}" srcOrd="4" destOrd="0" parTransId="{F0E36E92-BFC8-4949-A5A4-351C85133912}" sibTransId="{1CB16A0B-0935-4A93-9DC1-7C06C419E17D}"/>
    <dgm:cxn modelId="{15576A3E-D712-43F4-94A5-F53A0DD03A5A}" type="presOf" srcId="{E409798F-66E9-4DD7-AA99-9D8B542292C9}" destId="{E06D5E03-0539-46F7-81DD-C486FD78E3E1}" srcOrd="0" destOrd="0" presId="urn:microsoft.com/office/officeart/2016/7/layout/RepeatingBendingProcessNew"/>
    <dgm:cxn modelId="{24DF9170-3F5C-4895-9DE9-1A6A6C76AACF}" type="presOf" srcId="{41D75D22-688B-4015-A52C-7C02125886F0}" destId="{A561C6EA-39B1-4F05-9A75-3D8D43F416BB}" srcOrd="0" destOrd="0" presId="urn:microsoft.com/office/officeart/2016/7/layout/RepeatingBendingProcessNew"/>
    <dgm:cxn modelId="{3D6E787E-933D-4416-8D67-751B463DF13C}" srcId="{D32AC770-9DC7-46CD-A810-8371EB9D3FC1}" destId="{41D75D22-688B-4015-A52C-7C02125886F0}" srcOrd="1" destOrd="0" parTransId="{3A6C3DA0-48EA-49F9-88BE-98169651B7FA}" sibTransId="{532173B1-41BD-4A6B-A1C3-24378C81528A}"/>
    <dgm:cxn modelId="{E81D9E97-4B15-46B2-9285-972811123320}" type="presOf" srcId="{C62C3A7D-2C39-4086-9695-8E05F8E7B8E3}" destId="{97C4DB09-9813-4514-8F41-DD2475053145}" srcOrd="0" destOrd="0" presId="urn:microsoft.com/office/officeart/2016/7/layout/RepeatingBendingProcessNew"/>
    <dgm:cxn modelId="{EE992E98-25ED-44A4-8547-8BC9D1CBB0B6}" type="presOf" srcId="{4ABC5CC3-7717-41BD-9C31-0D7090DECA5E}" destId="{579045DA-E202-404F-BC8B-591A3ABE9B87}" srcOrd="1" destOrd="0" presId="urn:microsoft.com/office/officeart/2016/7/layout/RepeatingBendingProcessNew"/>
    <dgm:cxn modelId="{7045DC99-C481-4027-8C4A-630A9EDF1234}" type="presOf" srcId="{532173B1-41BD-4A6B-A1C3-24378C81528A}" destId="{6A3471A3-BEC2-47A5-A909-CD6A67813CF8}" srcOrd="0" destOrd="0" presId="urn:microsoft.com/office/officeart/2016/7/layout/RepeatingBendingProcessNew"/>
    <dgm:cxn modelId="{0984EBA3-EF54-40E4-BA4C-D3542EC20EE7}" type="presOf" srcId="{D32AC770-9DC7-46CD-A810-8371EB9D3FC1}" destId="{E95E9E72-E395-4988-BA3E-37C78AF0A32D}" srcOrd="0" destOrd="0" presId="urn:microsoft.com/office/officeart/2016/7/layout/RepeatingBendingProcessNew"/>
    <dgm:cxn modelId="{ECF14BB0-CD8F-4F1D-91F2-01C3426B5023}" srcId="{D32AC770-9DC7-46CD-A810-8371EB9D3FC1}" destId="{F146CD95-196D-4995-91D1-32D6BFED9D87}" srcOrd="3" destOrd="0" parTransId="{C8F332D5-A8CC-4BD2-AF8B-752FED6B4F7E}" sibTransId="{E409798F-66E9-4DD7-AA99-9D8B542292C9}"/>
    <dgm:cxn modelId="{EE0577C6-DAF3-4DD2-85E1-9A0C9F317B29}" srcId="{D32AC770-9DC7-46CD-A810-8371EB9D3FC1}" destId="{513783DB-15C4-4B76-84A5-ABE401F9B9EF}" srcOrd="0" destOrd="0" parTransId="{DED8CD48-6E03-492B-BFBB-6A913E640F5E}" sibTransId="{F1F69D1A-5308-45AF-94C5-69A7305EF119}"/>
    <dgm:cxn modelId="{CBDD50C7-A2D2-4FEE-9963-B51D7C721CD4}" type="presOf" srcId="{82C00EC9-0201-4806-9FF9-11D7AC2A188E}" destId="{6F597E11-F02D-4593-90B9-C40C1222969C}" srcOrd="0" destOrd="0" presId="urn:microsoft.com/office/officeart/2016/7/layout/RepeatingBendingProcessNew"/>
    <dgm:cxn modelId="{C268B7D1-9E6F-4819-B40B-5F6DAC9A5621}" type="presOf" srcId="{F1F69D1A-5308-45AF-94C5-69A7305EF119}" destId="{02564E6C-AEE3-4385-AD13-39606328A5FB}" srcOrd="0" destOrd="0" presId="urn:microsoft.com/office/officeart/2016/7/layout/RepeatingBendingProcessNew"/>
    <dgm:cxn modelId="{CF5A7DF0-78DF-4348-8883-2E1247B98C79}" type="presOf" srcId="{E409798F-66E9-4DD7-AA99-9D8B542292C9}" destId="{29271AE0-DC70-4670-8733-5C5BD24A9493}" srcOrd="1" destOrd="0" presId="urn:microsoft.com/office/officeart/2016/7/layout/RepeatingBendingProcessNew"/>
    <dgm:cxn modelId="{B28D8FF2-CEE4-4CC2-8A67-9D731D4E7551}" type="presOf" srcId="{F1F69D1A-5308-45AF-94C5-69A7305EF119}" destId="{5707D601-DBF6-4A5D-9838-69205463B2F8}" srcOrd="1" destOrd="0" presId="urn:microsoft.com/office/officeart/2016/7/layout/RepeatingBendingProcessNew"/>
    <dgm:cxn modelId="{3CB241FC-175A-4F20-AEBA-856A2E37DB50}" srcId="{D32AC770-9DC7-46CD-A810-8371EB9D3FC1}" destId="{82C00EC9-0201-4806-9FF9-11D7AC2A188E}" srcOrd="2" destOrd="0" parTransId="{B35B4D65-E0ED-4B98-A1B0-3DC5C97AA47C}" sibTransId="{4ABC5CC3-7717-41BD-9C31-0D7090DECA5E}"/>
    <dgm:cxn modelId="{76DEA22B-0821-494A-BB52-E78EBA2AC21C}" type="presParOf" srcId="{E95E9E72-E395-4988-BA3E-37C78AF0A32D}" destId="{20FE4B28-F259-441B-9113-9A0045804DC3}" srcOrd="0" destOrd="0" presId="urn:microsoft.com/office/officeart/2016/7/layout/RepeatingBendingProcessNew"/>
    <dgm:cxn modelId="{655F16C4-FE2F-41DE-8F5B-19E2C03E101B}" type="presParOf" srcId="{E95E9E72-E395-4988-BA3E-37C78AF0A32D}" destId="{02564E6C-AEE3-4385-AD13-39606328A5FB}" srcOrd="1" destOrd="0" presId="urn:microsoft.com/office/officeart/2016/7/layout/RepeatingBendingProcessNew"/>
    <dgm:cxn modelId="{6B538C0B-CBD3-46EA-ADBF-8FF17D57928B}" type="presParOf" srcId="{02564E6C-AEE3-4385-AD13-39606328A5FB}" destId="{5707D601-DBF6-4A5D-9838-69205463B2F8}" srcOrd="0" destOrd="0" presId="urn:microsoft.com/office/officeart/2016/7/layout/RepeatingBendingProcessNew"/>
    <dgm:cxn modelId="{8074F611-BA27-46A6-96A6-B765694C0F75}" type="presParOf" srcId="{E95E9E72-E395-4988-BA3E-37C78AF0A32D}" destId="{A561C6EA-39B1-4F05-9A75-3D8D43F416BB}" srcOrd="2" destOrd="0" presId="urn:microsoft.com/office/officeart/2016/7/layout/RepeatingBendingProcessNew"/>
    <dgm:cxn modelId="{DBFDAB13-0412-4A9D-8F58-16921F13C4F6}" type="presParOf" srcId="{E95E9E72-E395-4988-BA3E-37C78AF0A32D}" destId="{6A3471A3-BEC2-47A5-A909-CD6A67813CF8}" srcOrd="3" destOrd="0" presId="urn:microsoft.com/office/officeart/2016/7/layout/RepeatingBendingProcessNew"/>
    <dgm:cxn modelId="{DA47BBAE-FC7B-4FE9-A028-3F3AE3E0916B}" type="presParOf" srcId="{6A3471A3-BEC2-47A5-A909-CD6A67813CF8}" destId="{F51C457A-8612-48D9-B8BF-3570B987266D}" srcOrd="0" destOrd="0" presId="urn:microsoft.com/office/officeart/2016/7/layout/RepeatingBendingProcessNew"/>
    <dgm:cxn modelId="{0AE96995-BD7C-445B-8BAA-898D72BC452A}" type="presParOf" srcId="{E95E9E72-E395-4988-BA3E-37C78AF0A32D}" destId="{6F597E11-F02D-4593-90B9-C40C1222969C}" srcOrd="4" destOrd="0" presId="urn:microsoft.com/office/officeart/2016/7/layout/RepeatingBendingProcessNew"/>
    <dgm:cxn modelId="{3C6552E0-0B15-4ACA-B347-1B298FE4BCF9}" type="presParOf" srcId="{E95E9E72-E395-4988-BA3E-37C78AF0A32D}" destId="{A39FD65A-4C0A-45A5-A322-39E66087F022}" srcOrd="5" destOrd="0" presId="urn:microsoft.com/office/officeart/2016/7/layout/RepeatingBendingProcessNew"/>
    <dgm:cxn modelId="{E75F5F44-3002-4267-A7B3-046FA5CB4E71}" type="presParOf" srcId="{A39FD65A-4C0A-45A5-A322-39E66087F022}" destId="{579045DA-E202-404F-BC8B-591A3ABE9B87}" srcOrd="0" destOrd="0" presId="urn:microsoft.com/office/officeart/2016/7/layout/RepeatingBendingProcessNew"/>
    <dgm:cxn modelId="{F9BB88AA-1F64-4EF3-A8BF-5FA08EF0638A}" type="presParOf" srcId="{E95E9E72-E395-4988-BA3E-37C78AF0A32D}" destId="{52E56949-62E0-4E11-A0BD-3568D01AC223}" srcOrd="6" destOrd="0" presId="urn:microsoft.com/office/officeart/2016/7/layout/RepeatingBendingProcessNew"/>
    <dgm:cxn modelId="{827A60DC-D727-4D59-B864-4C79351AA36E}" type="presParOf" srcId="{E95E9E72-E395-4988-BA3E-37C78AF0A32D}" destId="{E06D5E03-0539-46F7-81DD-C486FD78E3E1}" srcOrd="7" destOrd="0" presId="urn:microsoft.com/office/officeart/2016/7/layout/RepeatingBendingProcessNew"/>
    <dgm:cxn modelId="{29417D68-4046-4BDD-B451-49F57E2DA7D1}" type="presParOf" srcId="{E06D5E03-0539-46F7-81DD-C486FD78E3E1}" destId="{29271AE0-DC70-4670-8733-5C5BD24A9493}" srcOrd="0" destOrd="0" presId="urn:microsoft.com/office/officeart/2016/7/layout/RepeatingBendingProcessNew"/>
    <dgm:cxn modelId="{9BFF17E9-F2E2-43D9-8481-8D708FE4191D}" type="presParOf" srcId="{E95E9E72-E395-4988-BA3E-37C78AF0A32D}" destId="{97C4DB09-9813-4514-8F41-DD2475053145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1EA061-5098-4B7D-A5D9-32375610A03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929D8F9-B3F4-464C-8A2E-0BC25A976AB7}">
      <dgm:prSet/>
      <dgm:spPr/>
      <dgm:t>
        <a:bodyPr/>
        <a:lstStyle/>
        <a:p>
          <a:r>
            <a:rPr lang="pt-BR"/>
            <a:t>A redenção é singular porque o Redentor é singular.</a:t>
          </a:r>
          <a:endParaRPr lang="en-US"/>
        </a:p>
      </dgm:t>
    </dgm:pt>
    <dgm:pt modelId="{6FEA6A60-15F1-4086-B85E-BFC0A87F0AC5}" type="parTrans" cxnId="{BA2E14D3-95F4-49DF-807C-B4A0AE856076}">
      <dgm:prSet/>
      <dgm:spPr/>
      <dgm:t>
        <a:bodyPr/>
        <a:lstStyle/>
        <a:p>
          <a:endParaRPr lang="en-US"/>
        </a:p>
      </dgm:t>
    </dgm:pt>
    <dgm:pt modelId="{8F2E5D7E-9632-4D46-B11D-7154A7E176CC}" type="sibTrans" cxnId="{BA2E14D3-95F4-49DF-807C-B4A0AE856076}">
      <dgm:prSet/>
      <dgm:spPr/>
      <dgm:t>
        <a:bodyPr/>
        <a:lstStyle/>
        <a:p>
          <a:endParaRPr lang="en-US"/>
        </a:p>
      </dgm:t>
    </dgm:pt>
    <dgm:pt modelId="{A293357D-C7CF-4B92-9E43-BD12235B08F4}">
      <dgm:prSet/>
      <dgm:spPr/>
      <dgm:t>
        <a:bodyPr/>
        <a:lstStyle/>
        <a:p>
          <a:r>
            <a:rPr lang="pt-BR"/>
            <a:t>• Não há outro mediador.</a:t>
          </a:r>
          <a:endParaRPr lang="en-US"/>
        </a:p>
      </dgm:t>
    </dgm:pt>
    <dgm:pt modelId="{18455FD6-B063-4067-9AB7-6CB3C4964BA8}" type="parTrans" cxnId="{C1363B79-1159-48AB-BB9A-61D487C8B4E7}">
      <dgm:prSet/>
      <dgm:spPr/>
      <dgm:t>
        <a:bodyPr/>
        <a:lstStyle/>
        <a:p>
          <a:endParaRPr lang="en-US"/>
        </a:p>
      </dgm:t>
    </dgm:pt>
    <dgm:pt modelId="{A640C700-20AF-4F01-B09E-88DF766203E4}" type="sibTrans" cxnId="{C1363B79-1159-48AB-BB9A-61D487C8B4E7}">
      <dgm:prSet/>
      <dgm:spPr/>
      <dgm:t>
        <a:bodyPr/>
        <a:lstStyle/>
        <a:p>
          <a:endParaRPr lang="en-US"/>
        </a:p>
      </dgm:t>
    </dgm:pt>
    <dgm:pt modelId="{C357BCD6-C01E-4855-AFBF-775FD69299DF}">
      <dgm:prSet/>
      <dgm:spPr/>
      <dgm:t>
        <a:bodyPr/>
        <a:lstStyle/>
        <a:p>
          <a:r>
            <a:rPr lang="pt-BR"/>
            <a:t>• Não há outro sacrifício eficaz.</a:t>
          </a:r>
          <a:endParaRPr lang="en-US"/>
        </a:p>
      </dgm:t>
    </dgm:pt>
    <dgm:pt modelId="{D3A718D4-CB86-474A-A4ED-BCE37653A563}" type="parTrans" cxnId="{38002EA4-4443-409F-800B-7A64B2A73442}">
      <dgm:prSet/>
      <dgm:spPr/>
      <dgm:t>
        <a:bodyPr/>
        <a:lstStyle/>
        <a:p>
          <a:endParaRPr lang="en-US"/>
        </a:p>
      </dgm:t>
    </dgm:pt>
    <dgm:pt modelId="{2E63AD88-9D11-41A1-B30F-E177C4CFB6B4}" type="sibTrans" cxnId="{38002EA4-4443-409F-800B-7A64B2A73442}">
      <dgm:prSet/>
      <dgm:spPr/>
      <dgm:t>
        <a:bodyPr/>
        <a:lstStyle/>
        <a:p>
          <a:endParaRPr lang="en-US"/>
        </a:p>
      </dgm:t>
    </dgm:pt>
    <dgm:pt modelId="{574093C8-1194-4F61-84B7-3079D2E6B85C}">
      <dgm:prSet/>
      <dgm:spPr/>
      <dgm:t>
        <a:bodyPr/>
        <a:lstStyle/>
        <a:p>
          <a:r>
            <a:rPr lang="pt-BR"/>
            <a:t>• Não há outro nome salvador.</a:t>
          </a:r>
          <a:endParaRPr lang="en-US"/>
        </a:p>
      </dgm:t>
    </dgm:pt>
    <dgm:pt modelId="{8BD67390-2E7F-4955-9072-9D44487D6B58}" type="parTrans" cxnId="{D4035B26-D730-4738-8D66-0C8390EAD0FB}">
      <dgm:prSet/>
      <dgm:spPr/>
      <dgm:t>
        <a:bodyPr/>
        <a:lstStyle/>
        <a:p>
          <a:endParaRPr lang="en-US"/>
        </a:p>
      </dgm:t>
    </dgm:pt>
    <dgm:pt modelId="{C89D8D82-7627-4986-8058-C4E235CA4CC7}" type="sibTrans" cxnId="{D4035B26-D730-4738-8D66-0C8390EAD0FB}">
      <dgm:prSet/>
      <dgm:spPr/>
      <dgm:t>
        <a:bodyPr/>
        <a:lstStyle/>
        <a:p>
          <a:endParaRPr lang="en-US"/>
        </a:p>
      </dgm:t>
    </dgm:pt>
    <dgm:pt modelId="{1FE031FF-D5B3-49F6-9FC7-D951C718CB2B}">
      <dgm:prSet/>
      <dgm:spPr/>
      <dgm:t>
        <a:bodyPr/>
        <a:lstStyle/>
        <a:p>
          <a:r>
            <a:rPr lang="pt-BR"/>
            <a:t>Stanley Horton destaca que negar a exclusividade de Cristo é negar o próprio evangelho (Teologia Sistemática, CPAD).</a:t>
          </a:r>
          <a:endParaRPr lang="en-US"/>
        </a:p>
      </dgm:t>
    </dgm:pt>
    <dgm:pt modelId="{DEB19125-C225-4AAB-9004-E69EA6A094AF}" type="parTrans" cxnId="{8AB83AA1-3564-435C-A4C6-B5184B3812C0}">
      <dgm:prSet/>
      <dgm:spPr/>
      <dgm:t>
        <a:bodyPr/>
        <a:lstStyle/>
        <a:p>
          <a:endParaRPr lang="en-US"/>
        </a:p>
      </dgm:t>
    </dgm:pt>
    <dgm:pt modelId="{8F304DC3-B96E-4B66-86B4-E296B6CB3DAC}" type="sibTrans" cxnId="{8AB83AA1-3564-435C-A4C6-B5184B3812C0}">
      <dgm:prSet/>
      <dgm:spPr/>
      <dgm:t>
        <a:bodyPr/>
        <a:lstStyle/>
        <a:p>
          <a:endParaRPr lang="en-US"/>
        </a:p>
      </dgm:t>
    </dgm:pt>
    <dgm:pt modelId="{9A6C9BD4-ACF0-499C-A14C-68CEFC6DF1AE}">
      <dgm:prSet/>
      <dgm:spPr/>
      <dgm:t>
        <a:bodyPr/>
        <a:lstStyle/>
        <a:p>
          <a:r>
            <a:rPr lang="pt-BR"/>
            <a:t>Texto: Atos 4.12</a:t>
          </a:r>
          <a:endParaRPr lang="en-US"/>
        </a:p>
      </dgm:t>
    </dgm:pt>
    <dgm:pt modelId="{A37697F6-4341-450D-87B5-B03840D232E1}" type="parTrans" cxnId="{714CB1A0-3E54-490A-A06D-531ABA65BFD8}">
      <dgm:prSet/>
      <dgm:spPr/>
      <dgm:t>
        <a:bodyPr/>
        <a:lstStyle/>
        <a:p>
          <a:endParaRPr lang="en-US"/>
        </a:p>
      </dgm:t>
    </dgm:pt>
    <dgm:pt modelId="{2CB51C10-E1B4-4009-9208-971DAC1C4B78}" type="sibTrans" cxnId="{714CB1A0-3E54-490A-A06D-531ABA65BFD8}">
      <dgm:prSet/>
      <dgm:spPr/>
      <dgm:t>
        <a:bodyPr/>
        <a:lstStyle/>
        <a:p>
          <a:endParaRPr lang="en-US"/>
        </a:p>
      </dgm:t>
    </dgm:pt>
    <dgm:pt modelId="{53963BB4-370E-4E3D-8D59-9CFFD7C9F07B}" type="pres">
      <dgm:prSet presAssocID="{9D1EA061-5098-4B7D-A5D9-32375610A034}" presName="diagram" presStyleCnt="0">
        <dgm:presLayoutVars>
          <dgm:dir/>
          <dgm:resizeHandles val="exact"/>
        </dgm:presLayoutVars>
      </dgm:prSet>
      <dgm:spPr/>
    </dgm:pt>
    <dgm:pt modelId="{7E491A36-46B7-4AB8-9889-AC0D6A726C3B}" type="pres">
      <dgm:prSet presAssocID="{B929D8F9-B3F4-464C-8A2E-0BC25A976AB7}" presName="node" presStyleLbl="node1" presStyleIdx="0" presStyleCnt="6">
        <dgm:presLayoutVars>
          <dgm:bulletEnabled val="1"/>
        </dgm:presLayoutVars>
      </dgm:prSet>
      <dgm:spPr/>
    </dgm:pt>
    <dgm:pt modelId="{C681B8D1-7B67-418E-9010-1DD6108E85BB}" type="pres">
      <dgm:prSet presAssocID="{8F2E5D7E-9632-4D46-B11D-7154A7E176CC}" presName="sibTrans" presStyleCnt="0"/>
      <dgm:spPr/>
    </dgm:pt>
    <dgm:pt modelId="{48F71ECC-2AB7-4CB5-B02B-5032117AB7AB}" type="pres">
      <dgm:prSet presAssocID="{A293357D-C7CF-4B92-9E43-BD12235B08F4}" presName="node" presStyleLbl="node1" presStyleIdx="1" presStyleCnt="6">
        <dgm:presLayoutVars>
          <dgm:bulletEnabled val="1"/>
        </dgm:presLayoutVars>
      </dgm:prSet>
      <dgm:spPr/>
    </dgm:pt>
    <dgm:pt modelId="{AE53A075-BB9F-49B1-AC35-BC236BE94EF1}" type="pres">
      <dgm:prSet presAssocID="{A640C700-20AF-4F01-B09E-88DF766203E4}" presName="sibTrans" presStyleCnt="0"/>
      <dgm:spPr/>
    </dgm:pt>
    <dgm:pt modelId="{0312A13F-385E-4019-B63E-85AF20920D47}" type="pres">
      <dgm:prSet presAssocID="{C357BCD6-C01E-4855-AFBF-775FD69299DF}" presName="node" presStyleLbl="node1" presStyleIdx="2" presStyleCnt="6">
        <dgm:presLayoutVars>
          <dgm:bulletEnabled val="1"/>
        </dgm:presLayoutVars>
      </dgm:prSet>
      <dgm:spPr/>
    </dgm:pt>
    <dgm:pt modelId="{4226F579-2892-4A6F-89C3-B7EA2F56FF79}" type="pres">
      <dgm:prSet presAssocID="{2E63AD88-9D11-41A1-B30F-E177C4CFB6B4}" presName="sibTrans" presStyleCnt="0"/>
      <dgm:spPr/>
    </dgm:pt>
    <dgm:pt modelId="{62E16A2A-7B92-448A-B5B2-7F8C230F312F}" type="pres">
      <dgm:prSet presAssocID="{574093C8-1194-4F61-84B7-3079D2E6B85C}" presName="node" presStyleLbl="node1" presStyleIdx="3" presStyleCnt="6">
        <dgm:presLayoutVars>
          <dgm:bulletEnabled val="1"/>
        </dgm:presLayoutVars>
      </dgm:prSet>
      <dgm:spPr/>
    </dgm:pt>
    <dgm:pt modelId="{A14492F0-AA82-4A90-AC8E-7C816BC08493}" type="pres">
      <dgm:prSet presAssocID="{C89D8D82-7627-4986-8058-C4E235CA4CC7}" presName="sibTrans" presStyleCnt="0"/>
      <dgm:spPr/>
    </dgm:pt>
    <dgm:pt modelId="{D6127C66-1EF6-4BAE-A02F-CF17B390B925}" type="pres">
      <dgm:prSet presAssocID="{1FE031FF-D5B3-49F6-9FC7-D951C718CB2B}" presName="node" presStyleLbl="node1" presStyleIdx="4" presStyleCnt="6">
        <dgm:presLayoutVars>
          <dgm:bulletEnabled val="1"/>
        </dgm:presLayoutVars>
      </dgm:prSet>
      <dgm:spPr/>
    </dgm:pt>
    <dgm:pt modelId="{E88F296A-DEC3-4D35-A68A-5C5517D14437}" type="pres">
      <dgm:prSet presAssocID="{8F304DC3-B96E-4B66-86B4-E296B6CB3DAC}" presName="sibTrans" presStyleCnt="0"/>
      <dgm:spPr/>
    </dgm:pt>
    <dgm:pt modelId="{B6FB8964-763D-4A98-9718-CCFA1250CE04}" type="pres">
      <dgm:prSet presAssocID="{9A6C9BD4-ACF0-499C-A14C-68CEFC6DF1AE}" presName="node" presStyleLbl="node1" presStyleIdx="5" presStyleCnt="6">
        <dgm:presLayoutVars>
          <dgm:bulletEnabled val="1"/>
        </dgm:presLayoutVars>
      </dgm:prSet>
      <dgm:spPr/>
    </dgm:pt>
  </dgm:ptLst>
  <dgm:cxnLst>
    <dgm:cxn modelId="{D4035B26-D730-4738-8D66-0C8390EAD0FB}" srcId="{9D1EA061-5098-4B7D-A5D9-32375610A034}" destId="{574093C8-1194-4F61-84B7-3079D2E6B85C}" srcOrd="3" destOrd="0" parTransId="{8BD67390-2E7F-4955-9072-9D44487D6B58}" sibTransId="{C89D8D82-7627-4986-8058-C4E235CA4CC7}"/>
    <dgm:cxn modelId="{0BF92727-E270-40DC-9048-89A2A5F7BF5D}" type="presOf" srcId="{574093C8-1194-4F61-84B7-3079D2E6B85C}" destId="{62E16A2A-7B92-448A-B5B2-7F8C230F312F}" srcOrd="0" destOrd="0" presId="urn:microsoft.com/office/officeart/2005/8/layout/default"/>
    <dgm:cxn modelId="{9A206E2E-875E-4348-B88C-FDF5154C819F}" type="presOf" srcId="{9A6C9BD4-ACF0-499C-A14C-68CEFC6DF1AE}" destId="{B6FB8964-763D-4A98-9718-CCFA1250CE04}" srcOrd="0" destOrd="0" presId="urn:microsoft.com/office/officeart/2005/8/layout/default"/>
    <dgm:cxn modelId="{DB03B432-DF6A-409B-B051-91E1A064FB04}" type="presOf" srcId="{A293357D-C7CF-4B92-9E43-BD12235B08F4}" destId="{48F71ECC-2AB7-4CB5-B02B-5032117AB7AB}" srcOrd="0" destOrd="0" presId="urn:microsoft.com/office/officeart/2005/8/layout/default"/>
    <dgm:cxn modelId="{5BC4A53B-DD71-4FFE-83C1-4AAC49CFB48F}" type="presOf" srcId="{1FE031FF-D5B3-49F6-9FC7-D951C718CB2B}" destId="{D6127C66-1EF6-4BAE-A02F-CF17B390B925}" srcOrd="0" destOrd="0" presId="urn:microsoft.com/office/officeart/2005/8/layout/default"/>
    <dgm:cxn modelId="{C1D59978-BC2E-47DF-9A2C-C01CCDCC5978}" type="presOf" srcId="{B929D8F9-B3F4-464C-8A2E-0BC25A976AB7}" destId="{7E491A36-46B7-4AB8-9889-AC0D6A726C3B}" srcOrd="0" destOrd="0" presId="urn:microsoft.com/office/officeart/2005/8/layout/default"/>
    <dgm:cxn modelId="{C1363B79-1159-48AB-BB9A-61D487C8B4E7}" srcId="{9D1EA061-5098-4B7D-A5D9-32375610A034}" destId="{A293357D-C7CF-4B92-9E43-BD12235B08F4}" srcOrd="1" destOrd="0" parTransId="{18455FD6-B063-4067-9AB7-6CB3C4964BA8}" sibTransId="{A640C700-20AF-4F01-B09E-88DF766203E4}"/>
    <dgm:cxn modelId="{714CB1A0-3E54-490A-A06D-531ABA65BFD8}" srcId="{9D1EA061-5098-4B7D-A5D9-32375610A034}" destId="{9A6C9BD4-ACF0-499C-A14C-68CEFC6DF1AE}" srcOrd="5" destOrd="0" parTransId="{A37697F6-4341-450D-87B5-B03840D232E1}" sibTransId="{2CB51C10-E1B4-4009-9208-971DAC1C4B78}"/>
    <dgm:cxn modelId="{8AB83AA1-3564-435C-A4C6-B5184B3812C0}" srcId="{9D1EA061-5098-4B7D-A5D9-32375610A034}" destId="{1FE031FF-D5B3-49F6-9FC7-D951C718CB2B}" srcOrd="4" destOrd="0" parTransId="{DEB19125-C225-4AAB-9004-E69EA6A094AF}" sibTransId="{8F304DC3-B96E-4B66-86B4-E296B6CB3DAC}"/>
    <dgm:cxn modelId="{38002EA4-4443-409F-800B-7A64B2A73442}" srcId="{9D1EA061-5098-4B7D-A5D9-32375610A034}" destId="{C357BCD6-C01E-4855-AFBF-775FD69299DF}" srcOrd="2" destOrd="0" parTransId="{D3A718D4-CB86-474A-A4ED-BCE37653A563}" sibTransId="{2E63AD88-9D11-41A1-B30F-E177C4CFB6B4}"/>
    <dgm:cxn modelId="{06808FB6-9B6F-4DB0-801F-DA0C1530116A}" type="presOf" srcId="{C357BCD6-C01E-4855-AFBF-775FD69299DF}" destId="{0312A13F-385E-4019-B63E-85AF20920D47}" srcOrd="0" destOrd="0" presId="urn:microsoft.com/office/officeart/2005/8/layout/default"/>
    <dgm:cxn modelId="{BA2E14D3-95F4-49DF-807C-B4A0AE856076}" srcId="{9D1EA061-5098-4B7D-A5D9-32375610A034}" destId="{B929D8F9-B3F4-464C-8A2E-0BC25A976AB7}" srcOrd="0" destOrd="0" parTransId="{6FEA6A60-15F1-4086-B85E-BFC0A87F0AC5}" sibTransId="{8F2E5D7E-9632-4D46-B11D-7154A7E176CC}"/>
    <dgm:cxn modelId="{A987D4E6-5E1F-4261-B08B-A823C372F8B9}" type="presOf" srcId="{9D1EA061-5098-4B7D-A5D9-32375610A034}" destId="{53963BB4-370E-4E3D-8D59-9CFFD7C9F07B}" srcOrd="0" destOrd="0" presId="urn:microsoft.com/office/officeart/2005/8/layout/default"/>
    <dgm:cxn modelId="{FD78EC26-BF70-4E04-8662-4BC12989E682}" type="presParOf" srcId="{53963BB4-370E-4E3D-8D59-9CFFD7C9F07B}" destId="{7E491A36-46B7-4AB8-9889-AC0D6A726C3B}" srcOrd="0" destOrd="0" presId="urn:microsoft.com/office/officeart/2005/8/layout/default"/>
    <dgm:cxn modelId="{5FE8B487-B20C-4F7A-9237-6C357F41F2CB}" type="presParOf" srcId="{53963BB4-370E-4E3D-8D59-9CFFD7C9F07B}" destId="{C681B8D1-7B67-418E-9010-1DD6108E85BB}" srcOrd="1" destOrd="0" presId="urn:microsoft.com/office/officeart/2005/8/layout/default"/>
    <dgm:cxn modelId="{FD9B64B3-F46E-4114-8987-59EE0321A9D4}" type="presParOf" srcId="{53963BB4-370E-4E3D-8D59-9CFFD7C9F07B}" destId="{48F71ECC-2AB7-4CB5-B02B-5032117AB7AB}" srcOrd="2" destOrd="0" presId="urn:microsoft.com/office/officeart/2005/8/layout/default"/>
    <dgm:cxn modelId="{18CD55A6-B55F-4400-A123-183007011CFE}" type="presParOf" srcId="{53963BB4-370E-4E3D-8D59-9CFFD7C9F07B}" destId="{AE53A075-BB9F-49B1-AC35-BC236BE94EF1}" srcOrd="3" destOrd="0" presId="urn:microsoft.com/office/officeart/2005/8/layout/default"/>
    <dgm:cxn modelId="{78C3575C-4AF8-4BB2-A518-0C5C2CE31198}" type="presParOf" srcId="{53963BB4-370E-4E3D-8D59-9CFFD7C9F07B}" destId="{0312A13F-385E-4019-B63E-85AF20920D47}" srcOrd="4" destOrd="0" presId="urn:microsoft.com/office/officeart/2005/8/layout/default"/>
    <dgm:cxn modelId="{2FEDF3F6-85FF-456A-9582-A59191D9D63C}" type="presParOf" srcId="{53963BB4-370E-4E3D-8D59-9CFFD7C9F07B}" destId="{4226F579-2892-4A6F-89C3-B7EA2F56FF79}" srcOrd="5" destOrd="0" presId="urn:microsoft.com/office/officeart/2005/8/layout/default"/>
    <dgm:cxn modelId="{03F86275-0AD6-40EC-8C3F-FB2CCC99FE13}" type="presParOf" srcId="{53963BB4-370E-4E3D-8D59-9CFFD7C9F07B}" destId="{62E16A2A-7B92-448A-B5B2-7F8C230F312F}" srcOrd="6" destOrd="0" presId="urn:microsoft.com/office/officeart/2005/8/layout/default"/>
    <dgm:cxn modelId="{83EB71A6-F693-4D17-BD93-B78A4EAFA184}" type="presParOf" srcId="{53963BB4-370E-4E3D-8D59-9CFFD7C9F07B}" destId="{A14492F0-AA82-4A90-AC8E-7C816BC08493}" srcOrd="7" destOrd="0" presId="urn:microsoft.com/office/officeart/2005/8/layout/default"/>
    <dgm:cxn modelId="{08AABC79-4EBA-44FD-ACE6-1D4F57712944}" type="presParOf" srcId="{53963BB4-370E-4E3D-8D59-9CFFD7C9F07B}" destId="{D6127C66-1EF6-4BAE-A02F-CF17B390B925}" srcOrd="8" destOrd="0" presId="urn:microsoft.com/office/officeart/2005/8/layout/default"/>
    <dgm:cxn modelId="{72652AAF-29A5-4462-B29A-44C32A173EAA}" type="presParOf" srcId="{53963BB4-370E-4E3D-8D59-9CFFD7C9F07B}" destId="{E88F296A-DEC3-4D35-A68A-5C5517D14437}" srcOrd="9" destOrd="0" presId="urn:microsoft.com/office/officeart/2005/8/layout/default"/>
    <dgm:cxn modelId="{3ADB7239-8F3A-414B-9B61-392248DD33EE}" type="presParOf" srcId="{53963BB4-370E-4E3D-8D59-9CFFD7C9F07B}" destId="{B6FB8964-763D-4A98-9718-CCFA1250CE0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BC3AC1-290D-4C47-9D05-C4BE94CEF3D0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B26254-C43F-4D2B-A7AF-653D0C96AA26}">
      <dgm:prSet/>
      <dgm:spPr/>
      <dgm:t>
        <a:bodyPr/>
        <a:lstStyle/>
        <a:p>
          <a:r>
            <a:rPr lang="pt-BR"/>
            <a:t>Cristologia distorcida gera evangelho falso.</a:t>
          </a:r>
          <a:endParaRPr lang="en-US"/>
        </a:p>
      </dgm:t>
    </dgm:pt>
    <dgm:pt modelId="{C3DE980C-448F-477F-8BF8-C72F74265A5E}" type="parTrans" cxnId="{799A7A83-E83D-4BB2-8D7A-B9FED46AD03C}">
      <dgm:prSet/>
      <dgm:spPr/>
      <dgm:t>
        <a:bodyPr/>
        <a:lstStyle/>
        <a:p>
          <a:endParaRPr lang="en-US"/>
        </a:p>
      </dgm:t>
    </dgm:pt>
    <dgm:pt modelId="{023DCB33-FA63-4F05-BCF0-559FB17197D5}" type="sibTrans" cxnId="{799A7A83-E83D-4BB2-8D7A-B9FED46AD03C}">
      <dgm:prSet/>
      <dgm:spPr/>
      <dgm:t>
        <a:bodyPr/>
        <a:lstStyle/>
        <a:p>
          <a:endParaRPr lang="en-US"/>
        </a:p>
      </dgm:t>
    </dgm:pt>
    <dgm:pt modelId="{EF2F1A45-117A-4D2B-8F1F-C9D80DB6614E}">
      <dgm:prSet/>
      <dgm:spPr/>
      <dgm:t>
        <a:bodyPr/>
        <a:lstStyle/>
        <a:p>
          <a:r>
            <a:rPr lang="pt-BR"/>
            <a:t>• Heresia não é erro secundário.</a:t>
          </a:r>
          <a:endParaRPr lang="en-US"/>
        </a:p>
      </dgm:t>
    </dgm:pt>
    <dgm:pt modelId="{A45E5AE2-F2DA-415F-8DE5-11DE9FD4490F}" type="parTrans" cxnId="{A0D795AD-9ED6-40AE-9B7A-551A7D4946C5}">
      <dgm:prSet/>
      <dgm:spPr/>
      <dgm:t>
        <a:bodyPr/>
        <a:lstStyle/>
        <a:p>
          <a:endParaRPr lang="en-US"/>
        </a:p>
      </dgm:t>
    </dgm:pt>
    <dgm:pt modelId="{2DF9539F-D463-4D78-AEB3-EA398EE1BE07}" type="sibTrans" cxnId="{A0D795AD-9ED6-40AE-9B7A-551A7D4946C5}">
      <dgm:prSet/>
      <dgm:spPr/>
      <dgm:t>
        <a:bodyPr/>
        <a:lstStyle/>
        <a:p>
          <a:endParaRPr lang="en-US"/>
        </a:p>
      </dgm:t>
    </dgm:pt>
    <dgm:pt modelId="{3E330221-EFFC-4E11-A6C3-9905B154DCBB}">
      <dgm:prSet/>
      <dgm:spPr/>
      <dgm:t>
        <a:bodyPr/>
        <a:lstStyle/>
        <a:p>
          <a:r>
            <a:rPr lang="pt-BR"/>
            <a:t>• Afeta diretamente a salvação.</a:t>
          </a:r>
          <a:endParaRPr lang="en-US"/>
        </a:p>
      </dgm:t>
    </dgm:pt>
    <dgm:pt modelId="{2F3CCE07-7DCE-4330-B238-F28820F64B5B}" type="parTrans" cxnId="{A7B7697A-067C-4618-BC24-F00F9988033F}">
      <dgm:prSet/>
      <dgm:spPr/>
      <dgm:t>
        <a:bodyPr/>
        <a:lstStyle/>
        <a:p>
          <a:endParaRPr lang="en-US"/>
        </a:p>
      </dgm:t>
    </dgm:pt>
    <dgm:pt modelId="{702AE034-7270-4CCB-9F60-6E72E340E29C}" type="sibTrans" cxnId="{A7B7697A-067C-4618-BC24-F00F9988033F}">
      <dgm:prSet/>
      <dgm:spPr/>
      <dgm:t>
        <a:bodyPr/>
        <a:lstStyle/>
        <a:p>
          <a:endParaRPr lang="en-US"/>
        </a:p>
      </dgm:t>
    </dgm:pt>
    <dgm:pt modelId="{06B707CC-6F79-4C44-B517-B602EF66953C}">
      <dgm:prSet/>
      <dgm:spPr/>
      <dgm:t>
        <a:bodyPr/>
        <a:lstStyle/>
        <a:p>
          <a:r>
            <a:rPr lang="pt-BR"/>
            <a:t>• Compromete a adoração verdadeira.</a:t>
          </a:r>
          <a:endParaRPr lang="en-US"/>
        </a:p>
      </dgm:t>
    </dgm:pt>
    <dgm:pt modelId="{B634BD2C-E522-43EC-89C6-7CD3FD3131D9}" type="parTrans" cxnId="{96EEA98B-50E1-45D4-8601-2B37C1BCB786}">
      <dgm:prSet/>
      <dgm:spPr/>
      <dgm:t>
        <a:bodyPr/>
        <a:lstStyle/>
        <a:p>
          <a:endParaRPr lang="en-US"/>
        </a:p>
      </dgm:t>
    </dgm:pt>
    <dgm:pt modelId="{3559C762-E9C2-4F2C-8F4E-A40CAB2CB43B}" type="sibTrans" cxnId="{96EEA98B-50E1-45D4-8601-2B37C1BCB786}">
      <dgm:prSet/>
      <dgm:spPr/>
      <dgm:t>
        <a:bodyPr/>
        <a:lstStyle/>
        <a:p>
          <a:endParaRPr lang="en-US"/>
        </a:p>
      </dgm:t>
    </dgm:pt>
    <dgm:pt modelId="{ABE96645-8B83-4776-A721-283269E6BE9B}">
      <dgm:prSet/>
      <dgm:spPr/>
      <dgm:t>
        <a:bodyPr/>
        <a:lstStyle/>
        <a:p>
          <a:r>
            <a:rPr lang="pt-BR"/>
            <a:t>Texto: 2 João 7–9</a:t>
          </a:r>
          <a:endParaRPr lang="en-US"/>
        </a:p>
      </dgm:t>
    </dgm:pt>
    <dgm:pt modelId="{405D5D47-64D3-439F-8FCF-DC86552B3E47}" type="parTrans" cxnId="{8EE0D29D-E7B5-40A1-9A2B-8411FEC407F7}">
      <dgm:prSet/>
      <dgm:spPr/>
      <dgm:t>
        <a:bodyPr/>
        <a:lstStyle/>
        <a:p>
          <a:endParaRPr lang="en-US"/>
        </a:p>
      </dgm:t>
    </dgm:pt>
    <dgm:pt modelId="{3F3C8763-B4FD-421C-ACB3-1C44DA6AE7B1}" type="sibTrans" cxnId="{8EE0D29D-E7B5-40A1-9A2B-8411FEC407F7}">
      <dgm:prSet/>
      <dgm:spPr/>
      <dgm:t>
        <a:bodyPr/>
        <a:lstStyle/>
        <a:p>
          <a:endParaRPr lang="en-US"/>
        </a:p>
      </dgm:t>
    </dgm:pt>
    <dgm:pt modelId="{B718E4DA-B69B-41E0-98EA-FF3611130EA4}" type="pres">
      <dgm:prSet presAssocID="{A4BC3AC1-290D-4C47-9D05-C4BE94CEF3D0}" presName="linear" presStyleCnt="0">
        <dgm:presLayoutVars>
          <dgm:animLvl val="lvl"/>
          <dgm:resizeHandles val="exact"/>
        </dgm:presLayoutVars>
      </dgm:prSet>
      <dgm:spPr/>
    </dgm:pt>
    <dgm:pt modelId="{5F9CAD3E-CF01-4093-9D77-BFBFB9EF0748}" type="pres">
      <dgm:prSet presAssocID="{59B26254-C43F-4D2B-A7AF-653D0C96AA2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2D27307-C940-4526-9B0E-2A643FC7C54F}" type="pres">
      <dgm:prSet presAssocID="{023DCB33-FA63-4F05-BCF0-559FB17197D5}" presName="spacer" presStyleCnt="0"/>
      <dgm:spPr/>
    </dgm:pt>
    <dgm:pt modelId="{3BC8D2D2-63DD-4AC9-B520-3963A15442DA}" type="pres">
      <dgm:prSet presAssocID="{EF2F1A45-117A-4D2B-8F1F-C9D80DB661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A5ED5EF-CAFE-416C-90CE-C38B3B649692}" type="pres">
      <dgm:prSet presAssocID="{2DF9539F-D463-4D78-AEB3-EA398EE1BE07}" presName="spacer" presStyleCnt="0"/>
      <dgm:spPr/>
    </dgm:pt>
    <dgm:pt modelId="{93EF86A2-2787-4A5B-A2B5-BFCCEAE1C744}" type="pres">
      <dgm:prSet presAssocID="{3E330221-EFFC-4E11-A6C3-9905B154DCB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2BFA90A-164F-4299-B38C-2D4D40D52217}" type="pres">
      <dgm:prSet presAssocID="{702AE034-7270-4CCB-9F60-6E72E340E29C}" presName="spacer" presStyleCnt="0"/>
      <dgm:spPr/>
    </dgm:pt>
    <dgm:pt modelId="{2AA0E362-5E34-44B3-846F-624B9FDCE08B}" type="pres">
      <dgm:prSet presAssocID="{06B707CC-6F79-4C44-B517-B602EF6695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96821A4-94E8-46AF-BEDC-47DC871F488D}" type="pres">
      <dgm:prSet presAssocID="{3559C762-E9C2-4F2C-8F4E-A40CAB2CB43B}" presName="spacer" presStyleCnt="0"/>
      <dgm:spPr/>
    </dgm:pt>
    <dgm:pt modelId="{804997C4-CA72-4F22-BB06-86E95215E740}" type="pres">
      <dgm:prSet presAssocID="{ABE96645-8B83-4776-A721-283269E6BE9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B8A831-E3EB-4EDE-BB65-84D11BBFA101}" type="presOf" srcId="{59B26254-C43F-4D2B-A7AF-653D0C96AA26}" destId="{5F9CAD3E-CF01-4093-9D77-BFBFB9EF0748}" srcOrd="0" destOrd="0" presId="urn:microsoft.com/office/officeart/2005/8/layout/vList2"/>
    <dgm:cxn modelId="{6A010A42-54C4-416F-BCAD-56FA64B705CC}" type="presOf" srcId="{A4BC3AC1-290D-4C47-9D05-C4BE94CEF3D0}" destId="{B718E4DA-B69B-41E0-98EA-FF3611130EA4}" srcOrd="0" destOrd="0" presId="urn:microsoft.com/office/officeart/2005/8/layout/vList2"/>
    <dgm:cxn modelId="{C5C85647-E1BE-41B5-BD9A-9E09608842DE}" type="presOf" srcId="{3E330221-EFFC-4E11-A6C3-9905B154DCBB}" destId="{93EF86A2-2787-4A5B-A2B5-BFCCEAE1C744}" srcOrd="0" destOrd="0" presId="urn:microsoft.com/office/officeart/2005/8/layout/vList2"/>
    <dgm:cxn modelId="{8E047375-ABAA-4510-8EF4-F2F22254AB36}" type="presOf" srcId="{06B707CC-6F79-4C44-B517-B602EF66953C}" destId="{2AA0E362-5E34-44B3-846F-624B9FDCE08B}" srcOrd="0" destOrd="0" presId="urn:microsoft.com/office/officeart/2005/8/layout/vList2"/>
    <dgm:cxn modelId="{DAD7B159-D9FC-4FBB-8074-951C531E60C9}" type="presOf" srcId="{EF2F1A45-117A-4D2B-8F1F-C9D80DB6614E}" destId="{3BC8D2D2-63DD-4AC9-B520-3963A15442DA}" srcOrd="0" destOrd="0" presId="urn:microsoft.com/office/officeart/2005/8/layout/vList2"/>
    <dgm:cxn modelId="{A7B7697A-067C-4618-BC24-F00F9988033F}" srcId="{A4BC3AC1-290D-4C47-9D05-C4BE94CEF3D0}" destId="{3E330221-EFFC-4E11-A6C3-9905B154DCBB}" srcOrd="2" destOrd="0" parTransId="{2F3CCE07-7DCE-4330-B238-F28820F64B5B}" sibTransId="{702AE034-7270-4CCB-9F60-6E72E340E29C}"/>
    <dgm:cxn modelId="{799A7A83-E83D-4BB2-8D7A-B9FED46AD03C}" srcId="{A4BC3AC1-290D-4C47-9D05-C4BE94CEF3D0}" destId="{59B26254-C43F-4D2B-A7AF-653D0C96AA26}" srcOrd="0" destOrd="0" parTransId="{C3DE980C-448F-477F-8BF8-C72F74265A5E}" sibTransId="{023DCB33-FA63-4F05-BCF0-559FB17197D5}"/>
    <dgm:cxn modelId="{96EEA98B-50E1-45D4-8601-2B37C1BCB786}" srcId="{A4BC3AC1-290D-4C47-9D05-C4BE94CEF3D0}" destId="{06B707CC-6F79-4C44-B517-B602EF66953C}" srcOrd="3" destOrd="0" parTransId="{B634BD2C-E522-43EC-89C6-7CD3FD3131D9}" sibTransId="{3559C762-E9C2-4F2C-8F4E-A40CAB2CB43B}"/>
    <dgm:cxn modelId="{8EE0D29D-E7B5-40A1-9A2B-8411FEC407F7}" srcId="{A4BC3AC1-290D-4C47-9D05-C4BE94CEF3D0}" destId="{ABE96645-8B83-4776-A721-283269E6BE9B}" srcOrd="4" destOrd="0" parTransId="{405D5D47-64D3-439F-8FCF-DC86552B3E47}" sibTransId="{3F3C8763-B4FD-421C-ACB3-1C44DA6AE7B1}"/>
    <dgm:cxn modelId="{A0D795AD-9ED6-40AE-9B7A-551A7D4946C5}" srcId="{A4BC3AC1-290D-4C47-9D05-C4BE94CEF3D0}" destId="{EF2F1A45-117A-4D2B-8F1F-C9D80DB6614E}" srcOrd="1" destOrd="0" parTransId="{A45E5AE2-F2DA-415F-8DE5-11DE9FD4490F}" sibTransId="{2DF9539F-D463-4D78-AEB3-EA398EE1BE07}"/>
    <dgm:cxn modelId="{930C97AF-DA78-4E15-B909-582CE2A843A3}" type="presOf" srcId="{ABE96645-8B83-4776-A721-283269E6BE9B}" destId="{804997C4-CA72-4F22-BB06-86E95215E740}" srcOrd="0" destOrd="0" presId="urn:microsoft.com/office/officeart/2005/8/layout/vList2"/>
    <dgm:cxn modelId="{7D9B9BF1-02B3-416A-A02A-5DBD453D8848}" type="presParOf" srcId="{B718E4DA-B69B-41E0-98EA-FF3611130EA4}" destId="{5F9CAD3E-CF01-4093-9D77-BFBFB9EF0748}" srcOrd="0" destOrd="0" presId="urn:microsoft.com/office/officeart/2005/8/layout/vList2"/>
    <dgm:cxn modelId="{6A6EDA3C-47EE-46A3-AF3C-9DB81697AE83}" type="presParOf" srcId="{B718E4DA-B69B-41E0-98EA-FF3611130EA4}" destId="{F2D27307-C940-4526-9B0E-2A643FC7C54F}" srcOrd="1" destOrd="0" presId="urn:microsoft.com/office/officeart/2005/8/layout/vList2"/>
    <dgm:cxn modelId="{4EE10427-D09D-443B-BB70-0F1799ADFFB2}" type="presParOf" srcId="{B718E4DA-B69B-41E0-98EA-FF3611130EA4}" destId="{3BC8D2D2-63DD-4AC9-B520-3963A15442DA}" srcOrd="2" destOrd="0" presId="urn:microsoft.com/office/officeart/2005/8/layout/vList2"/>
    <dgm:cxn modelId="{39C71556-C3B8-464B-88FF-FD42EDC5723A}" type="presParOf" srcId="{B718E4DA-B69B-41E0-98EA-FF3611130EA4}" destId="{BA5ED5EF-CAFE-416C-90CE-C38B3B649692}" srcOrd="3" destOrd="0" presId="urn:microsoft.com/office/officeart/2005/8/layout/vList2"/>
    <dgm:cxn modelId="{D6B3BD4B-5366-4E53-A9FF-1BA89028D4AD}" type="presParOf" srcId="{B718E4DA-B69B-41E0-98EA-FF3611130EA4}" destId="{93EF86A2-2787-4A5B-A2B5-BFCCEAE1C744}" srcOrd="4" destOrd="0" presId="urn:microsoft.com/office/officeart/2005/8/layout/vList2"/>
    <dgm:cxn modelId="{2525EF68-9F98-4410-A76A-B82FDEA7A568}" type="presParOf" srcId="{B718E4DA-B69B-41E0-98EA-FF3611130EA4}" destId="{42BFA90A-164F-4299-B38C-2D4D40D52217}" srcOrd="5" destOrd="0" presId="urn:microsoft.com/office/officeart/2005/8/layout/vList2"/>
    <dgm:cxn modelId="{B3B3FE11-1ED4-477E-8451-1966BC33C1B6}" type="presParOf" srcId="{B718E4DA-B69B-41E0-98EA-FF3611130EA4}" destId="{2AA0E362-5E34-44B3-846F-624B9FDCE08B}" srcOrd="6" destOrd="0" presId="urn:microsoft.com/office/officeart/2005/8/layout/vList2"/>
    <dgm:cxn modelId="{EEFDD2C6-C5E2-4CD7-B7BE-83398E30C7E3}" type="presParOf" srcId="{B718E4DA-B69B-41E0-98EA-FF3611130EA4}" destId="{496821A4-94E8-46AF-BEDC-47DC871F488D}" srcOrd="7" destOrd="0" presId="urn:microsoft.com/office/officeart/2005/8/layout/vList2"/>
    <dgm:cxn modelId="{F92724F7-CE61-4904-975C-165B7E4B93FA}" type="presParOf" srcId="{B718E4DA-B69B-41E0-98EA-FF3611130EA4}" destId="{804997C4-CA72-4F22-BB06-86E95215E74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F48BE7-C5DF-4823-9BC4-1DD2938B516B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FE15FF7-8ED5-49AE-B4F3-1A1C71EF6D58}">
      <dgm:prSet/>
      <dgm:spPr/>
      <dgm:t>
        <a:bodyPr/>
        <a:lstStyle/>
        <a:p>
          <a:r>
            <a:rPr lang="pt-BR"/>
            <a:t>Cristo não é criatura exaltada.</a:t>
          </a:r>
          <a:endParaRPr lang="en-US"/>
        </a:p>
      </dgm:t>
    </dgm:pt>
    <dgm:pt modelId="{ED0997BB-8EE2-4C1B-859D-5C88DC1F08ED}" type="parTrans" cxnId="{7CB40E8F-0C86-4228-A4DA-ED31184A6416}">
      <dgm:prSet/>
      <dgm:spPr/>
      <dgm:t>
        <a:bodyPr/>
        <a:lstStyle/>
        <a:p>
          <a:endParaRPr lang="en-US"/>
        </a:p>
      </dgm:t>
    </dgm:pt>
    <dgm:pt modelId="{ED86E193-655E-49D1-97AD-5FAFF163C95D}" type="sibTrans" cxnId="{7CB40E8F-0C86-4228-A4DA-ED31184A6416}">
      <dgm:prSet/>
      <dgm:spPr/>
      <dgm:t>
        <a:bodyPr/>
        <a:lstStyle/>
        <a:p>
          <a:endParaRPr lang="en-US"/>
        </a:p>
      </dgm:t>
    </dgm:pt>
    <dgm:pt modelId="{CC80CA3F-71C1-4E45-AE2B-69919F011AEF}">
      <dgm:prSet/>
      <dgm:spPr/>
      <dgm:t>
        <a:bodyPr/>
        <a:lstStyle/>
        <a:p>
          <a:r>
            <a:rPr lang="pt-BR"/>
            <a:t>• Ele é eterno.</a:t>
          </a:r>
          <a:endParaRPr lang="en-US"/>
        </a:p>
      </dgm:t>
    </dgm:pt>
    <dgm:pt modelId="{22267DE6-CE87-4AD8-9CC8-EDFD3088A8F1}" type="parTrans" cxnId="{2B1EE440-3A37-45B9-BAC7-C9BC1A97B269}">
      <dgm:prSet/>
      <dgm:spPr/>
      <dgm:t>
        <a:bodyPr/>
        <a:lstStyle/>
        <a:p>
          <a:endParaRPr lang="en-US"/>
        </a:p>
      </dgm:t>
    </dgm:pt>
    <dgm:pt modelId="{2945F874-CB6D-42FC-82E1-E561953AC8E7}" type="sibTrans" cxnId="{2B1EE440-3A37-45B9-BAC7-C9BC1A97B269}">
      <dgm:prSet/>
      <dgm:spPr/>
      <dgm:t>
        <a:bodyPr/>
        <a:lstStyle/>
        <a:p>
          <a:endParaRPr lang="en-US"/>
        </a:p>
      </dgm:t>
    </dgm:pt>
    <dgm:pt modelId="{70722F2C-F494-49FB-9081-208D4FBADB2C}">
      <dgm:prSet/>
      <dgm:spPr/>
      <dgm:t>
        <a:bodyPr/>
        <a:lstStyle/>
        <a:p>
          <a:r>
            <a:rPr lang="pt-BR"/>
            <a:t>• Ele é criador.</a:t>
          </a:r>
          <a:endParaRPr lang="en-US"/>
        </a:p>
      </dgm:t>
    </dgm:pt>
    <dgm:pt modelId="{695D8808-AAD0-40C9-AF85-6ADB48EBE065}" type="parTrans" cxnId="{BD149C94-80E7-4535-B6EF-C757D591F6AF}">
      <dgm:prSet/>
      <dgm:spPr/>
      <dgm:t>
        <a:bodyPr/>
        <a:lstStyle/>
        <a:p>
          <a:endParaRPr lang="en-US"/>
        </a:p>
      </dgm:t>
    </dgm:pt>
    <dgm:pt modelId="{2AED17D7-5540-4E85-BE75-3E8AA6F23620}" type="sibTrans" cxnId="{BD149C94-80E7-4535-B6EF-C757D591F6AF}">
      <dgm:prSet/>
      <dgm:spPr/>
      <dgm:t>
        <a:bodyPr/>
        <a:lstStyle/>
        <a:p>
          <a:endParaRPr lang="en-US"/>
        </a:p>
      </dgm:t>
    </dgm:pt>
    <dgm:pt modelId="{F3F9B10F-1D82-44F6-AF68-5D5ED18B40E6}">
      <dgm:prSet/>
      <dgm:spPr/>
      <dgm:t>
        <a:bodyPr/>
        <a:lstStyle/>
        <a:p>
          <a:r>
            <a:rPr lang="pt-BR"/>
            <a:t>• Ele é chamado Deus pelo Pai.</a:t>
          </a:r>
          <a:endParaRPr lang="en-US"/>
        </a:p>
      </dgm:t>
    </dgm:pt>
    <dgm:pt modelId="{A6C43264-A6F0-4527-9024-F48C577D1D44}" type="parTrans" cxnId="{721DF633-392D-4704-919B-3B9B9FEDB83D}">
      <dgm:prSet/>
      <dgm:spPr/>
      <dgm:t>
        <a:bodyPr/>
        <a:lstStyle/>
        <a:p>
          <a:endParaRPr lang="en-US"/>
        </a:p>
      </dgm:t>
    </dgm:pt>
    <dgm:pt modelId="{8CAF0B2C-4E5B-4BE9-8155-2903B22708EC}" type="sibTrans" cxnId="{721DF633-392D-4704-919B-3B9B9FEDB83D}">
      <dgm:prSet/>
      <dgm:spPr/>
      <dgm:t>
        <a:bodyPr/>
        <a:lstStyle/>
        <a:p>
          <a:endParaRPr lang="en-US"/>
        </a:p>
      </dgm:t>
    </dgm:pt>
    <dgm:pt modelId="{6D13919D-C99B-4D01-A89F-B8971F03935B}">
      <dgm:prSet/>
      <dgm:spPr/>
      <dgm:t>
        <a:bodyPr/>
        <a:lstStyle/>
        <a:p>
          <a:r>
            <a:rPr lang="pt-BR"/>
            <a:t>Texto: João 1.1; Hebreus 1.8</a:t>
          </a:r>
          <a:endParaRPr lang="en-US"/>
        </a:p>
      </dgm:t>
    </dgm:pt>
    <dgm:pt modelId="{55F1CBE1-E9F1-4F80-8CAD-D3CE27D671AD}" type="parTrans" cxnId="{F9FE6854-03C7-4B3F-90DE-1FE946638B5E}">
      <dgm:prSet/>
      <dgm:spPr/>
      <dgm:t>
        <a:bodyPr/>
        <a:lstStyle/>
        <a:p>
          <a:endParaRPr lang="en-US"/>
        </a:p>
      </dgm:t>
    </dgm:pt>
    <dgm:pt modelId="{AEEA5F16-F797-4983-A65D-6E1FF09CB7B4}" type="sibTrans" cxnId="{F9FE6854-03C7-4B3F-90DE-1FE946638B5E}">
      <dgm:prSet/>
      <dgm:spPr/>
      <dgm:t>
        <a:bodyPr/>
        <a:lstStyle/>
        <a:p>
          <a:endParaRPr lang="en-US"/>
        </a:p>
      </dgm:t>
    </dgm:pt>
    <dgm:pt modelId="{68D0165E-0574-489E-87A5-7006E29950FC}" type="pres">
      <dgm:prSet presAssocID="{C9F48BE7-C5DF-4823-9BC4-1DD2938B516B}" presName="linear" presStyleCnt="0">
        <dgm:presLayoutVars>
          <dgm:animLvl val="lvl"/>
          <dgm:resizeHandles val="exact"/>
        </dgm:presLayoutVars>
      </dgm:prSet>
      <dgm:spPr/>
    </dgm:pt>
    <dgm:pt modelId="{5482C59C-3EE9-4FD3-9C6A-1AC8C69FE9E3}" type="pres">
      <dgm:prSet presAssocID="{3FE15FF7-8ED5-49AE-B4F3-1A1C71EF6D5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4BD1550-278B-4A2E-9578-E655C40891F5}" type="pres">
      <dgm:prSet presAssocID="{ED86E193-655E-49D1-97AD-5FAFF163C95D}" presName="spacer" presStyleCnt="0"/>
      <dgm:spPr/>
    </dgm:pt>
    <dgm:pt modelId="{1EA712DF-E8C3-4EBD-9562-9B6880835CB8}" type="pres">
      <dgm:prSet presAssocID="{CC80CA3F-71C1-4E45-AE2B-69919F011AE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0DFD7E3-4A2F-4D71-885E-1F36B1E6CA4C}" type="pres">
      <dgm:prSet presAssocID="{2945F874-CB6D-42FC-82E1-E561953AC8E7}" presName="spacer" presStyleCnt="0"/>
      <dgm:spPr/>
    </dgm:pt>
    <dgm:pt modelId="{4E233E30-25E1-4FE5-8606-160E0152EC97}" type="pres">
      <dgm:prSet presAssocID="{70722F2C-F494-49FB-9081-208D4FBADB2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00033C4-2FD2-4382-8BE1-E880F7D9E46A}" type="pres">
      <dgm:prSet presAssocID="{2AED17D7-5540-4E85-BE75-3E8AA6F23620}" presName="spacer" presStyleCnt="0"/>
      <dgm:spPr/>
    </dgm:pt>
    <dgm:pt modelId="{E1ACE5C7-171C-4A86-AFF0-86BD1B508838}" type="pres">
      <dgm:prSet presAssocID="{F3F9B10F-1D82-44F6-AF68-5D5ED18B40E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B8FA089-2D36-453D-9361-7E555A15EB85}" type="pres">
      <dgm:prSet presAssocID="{8CAF0B2C-4E5B-4BE9-8155-2903B22708EC}" presName="spacer" presStyleCnt="0"/>
      <dgm:spPr/>
    </dgm:pt>
    <dgm:pt modelId="{5BA60233-1B58-40DA-9142-8A3A2819517C}" type="pres">
      <dgm:prSet presAssocID="{6D13919D-C99B-4D01-A89F-B8971F03935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06F5614-0D5C-4807-B99A-70CE7A8303CA}" type="presOf" srcId="{C9F48BE7-C5DF-4823-9BC4-1DD2938B516B}" destId="{68D0165E-0574-489E-87A5-7006E29950FC}" srcOrd="0" destOrd="0" presId="urn:microsoft.com/office/officeart/2005/8/layout/vList2"/>
    <dgm:cxn modelId="{CF3EC62D-5C8E-4B4A-9A5B-D20F334671EC}" type="presOf" srcId="{F3F9B10F-1D82-44F6-AF68-5D5ED18B40E6}" destId="{E1ACE5C7-171C-4A86-AFF0-86BD1B508838}" srcOrd="0" destOrd="0" presId="urn:microsoft.com/office/officeart/2005/8/layout/vList2"/>
    <dgm:cxn modelId="{721DF633-392D-4704-919B-3B9B9FEDB83D}" srcId="{C9F48BE7-C5DF-4823-9BC4-1DD2938B516B}" destId="{F3F9B10F-1D82-44F6-AF68-5D5ED18B40E6}" srcOrd="3" destOrd="0" parTransId="{A6C43264-A6F0-4527-9024-F48C577D1D44}" sibTransId="{8CAF0B2C-4E5B-4BE9-8155-2903B22708EC}"/>
    <dgm:cxn modelId="{2B1EE440-3A37-45B9-BAC7-C9BC1A97B269}" srcId="{C9F48BE7-C5DF-4823-9BC4-1DD2938B516B}" destId="{CC80CA3F-71C1-4E45-AE2B-69919F011AEF}" srcOrd="1" destOrd="0" parTransId="{22267DE6-CE87-4AD8-9CC8-EDFD3088A8F1}" sibTransId="{2945F874-CB6D-42FC-82E1-E561953AC8E7}"/>
    <dgm:cxn modelId="{AB9CD15C-6E35-4477-A0F2-5B2B50686D3D}" type="presOf" srcId="{CC80CA3F-71C1-4E45-AE2B-69919F011AEF}" destId="{1EA712DF-E8C3-4EBD-9562-9B6880835CB8}" srcOrd="0" destOrd="0" presId="urn:microsoft.com/office/officeart/2005/8/layout/vList2"/>
    <dgm:cxn modelId="{B2F78F4B-4136-4D2F-AB20-AAB058FDB730}" type="presOf" srcId="{3FE15FF7-8ED5-49AE-B4F3-1A1C71EF6D58}" destId="{5482C59C-3EE9-4FD3-9C6A-1AC8C69FE9E3}" srcOrd="0" destOrd="0" presId="urn:microsoft.com/office/officeart/2005/8/layout/vList2"/>
    <dgm:cxn modelId="{F9FE6854-03C7-4B3F-90DE-1FE946638B5E}" srcId="{C9F48BE7-C5DF-4823-9BC4-1DD2938B516B}" destId="{6D13919D-C99B-4D01-A89F-B8971F03935B}" srcOrd="4" destOrd="0" parTransId="{55F1CBE1-E9F1-4F80-8CAD-D3CE27D671AD}" sibTransId="{AEEA5F16-F797-4983-A65D-6E1FF09CB7B4}"/>
    <dgm:cxn modelId="{7CB40E8F-0C86-4228-A4DA-ED31184A6416}" srcId="{C9F48BE7-C5DF-4823-9BC4-1DD2938B516B}" destId="{3FE15FF7-8ED5-49AE-B4F3-1A1C71EF6D58}" srcOrd="0" destOrd="0" parTransId="{ED0997BB-8EE2-4C1B-859D-5C88DC1F08ED}" sibTransId="{ED86E193-655E-49D1-97AD-5FAFF163C95D}"/>
    <dgm:cxn modelId="{BD149C94-80E7-4535-B6EF-C757D591F6AF}" srcId="{C9F48BE7-C5DF-4823-9BC4-1DD2938B516B}" destId="{70722F2C-F494-49FB-9081-208D4FBADB2C}" srcOrd="2" destOrd="0" parTransId="{695D8808-AAD0-40C9-AF85-6ADB48EBE065}" sibTransId="{2AED17D7-5540-4E85-BE75-3E8AA6F23620}"/>
    <dgm:cxn modelId="{6E0DF6B8-0176-4A5A-BF11-0840314711A2}" type="presOf" srcId="{6D13919D-C99B-4D01-A89F-B8971F03935B}" destId="{5BA60233-1B58-40DA-9142-8A3A2819517C}" srcOrd="0" destOrd="0" presId="urn:microsoft.com/office/officeart/2005/8/layout/vList2"/>
    <dgm:cxn modelId="{EF7B98CD-ABDC-46DC-A5ED-8BEE3C4D0A0D}" type="presOf" srcId="{70722F2C-F494-49FB-9081-208D4FBADB2C}" destId="{4E233E30-25E1-4FE5-8606-160E0152EC97}" srcOrd="0" destOrd="0" presId="urn:microsoft.com/office/officeart/2005/8/layout/vList2"/>
    <dgm:cxn modelId="{9A710E38-0DA1-4A06-98EE-9E17D1A405DE}" type="presParOf" srcId="{68D0165E-0574-489E-87A5-7006E29950FC}" destId="{5482C59C-3EE9-4FD3-9C6A-1AC8C69FE9E3}" srcOrd="0" destOrd="0" presId="urn:microsoft.com/office/officeart/2005/8/layout/vList2"/>
    <dgm:cxn modelId="{25685251-0310-49AA-A9AA-F01807F88559}" type="presParOf" srcId="{68D0165E-0574-489E-87A5-7006E29950FC}" destId="{A4BD1550-278B-4A2E-9578-E655C40891F5}" srcOrd="1" destOrd="0" presId="urn:microsoft.com/office/officeart/2005/8/layout/vList2"/>
    <dgm:cxn modelId="{4ADC0EFA-695B-419E-A19D-3683ABBE8B9F}" type="presParOf" srcId="{68D0165E-0574-489E-87A5-7006E29950FC}" destId="{1EA712DF-E8C3-4EBD-9562-9B6880835CB8}" srcOrd="2" destOrd="0" presId="urn:microsoft.com/office/officeart/2005/8/layout/vList2"/>
    <dgm:cxn modelId="{66AA0588-9872-4983-9570-F8E9A67090F7}" type="presParOf" srcId="{68D0165E-0574-489E-87A5-7006E29950FC}" destId="{B0DFD7E3-4A2F-4D71-885E-1F36B1E6CA4C}" srcOrd="3" destOrd="0" presId="urn:microsoft.com/office/officeart/2005/8/layout/vList2"/>
    <dgm:cxn modelId="{635171A9-6E17-44C3-A386-DF701AD1B5C6}" type="presParOf" srcId="{68D0165E-0574-489E-87A5-7006E29950FC}" destId="{4E233E30-25E1-4FE5-8606-160E0152EC97}" srcOrd="4" destOrd="0" presId="urn:microsoft.com/office/officeart/2005/8/layout/vList2"/>
    <dgm:cxn modelId="{7D16AE89-B6EF-4E32-8CA6-EE301E81DA8E}" type="presParOf" srcId="{68D0165E-0574-489E-87A5-7006E29950FC}" destId="{700033C4-2FD2-4382-8BE1-E880F7D9E46A}" srcOrd="5" destOrd="0" presId="urn:microsoft.com/office/officeart/2005/8/layout/vList2"/>
    <dgm:cxn modelId="{3FA1349E-2B2E-4751-8359-6B19C39F5D1F}" type="presParOf" srcId="{68D0165E-0574-489E-87A5-7006E29950FC}" destId="{E1ACE5C7-171C-4A86-AFF0-86BD1B508838}" srcOrd="6" destOrd="0" presId="urn:microsoft.com/office/officeart/2005/8/layout/vList2"/>
    <dgm:cxn modelId="{80EF5DF1-8C9C-46BB-B6CA-4497CD3EAB2D}" type="presParOf" srcId="{68D0165E-0574-489E-87A5-7006E29950FC}" destId="{CB8FA089-2D36-453D-9361-7E555A15EB85}" srcOrd="7" destOrd="0" presId="urn:microsoft.com/office/officeart/2005/8/layout/vList2"/>
    <dgm:cxn modelId="{07CDBED0-B690-4AE2-8B0C-9BEF1454FACA}" type="presParOf" srcId="{68D0165E-0574-489E-87A5-7006E29950FC}" destId="{5BA60233-1B58-40DA-9142-8A3A281951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DBB902A-3A85-4A68-BE5E-67A7F8E248E7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9BD9C77-F54C-4E3C-AF1C-1AE277B73E91}">
      <dgm:prSet/>
      <dgm:spPr/>
      <dgm:t>
        <a:bodyPr/>
        <a:lstStyle/>
        <a:p>
          <a:r>
            <a:rPr lang="pt-BR"/>
            <a:t>Deus não se manifesta apenas em modos sucessivos.</a:t>
          </a:r>
          <a:endParaRPr lang="en-US"/>
        </a:p>
      </dgm:t>
    </dgm:pt>
    <dgm:pt modelId="{126D4373-B66D-420C-BF04-DE3A5FB3856A}" type="parTrans" cxnId="{485FBB36-51FC-4665-9D18-2113B5286C6F}">
      <dgm:prSet/>
      <dgm:spPr/>
      <dgm:t>
        <a:bodyPr/>
        <a:lstStyle/>
        <a:p>
          <a:endParaRPr lang="en-US"/>
        </a:p>
      </dgm:t>
    </dgm:pt>
    <dgm:pt modelId="{98BF6147-6350-4D91-98DD-C3EEE069127F}" type="sibTrans" cxnId="{485FBB36-51FC-4665-9D18-2113B5286C6F}">
      <dgm:prSet/>
      <dgm:spPr/>
      <dgm:t>
        <a:bodyPr/>
        <a:lstStyle/>
        <a:p>
          <a:endParaRPr lang="en-US"/>
        </a:p>
      </dgm:t>
    </dgm:pt>
    <dgm:pt modelId="{5842F706-D955-46E7-A21C-1344739117B1}">
      <dgm:prSet/>
      <dgm:spPr/>
      <dgm:t>
        <a:bodyPr/>
        <a:lstStyle/>
        <a:p>
          <a:r>
            <a:rPr lang="pt-BR"/>
            <a:t>• O Pai fala.</a:t>
          </a:r>
          <a:endParaRPr lang="en-US"/>
        </a:p>
      </dgm:t>
    </dgm:pt>
    <dgm:pt modelId="{907A03F7-3DE7-429C-93D5-100963C997EC}" type="parTrans" cxnId="{91A00F53-F867-4F6A-B3FB-41634217ED75}">
      <dgm:prSet/>
      <dgm:spPr/>
      <dgm:t>
        <a:bodyPr/>
        <a:lstStyle/>
        <a:p>
          <a:endParaRPr lang="en-US"/>
        </a:p>
      </dgm:t>
    </dgm:pt>
    <dgm:pt modelId="{FD4D302A-23AA-4C6D-ADCC-C07E49C35512}" type="sibTrans" cxnId="{91A00F53-F867-4F6A-B3FB-41634217ED75}">
      <dgm:prSet/>
      <dgm:spPr/>
      <dgm:t>
        <a:bodyPr/>
        <a:lstStyle/>
        <a:p>
          <a:endParaRPr lang="en-US"/>
        </a:p>
      </dgm:t>
    </dgm:pt>
    <dgm:pt modelId="{C447E91F-B1D5-4CC2-9A0D-BB84FABCA323}">
      <dgm:prSet/>
      <dgm:spPr/>
      <dgm:t>
        <a:bodyPr/>
        <a:lstStyle/>
        <a:p>
          <a:r>
            <a:rPr lang="pt-BR"/>
            <a:t>• O Filho é batizado.</a:t>
          </a:r>
          <a:endParaRPr lang="en-US"/>
        </a:p>
      </dgm:t>
    </dgm:pt>
    <dgm:pt modelId="{1388496D-9B50-475B-B3D3-9D30BCE56C56}" type="parTrans" cxnId="{0EDF5D9C-E33B-4B6E-A6BF-3096974A840F}">
      <dgm:prSet/>
      <dgm:spPr/>
      <dgm:t>
        <a:bodyPr/>
        <a:lstStyle/>
        <a:p>
          <a:endParaRPr lang="en-US"/>
        </a:p>
      </dgm:t>
    </dgm:pt>
    <dgm:pt modelId="{6A09C1C3-875B-427F-A461-F7C646C3A8D8}" type="sibTrans" cxnId="{0EDF5D9C-E33B-4B6E-A6BF-3096974A840F}">
      <dgm:prSet/>
      <dgm:spPr/>
      <dgm:t>
        <a:bodyPr/>
        <a:lstStyle/>
        <a:p>
          <a:endParaRPr lang="en-US"/>
        </a:p>
      </dgm:t>
    </dgm:pt>
    <dgm:pt modelId="{1A839D10-A76D-4590-B3F9-216A6357E139}">
      <dgm:prSet/>
      <dgm:spPr/>
      <dgm:t>
        <a:bodyPr/>
        <a:lstStyle/>
        <a:p>
          <a:r>
            <a:rPr lang="pt-BR"/>
            <a:t>• O Espírito desce.</a:t>
          </a:r>
          <a:endParaRPr lang="en-US"/>
        </a:p>
      </dgm:t>
    </dgm:pt>
    <dgm:pt modelId="{CBFF479F-0BCD-4702-95BB-18821242C929}" type="parTrans" cxnId="{DC8AD928-8066-4340-855F-292918F08EB6}">
      <dgm:prSet/>
      <dgm:spPr/>
      <dgm:t>
        <a:bodyPr/>
        <a:lstStyle/>
        <a:p>
          <a:endParaRPr lang="en-US"/>
        </a:p>
      </dgm:t>
    </dgm:pt>
    <dgm:pt modelId="{84180832-0AD9-4B4B-A9DE-62ED262743B4}" type="sibTrans" cxnId="{DC8AD928-8066-4340-855F-292918F08EB6}">
      <dgm:prSet/>
      <dgm:spPr/>
      <dgm:t>
        <a:bodyPr/>
        <a:lstStyle/>
        <a:p>
          <a:endParaRPr lang="en-US"/>
        </a:p>
      </dgm:t>
    </dgm:pt>
    <dgm:pt modelId="{26C501E9-4FDB-4028-8563-745699F01D03}">
      <dgm:prSet/>
      <dgm:spPr/>
      <dgm:t>
        <a:bodyPr/>
        <a:lstStyle/>
        <a:p>
          <a:r>
            <a:rPr lang="pt-BR"/>
            <a:t>Distinção pessoal sem divisão essencial.</a:t>
          </a:r>
          <a:endParaRPr lang="en-US"/>
        </a:p>
      </dgm:t>
    </dgm:pt>
    <dgm:pt modelId="{EE8BD440-A1D9-4702-ACD6-2A47C23710F4}" type="parTrans" cxnId="{17ACD277-F055-40F6-BBEC-6835F69AFC28}">
      <dgm:prSet/>
      <dgm:spPr/>
      <dgm:t>
        <a:bodyPr/>
        <a:lstStyle/>
        <a:p>
          <a:endParaRPr lang="en-US"/>
        </a:p>
      </dgm:t>
    </dgm:pt>
    <dgm:pt modelId="{58CB9400-56AE-4AB2-A056-1929824E0F18}" type="sibTrans" cxnId="{17ACD277-F055-40F6-BBEC-6835F69AFC28}">
      <dgm:prSet/>
      <dgm:spPr/>
      <dgm:t>
        <a:bodyPr/>
        <a:lstStyle/>
        <a:p>
          <a:endParaRPr lang="en-US"/>
        </a:p>
      </dgm:t>
    </dgm:pt>
    <dgm:pt modelId="{E8DC9137-A364-4A0A-8FC8-057CE0DEC549}">
      <dgm:prSet/>
      <dgm:spPr/>
      <dgm:t>
        <a:bodyPr/>
        <a:lstStyle/>
        <a:p>
          <a:r>
            <a:rPr lang="pt-BR"/>
            <a:t>Texto: Mateus 3.16–17</a:t>
          </a:r>
          <a:endParaRPr lang="en-US"/>
        </a:p>
      </dgm:t>
    </dgm:pt>
    <dgm:pt modelId="{26594870-B51F-445F-9887-CEC37F231EB0}" type="parTrans" cxnId="{3E7190A6-3E22-4D1E-9A54-A90C8A68ACF6}">
      <dgm:prSet/>
      <dgm:spPr/>
      <dgm:t>
        <a:bodyPr/>
        <a:lstStyle/>
        <a:p>
          <a:endParaRPr lang="en-US"/>
        </a:p>
      </dgm:t>
    </dgm:pt>
    <dgm:pt modelId="{4D329AE3-40AD-4AE6-84A1-D13A9865C67B}" type="sibTrans" cxnId="{3E7190A6-3E22-4D1E-9A54-A90C8A68ACF6}">
      <dgm:prSet/>
      <dgm:spPr/>
      <dgm:t>
        <a:bodyPr/>
        <a:lstStyle/>
        <a:p>
          <a:endParaRPr lang="en-US"/>
        </a:p>
      </dgm:t>
    </dgm:pt>
    <dgm:pt modelId="{229B6E77-B69C-4641-892C-5C9216604DC3}" type="pres">
      <dgm:prSet presAssocID="{4DBB902A-3A85-4A68-BE5E-67A7F8E248E7}" presName="vert0" presStyleCnt="0">
        <dgm:presLayoutVars>
          <dgm:dir/>
          <dgm:animOne val="branch"/>
          <dgm:animLvl val="lvl"/>
        </dgm:presLayoutVars>
      </dgm:prSet>
      <dgm:spPr/>
    </dgm:pt>
    <dgm:pt modelId="{68CCB17A-591B-4026-9690-4973139BFCD7}" type="pres">
      <dgm:prSet presAssocID="{69BD9C77-F54C-4E3C-AF1C-1AE277B73E91}" presName="thickLine" presStyleLbl="alignNode1" presStyleIdx="0" presStyleCnt="6"/>
      <dgm:spPr/>
    </dgm:pt>
    <dgm:pt modelId="{FF2AC13B-8C58-4E36-9928-BC9A334C0090}" type="pres">
      <dgm:prSet presAssocID="{69BD9C77-F54C-4E3C-AF1C-1AE277B73E91}" presName="horz1" presStyleCnt="0"/>
      <dgm:spPr/>
    </dgm:pt>
    <dgm:pt modelId="{208AFECC-6B7B-4CA4-892D-E1C4ECDAEA1A}" type="pres">
      <dgm:prSet presAssocID="{69BD9C77-F54C-4E3C-AF1C-1AE277B73E91}" presName="tx1" presStyleLbl="revTx" presStyleIdx="0" presStyleCnt="6"/>
      <dgm:spPr/>
    </dgm:pt>
    <dgm:pt modelId="{ECC1E7C0-4AE8-44EC-A18F-059ADE81A4D9}" type="pres">
      <dgm:prSet presAssocID="{69BD9C77-F54C-4E3C-AF1C-1AE277B73E91}" presName="vert1" presStyleCnt="0"/>
      <dgm:spPr/>
    </dgm:pt>
    <dgm:pt modelId="{147D9D9D-4A5A-4E18-8BFA-91DA08CAE0C2}" type="pres">
      <dgm:prSet presAssocID="{5842F706-D955-46E7-A21C-1344739117B1}" presName="thickLine" presStyleLbl="alignNode1" presStyleIdx="1" presStyleCnt="6"/>
      <dgm:spPr/>
    </dgm:pt>
    <dgm:pt modelId="{A66B9D39-6E7E-461F-A5C2-EC69F577B83B}" type="pres">
      <dgm:prSet presAssocID="{5842F706-D955-46E7-A21C-1344739117B1}" presName="horz1" presStyleCnt="0"/>
      <dgm:spPr/>
    </dgm:pt>
    <dgm:pt modelId="{7C33BC42-1D7B-4709-AFD3-82BB238B2D39}" type="pres">
      <dgm:prSet presAssocID="{5842F706-D955-46E7-A21C-1344739117B1}" presName="tx1" presStyleLbl="revTx" presStyleIdx="1" presStyleCnt="6"/>
      <dgm:spPr/>
    </dgm:pt>
    <dgm:pt modelId="{DDFC252D-20D2-4084-988E-2BE22FD1CD5B}" type="pres">
      <dgm:prSet presAssocID="{5842F706-D955-46E7-A21C-1344739117B1}" presName="vert1" presStyleCnt="0"/>
      <dgm:spPr/>
    </dgm:pt>
    <dgm:pt modelId="{18034717-7BFD-466C-A21E-58924A2BE2A7}" type="pres">
      <dgm:prSet presAssocID="{C447E91F-B1D5-4CC2-9A0D-BB84FABCA323}" presName="thickLine" presStyleLbl="alignNode1" presStyleIdx="2" presStyleCnt="6"/>
      <dgm:spPr/>
    </dgm:pt>
    <dgm:pt modelId="{8E01661B-399B-465F-8B1E-B788E9FE4CEB}" type="pres">
      <dgm:prSet presAssocID="{C447E91F-B1D5-4CC2-9A0D-BB84FABCA323}" presName="horz1" presStyleCnt="0"/>
      <dgm:spPr/>
    </dgm:pt>
    <dgm:pt modelId="{B430815F-2D24-4271-812E-A4B5C85F976E}" type="pres">
      <dgm:prSet presAssocID="{C447E91F-B1D5-4CC2-9A0D-BB84FABCA323}" presName="tx1" presStyleLbl="revTx" presStyleIdx="2" presStyleCnt="6"/>
      <dgm:spPr/>
    </dgm:pt>
    <dgm:pt modelId="{521D3BB3-646A-45BC-B765-8E9848EFD597}" type="pres">
      <dgm:prSet presAssocID="{C447E91F-B1D5-4CC2-9A0D-BB84FABCA323}" presName="vert1" presStyleCnt="0"/>
      <dgm:spPr/>
    </dgm:pt>
    <dgm:pt modelId="{A55E491D-35B8-43B4-855C-48FDC23C8776}" type="pres">
      <dgm:prSet presAssocID="{1A839D10-A76D-4590-B3F9-216A6357E139}" presName="thickLine" presStyleLbl="alignNode1" presStyleIdx="3" presStyleCnt="6"/>
      <dgm:spPr/>
    </dgm:pt>
    <dgm:pt modelId="{94414906-BA3C-4C10-B746-ED8FEC3280D6}" type="pres">
      <dgm:prSet presAssocID="{1A839D10-A76D-4590-B3F9-216A6357E139}" presName="horz1" presStyleCnt="0"/>
      <dgm:spPr/>
    </dgm:pt>
    <dgm:pt modelId="{C1250402-2FB8-4ED3-BA9A-9ABC344378CD}" type="pres">
      <dgm:prSet presAssocID="{1A839D10-A76D-4590-B3F9-216A6357E139}" presName="tx1" presStyleLbl="revTx" presStyleIdx="3" presStyleCnt="6"/>
      <dgm:spPr/>
    </dgm:pt>
    <dgm:pt modelId="{E80BAA6D-C6F8-4A9B-8C4D-DD8761CE8DA7}" type="pres">
      <dgm:prSet presAssocID="{1A839D10-A76D-4590-B3F9-216A6357E139}" presName="vert1" presStyleCnt="0"/>
      <dgm:spPr/>
    </dgm:pt>
    <dgm:pt modelId="{73C883B7-0613-4CAC-A68E-D01A45007572}" type="pres">
      <dgm:prSet presAssocID="{26C501E9-4FDB-4028-8563-745699F01D03}" presName="thickLine" presStyleLbl="alignNode1" presStyleIdx="4" presStyleCnt="6"/>
      <dgm:spPr/>
    </dgm:pt>
    <dgm:pt modelId="{1EEEFA5E-0CAE-4AAF-B51B-B687AA164CC8}" type="pres">
      <dgm:prSet presAssocID="{26C501E9-4FDB-4028-8563-745699F01D03}" presName="horz1" presStyleCnt="0"/>
      <dgm:spPr/>
    </dgm:pt>
    <dgm:pt modelId="{6BA616EA-13A9-4036-BD58-BF87BDA09E18}" type="pres">
      <dgm:prSet presAssocID="{26C501E9-4FDB-4028-8563-745699F01D03}" presName="tx1" presStyleLbl="revTx" presStyleIdx="4" presStyleCnt="6"/>
      <dgm:spPr/>
    </dgm:pt>
    <dgm:pt modelId="{B9EADA61-B13E-4903-A739-FCDC4E05EFEC}" type="pres">
      <dgm:prSet presAssocID="{26C501E9-4FDB-4028-8563-745699F01D03}" presName="vert1" presStyleCnt="0"/>
      <dgm:spPr/>
    </dgm:pt>
    <dgm:pt modelId="{49DB77AB-10FC-4283-9700-3885DBF72A97}" type="pres">
      <dgm:prSet presAssocID="{E8DC9137-A364-4A0A-8FC8-057CE0DEC549}" presName="thickLine" presStyleLbl="alignNode1" presStyleIdx="5" presStyleCnt="6"/>
      <dgm:spPr/>
    </dgm:pt>
    <dgm:pt modelId="{1CD4DC01-EF62-428F-BCBD-B865651E9F2B}" type="pres">
      <dgm:prSet presAssocID="{E8DC9137-A364-4A0A-8FC8-057CE0DEC549}" presName="horz1" presStyleCnt="0"/>
      <dgm:spPr/>
    </dgm:pt>
    <dgm:pt modelId="{87C41423-8948-4807-B38C-5B57637359F4}" type="pres">
      <dgm:prSet presAssocID="{E8DC9137-A364-4A0A-8FC8-057CE0DEC549}" presName="tx1" presStyleLbl="revTx" presStyleIdx="5" presStyleCnt="6"/>
      <dgm:spPr/>
    </dgm:pt>
    <dgm:pt modelId="{0DD696CE-ED75-42F4-AD8E-EEB4B0FC9FDE}" type="pres">
      <dgm:prSet presAssocID="{E8DC9137-A364-4A0A-8FC8-057CE0DEC549}" presName="vert1" presStyleCnt="0"/>
      <dgm:spPr/>
    </dgm:pt>
  </dgm:ptLst>
  <dgm:cxnLst>
    <dgm:cxn modelId="{DC8AD928-8066-4340-855F-292918F08EB6}" srcId="{4DBB902A-3A85-4A68-BE5E-67A7F8E248E7}" destId="{1A839D10-A76D-4590-B3F9-216A6357E139}" srcOrd="3" destOrd="0" parTransId="{CBFF479F-0BCD-4702-95BB-18821242C929}" sibTransId="{84180832-0AD9-4B4B-A9DE-62ED262743B4}"/>
    <dgm:cxn modelId="{485FBB36-51FC-4665-9D18-2113B5286C6F}" srcId="{4DBB902A-3A85-4A68-BE5E-67A7F8E248E7}" destId="{69BD9C77-F54C-4E3C-AF1C-1AE277B73E91}" srcOrd="0" destOrd="0" parTransId="{126D4373-B66D-420C-BF04-DE3A5FB3856A}" sibTransId="{98BF6147-6350-4D91-98DD-C3EEE069127F}"/>
    <dgm:cxn modelId="{195E9C64-5382-4F34-AA28-BAB19EE92C12}" type="presOf" srcId="{C447E91F-B1D5-4CC2-9A0D-BB84FABCA323}" destId="{B430815F-2D24-4271-812E-A4B5C85F976E}" srcOrd="0" destOrd="0" presId="urn:microsoft.com/office/officeart/2008/layout/LinedList"/>
    <dgm:cxn modelId="{91A00F53-F867-4F6A-B3FB-41634217ED75}" srcId="{4DBB902A-3A85-4A68-BE5E-67A7F8E248E7}" destId="{5842F706-D955-46E7-A21C-1344739117B1}" srcOrd="1" destOrd="0" parTransId="{907A03F7-3DE7-429C-93D5-100963C997EC}" sibTransId="{FD4D302A-23AA-4C6D-ADCC-C07E49C35512}"/>
    <dgm:cxn modelId="{17ACD277-F055-40F6-BBEC-6835F69AFC28}" srcId="{4DBB902A-3A85-4A68-BE5E-67A7F8E248E7}" destId="{26C501E9-4FDB-4028-8563-745699F01D03}" srcOrd="4" destOrd="0" parTransId="{EE8BD440-A1D9-4702-ACD6-2A47C23710F4}" sibTransId="{58CB9400-56AE-4AB2-A056-1929824E0F18}"/>
    <dgm:cxn modelId="{A8E9737B-2F10-4B2B-9671-9D5568EEFBF5}" type="presOf" srcId="{5842F706-D955-46E7-A21C-1344739117B1}" destId="{7C33BC42-1D7B-4709-AFD3-82BB238B2D39}" srcOrd="0" destOrd="0" presId="urn:microsoft.com/office/officeart/2008/layout/LinedList"/>
    <dgm:cxn modelId="{F6E04395-9FE7-441A-BE9D-22EC0B7BBC3A}" type="presOf" srcId="{1A839D10-A76D-4590-B3F9-216A6357E139}" destId="{C1250402-2FB8-4ED3-BA9A-9ABC344378CD}" srcOrd="0" destOrd="0" presId="urn:microsoft.com/office/officeart/2008/layout/LinedList"/>
    <dgm:cxn modelId="{0EDF5D9C-E33B-4B6E-A6BF-3096974A840F}" srcId="{4DBB902A-3A85-4A68-BE5E-67A7F8E248E7}" destId="{C447E91F-B1D5-4CC2-9A0D-BB84FABCA323}" srcOrd="2" destOrd="0" parTransId="{1388496D-9B50-475B-B3D3-9D30BCE56C56}" sibTransId="{6A09C1C3-875B-427F-A461-F7C646C3A8D8}"/>
    <dgm:cxn modelId="{D8A0CE9C-0D41-42B6-892D-A2E3A92F22BB}" type="presOf" srcId="{69BD9C77-F54C-4E3C-AF1C-1AE277B73E91}" destId="{208AFECC-6B7B-4CA4-892D-E1C4ECDAEA1A}" srcOrd="0" destOrd="0" presId="urn:microsoft.com/office/officeart/2008/layout/LinedList"/>
    <dgm:cxn modelId="{3E7190A6-3E22-4D1E-9A54-A90C8A68ACF6}" srcId="{4DBB902A-3A85-4A68-BE5E-67A7F8E248E7}" destId="{E8DC9137-A364-4A0A-8FC8-057CE0DEC549}" srcOrd="5" destOrd="0" parTransId="{26594870-B51F-445F-9887-CEC37F231EB0}" sibTransId="{4D329AE3-40AD-4AE6-84A1-D13A9865C67B}"/>
    <dgm:cxn modelId="{B317A7DE-F19F-4340-A04A-02B30EA14C09}" type="presOf" srcId="{E8DC9137-A364-4A0A-8FC8-057CE0DEC549}" destId="{87C41423-8948-4807-B38C-5B57637359F4}" srcOrd="0" destOrd="0" presId="urn:microsoft.com/office/officeart/2008/layout/LinedList"/>
    <dgm:cxn modelId="{C6CDADF1-384E-401F-822F-CC35C1B824A0}" type="presOf" srcId="{26C501E9-4FDB-4028-8563-745699F01D03}" destId="{6BA616EA-13A9-4036-BD58-BF87BDA09E18}" srcOrd="0" destOrd="0" presId="urn:microsoft.com/office/officeart/2008/layout/LinedList"/>
    <dgm:cxn modelId="{5E3D70F2-DFF6-4B93-850A-E6360D8BAB50}" type="presOf" srcId="{4DBB902A-3A85-4A68-BE5E-67A7F8E248E7}" destId="{229B6E77-B69C-4641-892C-5C9216604DC3}" srcOrd="0" destOrd="0" presId="urn:microsoft.com/office/officeart/2008/layout/LinedList"/>
    <dgm:cxn modelId="{D3B43871-81F4-4B9B-A6E6-2B3F4FE9753A}" type="presParOf" srcId="{229B6E77-B69C-4641-892C-5C9216604DC3}" destId="{68CCB17A-591B-4026-9690-4973139BFCD7}" srcOrd="0" destOrd="0" presId="urn:microsoft.com/office/officeart/2008/layout/LinedList"/>
    <dgm:cxn modelId="{A5D77439-AA12-4D41-97C3-A6E94243E7DD}" type="presParOf" srcId="{229B6E77-B69C-4641-892C-5C9216604DC3}" destId="{FF2AC13B-8C58-4E36-9928-BC9A334C0090}" srcOrd="1" destOrd="0" presId="urn:microsoft.com/office/officeart/2008/layout/LinedList"/>
    <dgm:cxn modelId="{79656F02-DBBE-46AF-AF12-C704289C588C}" type="presParOf" srcId="{FF2AC13B-8C58-4E36-9928-BC9A334C0090}" destId="{208AFECC-6B7B-4CA4-892D-E1C4ECDAEA1A}" srcOrd="0" destOrd="0" presId="urn:microsoft.com/office/officeart/2008/layout/LinedList"/>
    <dgm:cxn modelId="{DB413DEA-BEB1-4B76-BC52-8EFC7A9AF8FF}" type="presParOf" srcId="{FF2AC13B-8C58-4E36-9928-BC9A334C0090}" destId="{ECC1E7C0-4AE8-44EC-A18F-059ADE81A4D9}" srcOrd="1" destOrd="0" presId="urn:microsoft.com/office/officeart/2008/layout/LinedList"/>
    <dgm:cxn modelId="{8085BBFA-76F7-413A-9B8F-FC92AF0459ED}" type="presParOf" srcId="{229B6E77-B69C-4641-892C-5C9216604DC3}" destId="{147D9D9D-4A5A-4E18-8BFA-91DA08CAE0C2}" srcOrd="2" destOrd="0" presId="urn:microsoft.com/office/officeart/2008/layout/LinedList"/>
    <dgm:cxn modelId="{404B74DD-8487-456D-BFC8-B90955CFECD7}" type="presParOf" srcId="{229B6E77-B69C-4641-892C-5C9216604DC3}" destId="{A66B9D39-6E7E-461F-A5C2-EC69F577B83B}" srcOrd="3" destOrd="0" presId="urn:microsoft.com/office/officeart/2008/layout/LinedList"/>
    <dgm:cxn modelId="{4CB8603D-39C1-46F4-BACA-521C8BCFDCA9}" type="presParOf" srcId="{A66B9D39-6E7E-461F-A5C2-EC69F577B83B}" destId="{7C33BC42-1D7B-4709-AFD3-82BB238B2D39}" srcOrd="0" destOrd="0" presId="urn:microsoft.com/office/officeart/2008/layout/LinedList"/>
    <dgm:cxn modelId="{31BDF046-6051-4B54-91BF-8D6569584C16}" type="presParOf" srcId="{A66B9D39-6E7E-461F-A5C2-EC69F577B83B}" destId="{DDFC252D-20D2-4084-988E-2BE22FD1CD5B}" srcOrd="1" destOrd="0" presId="urn:microsoft.com/office/officeart/2008/layout/LinedList"/>
    <dgm:cxn modelId="{E7EDD7B4-FBF7-4303-9C95-31D4F8E82AB3}" type="presParOf" srcId="{229B6E77-B69C-4641-892C-5C9216604DC3}" destId="{18034717-7BFD-466C-A21E-58924A2BE2A7}" srcOrd="4" destOrd="0" presId="urn:microsoft.com/office/officeart/2008/layout/LinedList"/>
    <dgm:cxn modelId="{31057F00-DD48-44A4-9CEF-5BB5AF40D9DD}" type="presParOf" srcId="{229B6E77-B69C-4641-892C-5C9216604DC3}" destId="{8E01661B-399B-465F-8B1E-B788E9FE4CEB}" srcOrd="5" destOrd="0" presId="urn:microsoft.com/office/officeart/2008/layout/LinedList"/>
    <dgm:cxn modelId="{6C1E6FEB-3A28-4CA0-AB4A-AFBF30B1728F}" type="presParOf" srcId="{8E01661B-399B-465F-8B1E-B788E9FE4CEB}" destId="{B430815F-2D24-4271-812E-A4B5C85F976E}" srcOrd="0" destOrd="0" presId="urn:microsoft.com/office/officeart/2008/layout/LinedList"/>
    <dgm:cxn modelId="{668F3733-B62F-40EC-96E1-F259B8CD6745}" type="presParOf" srcId="{8E01661B-399B-465F-8B1E-B788E9FE4CEB}" destId="{521D3BB3-646A-45BC-B765-8E9848EFD597}" srcOrd="1" destOrd="0" presId="urn:microsoft.com/office/officeart/2008/layout/LinedList"/>
    <dgm:cxn modelId="{92A3F763-42A0-49CF-BDCF-B3C78C35C390}" type="presParOf" srcId="{229B6E77-B69C-4641-892C-5C9216604DC3}" destId="{A55E491D-35B8-43B4-855C-48FDC23C8776}" srcOrd="6" destOrd="0" presId="urn:microsoft.com/office/officeart/2008/layout/LinedList"/>
    <dgm:cxn modelId="{DB756098-EEE0-4EC6-B9A3-A2F07C353329}" type="presParOf" srcId="{229B6E77-B69C-4641-892C-5C9216604DC3}" destId="{94414906-BA3C-4C10-B746-ED8FEC3280D6}" srcOrd="7" destOrd="0" presId="urn:microsoft.com/office/officeart/2008/layout/LinedList"/>
    <dgm:cxn modelId="{FAB37F45-A49F-4E68-AF56-5393F33B631B}" type="presParOf" srcId="{94414906-BA3C-4C10-B746-ED8FEC3280D6}" destId="{C1250402-2FB8-4ED3-BA9A-9ABC344378CD}" srcOrd="0" destOrd="0" presId="urn:microsoft.com/office/officeart/2008/layout/LinedList"/>
    <dgm:cxn modelId="{718A0EF6-A839-4A15-9DE6-6AB1A0E1217D}" type="presParOf" srcId="{94414906-BA3C-4C10-B746-ED8FEC3280D6}" destId="{E80BAA6D-C6F8-4A9B-8C4D-DD8761CE8DA7}" srcOrd="1" destOrd="0" presId="urn:microsoft.com/office/officeart/2008/layout/LinedList"/>
    <dgm:cxn modelId="{2ADAB7C9-9845-419E-B22C-1F1305154524}" type="presParOf" srcId="{229B6E77-B69C-4641-892C-5C9216604DC3}" destId="{73C883B7-0613-4CAC-A68E-D01A45007572}" srcOrd="8" destOrd="0" presId="urn:microsoft.com/office/officeart/2008/layout/LinedList"/>
    <dgm:cxn modelId="{5437AA79-3503-4E5B-9F4F-E1EC5C5FFAA2}" type="presParOf" srcId="{229B6E77-B69C-4641-892C-5C9216604DC3}" destId="{1EEEFA5E-0CAE-4AAF-B51B-B687AA164CC8}" srcOrd="9" destOrd="0" presId="urn:microsoft.com/office/officeart/2008/layout/LinedList"/>
    <dgm:cxn modelId="{1DBFDB18-AB79-4CBF-8AB8-B56CD7236DDB}" type="presParOf" srcId="{1EEEFA5E-0CAE-4AAF-B51B-B687AA164CC8}" destId="{6BA616EA-13A9-4036-BD58-BF87BDA09E18}" srcOrd="0" destOrd="0" presId="urn:microsoft.com/office/officeart/2008/layout/LinedList"/>
    <dgm:cxn modelId="{9D38842A-B7D8-41E1-AA3C-56490354EBE0}" type="presParOf" srcId="{1EEEFA5E-0CAE-4AAF-B51B-B687AA164CC8}" destId="{B9EADA61-B13E-4903-A739-FCDC4E05EFEC}" srcOrd="1" destOrd="0" presId="urn:microsoft.com/office/officeart/2008/layout/LinedList"/>
    <dgm:cxn modelId="{65E96153-2159-4BE7-AA99-F795D0DDCF5F}" type="presParOf" srcId="{229B6E77-B69C-4641-892C-5C9216604DC3}" destId="{49DB77AB-10FC-4283-9700-3885DBF72A97}" srcOrd="10" destOrd="0" presId="urn:microsoft.com/office/officeart/2008/layout/LinedList"/>
    <dgm:cxn modelId="{CBB72ADF-E8FB-4203-A1C1-6F55CC3EDFE2}" type="presParOf" srcId="{229B6E77-B69C-4641-892C-5C9216604DC3}" destId="{1CD4DC01-EF62-428F-BCBD-B865651E9F2B}" srcOrd="11" destOrd="0" presId="urn:microsoft.com/office/officeart/2008/layout/LinedList"/>
    <dgm:cxn modelId="{441244EE-7646-4394-8AB9-EC048F0E5DE5}" type="presParOf" srcId="{1CD4DC01-EF62-428F-BCBD-B865651E9F2B}" destId="{87C41423-8948-4807-B38C-5B57637359F4}" srcOrd="0" destOrd="0" presId="urn:microsoft.com/office/officeart/2008/layout/LinedList"/>
    <dgm:cxn modelId="{4A79651C-3333-4FDE-AAC5-1EE56DB1DDEA}" type="presParOf" srcId="{1CD4DC01-EF62-428F-BCBD-B865651E9F2B}" destId="{0DD696CE-ED75-42F4-AD8E-EEB4B0FC9F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FCCC44-D36F-4109-90FA-11080BEE5A2C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DCA4E20-05CA-4811-A8A0-6C90C4CF89AD}">
      <dgm:prSet/>
      <dgm:spPr/>
      <dgm:t>
        <a:bodyPr/>
        <a:lstStyle/>
        <a:p>
          <a:r>
            <a:rPr lang="pt-BR"/>
            <a:t>Cristologia fiel evita reducionismos.</a:t>
          </a:r>
          <a:endParaRPr lang="en-US"/>
        </a:p>
      </dgm:t>
    </dgm:pt>
    <dgm:pt modelId="{F0877C3B-60C3-48DD-85F3-6722EF13C013}" type="parTrans" cxnId="{9684F0AD-BC10-4DBB-9372-BF91F0ED489B}">
      <dgm:prSet/>
      <dgm:spPr/>
      <dgm:t>
        <a:bodyPr/>
        <a:lstStyle/>
        <a:p>
          <a:endParaRPr lang="en-US"/>
        </a:p>
      </dgm:t>
    </dgm:pt>
    <dgm:pt modelId="{B5424FA9-DEF6-4BD0-AD2E-FBD50F1E14DD}" type="sibTrans" cxnId="{9684F0AD-BC10-4DBB-9372-BF91F0ED489B}">
      <dgm:prSet/>
      <dgm:spPr/>
      <dgm:t>
        <a:bodyPr/>
        <a:lstStyle/>
        <a:p>
          <a:endParaRPr lang="en-US"/>
        </a:p>
      </dgm:t>
    </dgm:pt>
    <dgm:pt modelId="{92E4818D-7797-4162-AC49-BEB0EAAAE94E}">
      <dgm:prSet/>
      <dgm:spPr/>
      <dgm:t>
        <a:bodyPr/>
        <a:lstStyle/>
        <a:p>
          <a:r>
            <a:rPr lang="pt-BR"/>
            <a:t>• Nem nega a divindade.</a:t>
          </a:r>
          <a:endParaRPr lang="en-US"/>
        </a:p>
      </dgm:t>
    </dgm:pt>
    <dgm:pt modelId="{3F8283A5-33D1-4DF8-8072-DFDCE3270A85}" type="parTrans" cxnId="{62FFFF5E-5962-4905-B66A-72C81AA1672F}">
      <dgm:prSet/>
      <dgm:spPr/>
      <dgm:t>
        <a:bodyPr/>
        <a:lstStyle/>
        <a:p>
          <a:endParaRPr lang="en-US"/>
        </a:p>
      </dgm:t>
    </dgm:pt>
    <dgm:pt modelId="{2BC58FFB-2FD4-4FAD-A071-140D3B268108}" type="sibTrans" cxnId="{62FFFF5E-5962-4905-B66A-72C81AA1672F}">
      <dgm:prSet/>
      <dgm:spPr/>
      <dgm:t>
        <a:bodyPr/>
        <a:lstStyle/>
        <a:p>
          <a:endParaRPr lang="en-US"/>
        </a:p>
      </dgm:t>
    </dgm:pt>
    <dgm:pt modelId="{F9B9C26F-E139-4D57-95E3-F9B16628636E}">
      <dgm:prSet/>
      <dgm:spPr/>
      <dgm:t>
        <a:bodyPr/>
        <a:lstStyle/>
        <a:p>
          <a:r>
            <a:rPr lang="pt-BR"/>
            <a:t>• Nem dilui a humanidade.</a:t>
          </a:r>
          <a:endParaRPr lang="en-US"/>
        </a:p>
      </dgm:t>
    </dgm:pt>
    <dgm:pt modelId="{2E61380D-663C-4562-AF7B-EF4B2FBA3317}" type="parTrans" cxnId="{31EAC4CF-F48A-4C76-8CBA-D66A29780953}">
      <dgm:prSet/>
      <dgm:spPr/>
      <dgm:t>
        <a:bodyPr/>
        <a:lstStyle/>
        <a:p>
          <a:endParaRPr lang="en-US"/>
        </a:p>
      </dgm:t>
    </dgm:pt>
    <dgm:pt modelId="{9552BF6F-7BD7-4A01-BE58-1C26FBFBD0E6}" type="sibTrans" cxnId="{31EAC4CF-F48A-4C76-8CBA-D66A29780953}">
      <dgm:prSet/>
      <dgm:spPr/>
      <dgm:t>
        <a:bodyPr/>
        <a:lstStyle/>
        <a:p>
          <a:endParaRPr lang="en-US"/>
        </a:p>
      </dgm:t>
    </dgm:pt>
    <dgm:pt modelId="{423C7990-66A7-4554-A274-0FBAB8828540}">
      <dgm:prSet/>
      <dgm:spPr/>
      <dgm:t>
        <a:bodyPr/>
        <a:lstStyle/>
        <a:p>
          <a:r>
            <a:rPr lang="pt-BR"/>
            <a:t>• Afirma a plenitude em Cristo.</a:t>
          </a:r>
          <a:endParaRPr lang="en-US"/>
        </a:p>
      </dgm:t>
    </dgm:pt>
    <dgm:pt modelId="{0FBD2B7A-5E52-49B7-8B1F-E7D37068654E}" type="parTrans" cxnId="{01196A51-0722-4603-BA26-C1275E1DEE5F}">
      <dgm:prSet/>
      <dgm:spPr/>
      <dgm:t>
        <a:bodyPr/>
        <a:lstStyle/>
        <a:p>
          <a:endParaRPr lang="en-US"/>
        </a:p>
      </dgm:t>
    </dgm:pt>
    <dgm:pt modelId="{A80415A9-693D-4B72-9CB0-0C8AA076143F}" type="sibTrans" cxnId="{01196A51-0722-4603-BA26-C1275E1DEE5F}">
      <dgm:prSet/>
      <dgm:spPr/>
      <dgm:t>
        <a:bodyPr/>
        <a:lstStyle/>
        <a:p>
          <a:endParaRPr lang="en-US"/>
        </a:p>
      </dgm:t>
    </dgm:pt>
    <dgm:pt modelId="{A39DBA79-7EB0-4BDD-9B28-770A82D1E1C5}">
      <dgm:prSet/>
      <dgm:spPr/>
      <dgm:t>
        <a:bodyPr/>
        <a:lstStyle/>
        <a:p>
          <a:r>
            <a:rPr lang="pt-BR"/>
            <a:t>Texto: Colossenses 2.9</a:t>
          </a:r>
          <a:endParaRPr lang="en-US"/>
        </a:p>
      </dgm:t>
    </dgm:pt>
    <dgm:pt modelId="{1BB97E33-9F3E-46A2-8A59-33908CDC61DF}" type="parTrans" cxnId="{AE23BC52-FDF8-4985-A1F6-3E0B76A166B6}">
      <dgm:prSet/>
      <dgm:spPr/>
      <dgm:t>
        <a:bodyPr/>
        <a:lstStyle/>
        <a:p>
          <a:endParaRPr lang="en-US"/>
        </a:p>
      </dgm:t>
    </dgm:pt>
    <dgm:pt modelId="{98F70806-9B7A-42A9-B57D-509DCE930265}" type="sibTrans" cxnId="{AE23BC52-FDF8-4985-A1F6-3E0B76A166B6}">
      <dgm:prSet/>
      <dgm:spPr/>
      <dgm:t>
        <a:bodyPr/>
        <a:lstStyle/>
        <a:p>
          <a:endParaRPr lang="en-US"/>
        </a:p>
      </dgm:t>
    </dgm:pt>
    <dgm:pt modelId="{B3E917AE-1271-44E7-9785-82D05CD58FD3}" type="pres">
      <dgm:prSet presAssocID="{DFFCCC44-D36F-4109-90FA-11080BEE5A2C}" presName="diagram" presStyleCnt="0">
        <dgm:presLayoutVars>
          <dgm:dir/>
          <dgm:resizeHandles val="exact"/>
        </dgm:presLayoutVars>
      </dgm:prSet>
      <dgm:spPr/>
    </dgm:pt>
    <dgm:pt modelId="{983ECBAB-86A1-4859-AEB1-249F2675D4F8}" type="pres">
      <dgm:prSet presAssocID="{7DCA4E20-05CA-4811-A8A0-6C90C4CF89AD}" presName="node" presStyleLbl="node1" presStyleIdx="0" presStyleCnt="5">
        <dgm:presLayoutVars>
          <dgm:bulletEnabled val="1"/>
        </dgm:presLayoutVars>
      </dgm:prSet>
      <dgm:spPr/>
    </dgm:pt>
    <dgm:pt modelId="{94380758-8BDC-436A-B461-8E8066374E1B}" type="pres">
      <dgm:prSet presAssocID="{B5424FA9-DEF6-4BD0-AD2E-FBD50F1E14DD}" presName="sibTrans" presStyleCnt="0"/>
      <dgm:spPr/>
    </dgm:pt>
    <dgm:pt modelId="{3EE4BEBD-2CC8-402A-895F-B2A10DC72828}" type="pres">
      <dgm:prSet presAssocID="{92E4818D-7797-4162-AC49-BEB0EAAAE94E}" presName="node" presStyleLbl="node1" presStyleIdx="1" presStyleCnt="5">
        <dgm:presLayoutVars>
          <dgm:bulletEnabled val="1"/>
        </dgm:presLayoutVars>
      </dgm:prSet>
      <dgm:spPr/>
    </dgm:pt>
    <dgm:pt modelId="{90160599-CA7D-4D05-9925-5BB1E13DC2C9}" type="pres">
      <dgm:prSet presAssocID="{2BC58FFB-2FD4-4FAD-A071-140D3B268108}" presName="sibTrans" presStyleCnt="0"/>
      <dgm:spPr/>
    </dgm:pt>
    <dgm:pt modelId="{A23571B8-A267-4A0F-996E-6978CA3C3746}" type="pres">
      <dgm:prSet presAssocID="{F9B9C26F-E139-4D57-95E3-F9B16628636E}" presName="node" presStyleLbl="node1" presStyleIdx="2" presStyleCnt="5">
        <dgm:presLayoutVars>
          <dgm:bulletEnabled val="1"/>
        </dgm:presLayoutVars>
      </dgm:prSet>
      <dgm:spPr/>
    </dgm:pt>
    <dgm:pt modelId="{BFB6E467-2DB3-4910-BF62-586A1D284154}" type="pres">
      <dgm:prSet presAssocID="{9552BF6F-7BD7-4A01-BE58-1C26FBFBD0E6}" presName="sibTrans" presStyleCnt="0"/>
      <dgm:spPr/>
    </dgm:pt>
    <dgm:pt modelId="{7064B6EB-3B4C-4DE0-A653-E0DE89DBC233}" type="pres">
      <dgm:prSet presAssocID="{423C7990-66A7-4554-A274-0FBAB8828540}" presName="node" presStyleLbl="node1" presStyleIdx="3" presStyleCnt="5">
        <dgm:presLayoutVars>
          <dgm:bulletEnabled val="1"/>
        </dgm:presLayoutVars>
      </dgm:prSet>
      <dgm:spPr/>
    </dgm:pt>
    <dgm:pt modelId="{037AC512-5CA0-49BC-A5A0-A6ECDE1097A1}" type="pres">
      <dgm:prSet presAssocID="{A80415A9-693D-4B72-9CB0-0C8AA076143F}" presName="sibTrans" presStyleCnt="0"/>
      <dgm:spPr/>
    </dgm:pt>
    <dgm:pt modelId="{24C703D9-0364-49E9-AB4A-E3818AF348E1}" type="pres">
      <dgm:prSet presAssocID="{A39DBA79-7EB0-4BDD-9B28-770A82D1E1C5}" presName="node" presStyleLbl="node1" presStyleIdx="4" presStyleCnt="5">
        <dgm:presLayoutVars>
          <dgm:bulletEnabled val="1"/>
        </dgm:presLayoutVars>
      </dgm:prSet>
      <dgm:spPr/>
    </dgm:pt>
  </dgm:ptLst>
  <dgm:cxnLst>
    <dgm:cxn modelId="{DE189F04-1B8C-410B-B923-903A0019DAAD}" type="presOf" srcId="{DFFCCC44-D36F-4109-90FA-11080BEE5A2C}" destId="{B3E917AE-1271-44E7-9785-82D05CD58FD3}" srcOrd="0" destOrd="0" presId="urn:microsoft.com/office/officeart/2005/8/layout/default"/>
    <dgm:cxn modelId="{81AB412F-DE04-4030-89C1-183490BC25F1}" type="presOf" srcId="{92E4818D-7797-4162-AC49-BEB0EAAAE94E}" destId="{3EE4BEBD-2CC8-402A-895F-B2A10DC72828}" srcOrd="0" destOrd="0" presId="urn:microsoft.com/office/officeart/2005/8/layout/default"/>
    <dgm:cxn modelId="{62FFFF5E-5962-4905-B66A-72C81AA1672F}" srcId="{DFFCCC44-D36F-4109-90FA-11080BEE5A2C}" destId="{92E4818D-7797-4162-AC49-BEB0EAAAE94E}" srcOrd="1" destOrd="0" parTransId="{3F8283A5-33D1-4DF8-8072-DFDCE3270A85}" sibTransId="{2BC58FFB-2FD4-4FAD-A071-140D3B268108}"/>
    <dgm:cxn modelId="{01196A51-0722-4603-BA26-C1275E1DEE5F}" srcId="{DFFCCC44-D36F-4109-90FA-11080BEE5A2C}" destId="{423C7990-66A7-4554-A274-0FBAB8828540}" srcOrd="3" destOrd="0" parTransId="{0FBD2B7A-5E52-49B7-8B1F-E7D37068654E}" sibTransId="{A80415A9-693D-4B72-9CB0-0C8AA076143F}"/>
    <dgm:cxn modelId="{AE23BC52-FDF8-4985-A1F6-3E0B76A166B6}" srcId="{DFFCCC44-D36F-4109-90FA-11080BEE5A2C}" destId="{A39DBA79-7EB0-4BDD-9B28-770A82D1E1C5}" srcOrd="4" destOrd="0" parTransId="{1BB97E33-9F3E-46A2-8A59-33908CDC61DF}" sibTransId="{98F70806-9B7A-42A9-B57D-509DCE930265}"/>
    <dgm:cxn modelId="{9684F0AD-BC10-4DBB-9372-BF91F0ED489B}" srcId="{DFFCCC44-D36F-4109-90FA-11080BEE5A2C}" destId="{7DCA4E20-05CA-4811-A8A0-6C90C4CF89AD}" srcOrd="0" destOrd="0" parTransId="{F0877C3B-60C3-48DD-85F3-6722EF13C013}" sibTransId="{B5424FA9-DEF6-4BD0-AD2E-FBD50F1E14DD}"/>
    <dgm:cxn modelId="{31EAC4CF-F48A-4C76-8CBA-D66A29780953}" srcId="{DFFCCC44-D36F-4109-90FA-11080BEE5A2C}" destId="{F9B9C26F-E139-4D57-95E3-F9B16628636E}" srcOrd="2" destOrd="0" parTransId="{2E61380D-663C-4562-AF7B-EF4B2FBA3317}" sibTransId="{9552BF6F-7BD7-4A01-BE58-1C26FBFBD0E6}"/>
    <dgm:cxn modelId="{EC7F62D6-50E0-4865-A5F1-5071FB0DC0DE}" type="presOf" srcId="{F9B9C26F-E139-4D57-95E3-F9B16628636E}" destId="{A23571B8-A267-4A0F-996E-6978CA3C3746}" srcOrd="0" destOrd="0" presId="urn:microsoft.com/office/officeart/2005/8/layout/default"/>
    <dgm:cxn modelId="{0B9815EB-53A5-4C1F-B25C-565827C645B4}" type="presOf" srcId="{A39DBA79-7EB0-4BDD-9B28-770A82D1E1C5}" destId="{24C703D9-0364-49E9-AB4A-E3818AF348E1}" srcOrd="0" destOrd="0" presId="urn:microsoft.com/office/officeart/2005/8/layout/default"/>
    <dgm:cxn modelId="{B0C588FB-90D4-4A52-8558-0861B0841384}" type="presOf" srcId="{423C7990-66A7-4554-A274-0FBAB8828540}" destId="{7064B6EB-3B4C-4DE0-A653-E0DE89DBC233}" srcOrd="0" destOrd="0" presId="urn:microsoft.com/office/officeart/2005/8/layout/default"/>
    <dgm:cxn modelId="{E14EAFFC-6FBB-4B1A-BFA8-D35A05F6577A}" type="presOf" srcId="{7DCA4E20-05CA-4811-A8A0-6C90C4CF89AD}" destId="{983ECBAB-86A1-4859-AEB1-249F2675D4F8}" srcOrd="0" destOrd="0" presId="urn:microsoft.com/office/officeart/2005/8/layout/default"/>
    <dgm:cxn modelId="{E3062E2F-67C2-4DF9-9FE0-11E85B76F3CF}" type="presParOf" srcId="{B3E917AE-1271-44E7-9785-82D05CD58FD3}" destId="{983ECBAB-86A1-4859-AEB1-249F2675D4F8}" srcOrd="0" destOrd="0" presId="urn:microsoft.com/office/officeart/2005/8/layout/default"/>
    <dgm:cxn modelId="{F19A5637-E9E9-476F-9BB4-EBCD70FE68B6}" type="presParOf" srcId="{B3E917AE-1271-44E7-9785-82D05CD58FD3}" destId="{94380758-8BDC-436A-B461-8E8066374E1B}" srcOrd="1" destOrd="0" presId="urn:microsoft.com/office/officeart/2005/8/layout/default"/>
    <dgm:cxn modelId="{83EE9872-FC94-4FBE-AA51-6922DE99835E}" type="presParOf" srcId="{B3E917AE-1271-44E7-9785-82D05CD58FD3}" destId="{3EE4BEBD-2CC8-402A-895F-B2A10DC72828}" srcOrd="2" destOrd="0" presId="urn:microsoft.com/office/officeart/2005/8/layout/default"/>
    <dgm:cxn modelId="{4DA20421-C2A9-4676-B362-D64458F33BB1}" type="presParOf" srcId="{B3E917AE-1271-44E7-9785-82D05CD58FD3}" destId="{90160599-CA7D-4D05-9925-5BB1E13DC2C9}" srcOrd="3" destOrd="0" presId="urn:microsoft.com/office/officeart/2005/8/layout/default"/>
    <dgm:cxn modelId="{651F390C-5DBF-48A9-BCD2-6555EAD3B949}" type="presParOf" srcId="{B3E917AE-1271-44E7-9785-82D05CD58FD3}" destId="{A23571B8-A267-4A0F-996E-6978CA3C3746}" srcOrd="4" destOrd="0" presId="urn:microsoft.com/office/officeart/2005/8/layout/default"/>
    <dgm:cxn modelId="{8A209D02-ACA3-4961-8318-CE83A5B7F542}" type="presParOf" srcId="{B3E917AE-1271-44E7-9785-82D05CD58FD3}" destId="{BFB6E467-2DB3-4910-BF62-586A1D284154}" srcOrd="5" destOrd="0" presId="urn:microsoft.com/office/officeart/2005/8/layout/default"/>
    <dgm:cxn modelId="{0EDE46C1-07FB-4556-A27B-CD2A3EBA8D72}" type="presParOf" srcId="{B3E917AE-1271-44E7-9785-82D05CD58FD3}" destId="{7064B6EB-3B4C-4DE0-A653-E0DE89DBC233}" srcOrd="6" destOrd="0" presId="urn:microsoft.com/office/officeart/2005/8/layout/default"/>
    <dgm:cxn modelId="{1438574D-1768-45A5-AAC1-6B5CCACCCB79}" type="presParOf" srcId="{B3E917AE-1271-44E7-9785-82D05CD58FD3}" destId="{037AC512-5CA0-49BC-A5A0-A6ECDE1097A1}" srcOrd="7" destOrd="0" presId="urn:microsoft.com/office/officeart/2005/8/layout/default"/>
    <dgm:cxn modelId="{60B49383-F592-482A-AE6A-6D60640BCDCD}" type="presParOf" srcId="{B3E917AE-1271-44E7-9785-82D05CD58FD3}" destId="{24C703D9-0364-49E9-AB4A-E3818AF348E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DE00B0-ACC8-426F-8F5F-93B5F57707E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EFEF6D2-C280-4312-91D9-B8DDCE79B825}">
      <dgm:prSet/>
      <dgm:spPr/>
      <dgm:t>
        <a:bodyPr/>
        <a:lstStyle/>
        <a:p>
          <a:r>
            <a:rPr lang="pt-BR"/>
            <a:t>Jesus Cristo é o Filho eterno de Deus.</a:t>
          </a:r>
          <a:endParaRPr lang="en-US"/>
        </a:p>
      </dgm:t>
    </dgm:pt>
    <dgm:pt modelId="{FBF4EBA9-74FA-4A5B-B3B5-1CDE0FF1D195}" type="parTrans" cxnId="{69E91AFA-7940-4A63-9572-8857C79518AD}">
      <dgm:prSet/>
      <dgm:spPr/>
      <dgm:t>
        <a:bodyPr/>
        <a:lstStyle/>
        <a:p>
          <a:endParaRPr lang="en-US"/>
        </a:p>
      </dgm:t>
    </dgm:pt>
    <dgm:pt modelId="{A3352EFB-1178-4EE9-859B-863CD37F8AEC}" type="sibTrans" cxnId="{69E91AFA-7940-4A63-9572-8857C79518AD}">
      <dgm:prSet/>
      <dgm:spPr/>
      <dgm:t>
        <a:bodyPr/>
        <a:lstStyle/>
        <a:p>
          <a:endParaRPr lang="en-US"/>
        </a:p>
      </dgm:t>
    </dgm:pt>
    <dgm:pt modelId="{C74AB6AD-00EC-4A2B-A35B-7E121E057E7A}">
      <dgm:prSet/>
      <dgm:spPr/>
      <dgm:t>
        <a:bodyPr/>
        <a:lstStyle/>
        <a:p>
          <a:r>
            <a:rPr lang="pt-BR"/>
            <a:t>• Verdadeiro Deus. </a:t>
          </a:r>
          <a:endParaRPr lang="en-US"/>
        </a:p>
      </dgm:t>
    </dgm:pt>
    <dgm:pt modelId="{D51EA0DA-C876-4C72-A7F2-F81D22D2526E}" type="parTrans" cxnId="{70E34941-F52C-4F5E-82F6-174C0226C767}">
      <dgm:prSet/>
      <dgm:spPr/>
      <dgm:t>
        <a:bodyPr/>
        <a:lstStyle/>
        <a:p>
          <a:endParaRPr lang="en-US"/>
        </a:p>
      </dgm:t>
    </dgm:pt>
    <dgm:pt modelId="{7A811B3C-FE52-4502-92CF-224129F17406}" type="sibTrans" cxnId="{70E34941-F52C-4F5E-82F6-174C0226C767}">
      <dgm:prSet/>
      <dgm:spPr/>
      <dgm:t>
        <a:bodyPr/>
        <a:lstStyle/>
        <a:p>
          <a:endParaRPr lang="en-US"/>
        </a:p>
      </dgm:t>
    </dgm:pt>
    <dgm:pt modelId="{13B2C352-D632-4405-A862-4B2104BB1A46}">
      <dgm:prSet/>
      <dgm:spPr/>
      <dgm:t>
        <a:bodyPr/>
        <a:lstStyle/>
        <a:p>
          <a:r>
            <a:rPr lang="pt-BR"/>
            <a:t>• Verdadeiro homem. </a:t>
          </a:r>
          <a:endParaRPr lang="en-US"/>
        </a:p>
      </dgm:t>
    </dgm:pt>
    <dgm:pt modelId="{E4444951-285A-4F28-9882-21646F661E5E}" type="parTrans" cxnId="{AC55FBD9-9E27-4735-9949-F0E05D1D9DA0}">
      <dgm:prSet/>
      <dgm:spPr/>
      <dgm:t>
        <a:bodyPr/>
        <a:lstStyle/>
        <a:p>
          <a:endParaRPr lang="en-US"/>
        </a:p>
      </dgm:t>
    </dgm:pt>
    <dgm:pt modelId="{F23F9DDA-FD83-4F53-A678-E1CE071821C3}" type="sibTrans" cxnId="{AC55FBD9-9E27-4735-9949-F0E05D1D9DA0}">
      <dgm:prSet/>
      <dgm:spPr/>
      <dgm:t>
        <a:bodyPr/>
        <a:lstStyle/>
        <a:p>
          <a:endParaRPr lang="en-US"/>
        </a:p>
      </dgm:t>
    </dgm:pt>
    <dgm:pt modelId="{D5B6A0A5-F35E-4BF3-86C1-D51EAF1EE1EA}">
      <dgm:prSet/>
      <dgm:spPr/>
      <dgm:t>
        <a:bodyPr/>
        <a:lstStyle/>
        <a:p>
          <a:r>
            <a:rPr lang="pt-BR"/>
            <a:t>• Salvador exclusivo. </a:t>
          </a:r>
          <a:endParaRPr lang="en-US"/>
        </a:p>
      </dgm:t>
    </dgm:pt>
    <dgm:pt modelId="{58D2498B-7621-4B2D-8697-C4FAE1A65FA6}" type="parTrans" cxnId="{03C586B6-558F-4874-A4BD-233DC74823C4}">
      <dgm:prSet/>
      <dgm:spPr/>
      <dgm:t>
        <a:bodyPr/>
        <a:lstStyle/>
        <a:p>
          <a:endParaRPr lang="en-US"/>
        </a:p>
      </dgm:t>
    </dgm:pt>
    <dgm:pt modelId="{D1DD417B-D036-4876-85F2-CE8A1D3AE47A}" type="sibTrans" cxnId="{03C586B6-558F-4874-A4BD-233DC74823C4}">
      <dgm:prSet/>
      <dgm:spPr/>
      <dgm:t>
        <a:bodyPr/>
        <a:lstStyle/>
        <a:p>
          <a:endParaRPr lang="en-US"/>
        </a:p>
      </dgm:t>
    </dgm:pt>
    <dgm:pt modelId="{BBA3764D-6BD9-4450-B076-6C6D5A785BF9}">
      <dgm:prSet/>
      <dgm:spPr/>
      <dgm:t>
        <a:bodyPr/>
        <a:lstStyle/>
        <a:p>
          <a:r>
            <a:rPr lang="pt-BR"/>
            <a:t>• Senhor absoluto.</a:t>
          </a:r>
          <a:endParaRPr lang="en-US"/>
        </a:p>
      </dgm:t>
    </dgm:pt>
    <dgm:pt modelId="{E9EB50AD-4B24-484D-AF34-C53F663F8457}" type="parTrans" cxnId="{51836D50-D057-4F6B-8CBC-A1A7E044C5A4}">
      <dgm:prSet/>
      <dgm:spPr/>
      <dgm:t>
        <a:bodyPr/>
        <a:lstStyle/>
        <a:p>
          <a:endParaRPr lang="en-US"/>
        </a:p>
      </dgm:t>
    </dgm:pt>
    <dgm:pt modelId="{0E7F2295-295F-4BB1-9EC8-C94CA3DB84E3}" type="sibTrans" cxnId="{51836D50-D057-4F6B-8CBC-A1A7E044C5A4}">
      <dgm:prSet/>
      <dgm:spPr/>
      <dgm:t>
        <a:bodyPr/>
        <a:lstStyle/>
        <a:p>
          <a:endParaRPr lang="en-US"/>
        </a:p>
      </dgm:t>
    </dgm:pt>
    <dgm:pt modelId="{E4E38B46-DFFA-4FFB-8D2D-857961B79CA9}">
      <dgm:prSet/>
      <dgm:spPr/>
      <dgm:t>
        <a:bodyPr/>
        <a:lstStyle/>
        <a:p>
          <a:r>
            <a:rPr lang="pt-BR"/>
            <a:t>A Igreja permanece fiel enquanto permanece centrada no Filho.</a:t>
          </a:r>
          <a:endParaRPr lang="en-US"/>
        </a:p>
      </dgm:t>
    </dgm:pt>
    <dgm:pt modelId="{813B016C-E3DF-4CC7-A4C0-1F6713AB7017}" type="parTrans" cxnId="{BF09961A-70B6-42D1-867C-085D1423B429}">
      <dgm:prSet/>
      <dgm:spPr/>
      <dgm:t>
        <a:bodyPr/>
        <a:lstStyle/>
        <a:p>
          <a:endParaRPr lang="en-US"/>
        </a:p>
      </dgm:t>
    </dgm:pt>
    <dgm:pt modelId="{DBF3D5D5-6021-45D4-BD12-2A6E3CB095AF}" type="sibTrans" cxnId="{BF09961A-70B6-42D1-867C-085D1423B429}">
      <dgm:prSet/>
      <dgm:spPr/>
      <dgm:t>
        <a:bodyPr/>
        <a:lstStyle/>
        <a:p>
          <a:endParaRPr lang="en-US"/>
        </a:p>
      </dgm:t>
    </dgm:pt>
    <dgm:pt modelId="{A879A5C0-D6FB-4037-8395-9949402FA876}">
      <dgm:prSet/>
      <dgm:spPr/>
      <dgm:t>
        <a:bodyPr/>
        <a:lstStyle/>
        <a:p>
          <a:r>
            <a:rPr lang="pt-BR"/>
            <a:t>“Conhecer corretamente a Cristo é conhecer corretamente a Deus.”</a:t>
          </a:r>
          <a:endParaRPr lang="en-US"/>
        </a:p>
      </dgm:t>
    </dgm:pt>
    <dgm:pt modelId="{52265BA1-8D2C-4E88-BE81-99BFA39A42BE}" type="parTrans" cxnId="{E2A6C069-33E7-42C5-8602-F01774014DBA}">
      <dgm:prSet/>
      <dgm:spPr/>
      <dgm:t>
        <a:bodyPr/>
        <a:lstStyle/>
        <a:p>
          <a:endParaRPr lang="en-US"/>
        </a:p>
      </dgm:t>
    </dgm:pt>
    <dgm:pt modelId="{C4D444F0-4555-4173-AD35-2DBB7A2F04E6}" type="sibTrans" cxnId="{E2A6C069-33E7-42C5-8602-F01774014DBA}">
      <dgm:prSet/>
      <dgm:spPr/>
      <dgm:t>
        <a:bodyPr/>
        <a:lstStyle/>
        <a:p>
          <a:endParaRPr lang="en-US"/>
        </a:p>
      </dgm:t>
    </dgm:pt>
    <dgm:pt modelId="{BFB4421C-BBC5-4DB1-8A1C-A6E15A77EDBE}" type="pres">
      <dgm:prSet presAssocID="{2BDE00B0-ACC8-426F-8F5F-93B5F57707E6}" presName="vert0" presStyleCnt="0">
        <dgm:presLayoutVars>
          <dgm:dir/>
          <dgm:animOne val="branch"/>
          <dgm:animLvl val="lvl"/>
        </dgm:presLayoutVars>
      </dgm:prSet>
      <dgm:spPr/>
    </dgm:pt>
    <dgm:pt modelId="{94516D97-FAD0-4D46-A7C7-A6DAA60F1300}" type="pres">
      <dgm:prSet presAssocID="{DEFEF6D2-C280-4312-91D9-B8DDCE79B825}" presName="thickLine" presStyleLbl="alignNode1" presStyleIdx="0" presStyleCnt="7"/>
      <dgm:spPr/>
    </dgm:pt>
    <dgm:pt modelId="{27CA5F94-3C0A-497E-99CD-F49B7984B9DE}" type="pres">
      <dgm:prSet presAssocID="{DEFEF6D2-C280-4312-91D9-B8DDCE79B825}" presName="horz1" presStyleCnt="0"/>
      <dgm:spPr/>
    </dgm:pt>
    <dgm:pt modelId="{6DD03D49-322B-4C05-9850-E8A416AA5727}" type="pres">
      <dgm:prSet presAssocID="{DEFEF6D2-C280-4312-91D9-B8DDCE79B825}" presName="tx1" presStyleLbl="revTx" presStyleIdx="0" presStyleCnt="7"/>
      <dgm:spPr/>
    </dgm:pt>
    <dgm:pt modelId="{A2566D04-6C14-4BA4-9481-C0C86810F144}" type="pres">
      <dgm:prSet presAssocID="{DEFEF6D2-C280-4312-91D9-B8DDCE79B825}" presName="vert1" presStyleCnt="0"/>
      <dgm:spPr/>
    </dgm:pt>
    <dgm:pt modelId="{F636AF73-A507-49A7-BF36-606962B6AAC7}" type="pres">
      <dgm:prSet presAssocID="{C74AB6AD-00EC-4A2B-A35B-7E121E057E7A}" presName="thickLine" presStyleLbl="alignNode1" presStyleIdx="1" presStyleCnt="7"/>
      <dgm:spPr/>
    </dgm:pt>
    <dgm:pt modelId="{ABEC399E-4222-4BAC-8EDA-4B2A144D793B}" type="pres">
      <dgm:prSet presAssocID="{C74AB6AD-00EC-4A2B-A35B-7E121E057E7A}" presName="horz1" presStyleCnt="0"/>
      <dgm:spPr/>
    </dgm:pt>
    <dgm:pt modelId="{20E93F5F-EAE7-4D87-AEB8-B02046122430}" type="pres">
      <dgm:prSet presAssocID="{C74AB6AD-00EC-4A2B-A35B-7E121E057E7A}" presName="tx1" presStyleLbl="revTx" presStyleIdx="1" presStyleCnt="7"/>
      <dgm:spPr/>
    </dgm:pt>
    <dgm:pt modelId="{CFF8EE60-089E-42F0-96FE-E2A688D53693}" type="pres">
      <dgm:prSet presAssocID="{C74AB6AD-00EC-4A2B-A35B-7E121E057E7A}" presName="vert1" presStyleCnt="0"/>
      <dgm:spPr/>
    </dgm:pt>
    <dgm:pt modelId="{54796105-E451-4870-B617-1F06E8EE0D24}" type="pres">
      <dgm:prSet presAssocID="{13B2C352-D632-4405-A862-4B2104BB1A46}" presName="thickLine" presStyleLbl="alignNode1" presStyleIdx="2" presStyleCnt="7"/>
      <dgm:spPr/>
    </dgm:pt>
    <dgm:pt modelId="{F623DA2B-2B52-4567-9474-CD83AFB1F10F}" type="pres">
      <dgm:prSet presAssocID="{13B2C352-D632-4405-A862-4B2104BB1A46}" presName="horz1" presStyleCnt="0"/>
      <dgm:spPr/>
    </dgm:pt>
    <dgm:pt modelId="{0F20E3EC-0769-424E-9990-5908FDE71A6B}" type="pres">
      <dgm:prSet presAssocID="{13B2C352-D632-4405-A862-4B2104BB1A46}" presName="tx1" presStyleLbl="revTx" presStyleIdx="2" presStyleCnt="7"/>
      <dgm:spPr/>
    </dgm:pt>
    <dgm:pt modelId="{4E11C946-D08A-48FD-BF42-43532B0E60E6}" type="pres">
      <dgm:prSet presAssocID="{13B2C352-D632-4405-A862-4B2104BB1A46}" presName="vert1" presStyleCnt="0"/>
      <dgm:spPr/>
    </dgm:pt>
    <dgm:pt modelId="{83567FD6-CE2F-43D6-9C8C-30B4DBDD7B2F}" type="pres">
      <dgm:prSet presAssocID="{D5B6A0A5-F35E-4BF3-86C1-D51EAF1EE1EA}" presName="thickLine" presStyleLbl="alignNode1" presStyleIdx="3" presStyleCnt="7"/>
      <dgm:spPr/>
    </dgm:pt>
    <dgm:pt modelId="{61DCCDAD-5A22-45DE-8D2A-B69776E26A71}" type="pres">
      <dgm:prSet presAssocID="{D5B6A0A5-F35E-4BF3-86C1-D51EAF1EE1EA}" presName="horz1" presStyleCnt="0"/>
      <dgm:spPr/>
    </dgm:pt>
    <dgm:pt modelId="{45EB1BD4-A21D-4F62-BC71-5EC29CA23DF0}" type="pres">
      <dgm:prSet presAssocID="{D5B6A0A5-F35E-4BF3-86C1-D51EAF1EE1EA}" presName="tx1" presStyleLbl="revTx" presStyleIdx="3" presStyleCnt="7"/>
      <dgm:spPr/>
    </dgm:pt>
    <dgm:pt modelId="{419FC863-EBBA-45DD-A283-A2E320EC7D08}" type="pres">
      <dgm:prSet presAssocID="{D5B6A0A5-F35E-4BF3-86C1-D51EAF1EE1EA}" presName="vert1" presStyleCnt="0"/>
      <dgm:spPr/>
    </dgm:pt>
    <dgm:pt modelId="{1EF28D4F-96A9-4999-ABB0-2F033CE73BAD}" type="pres">
      <dgm:prSet presAssocID="{BBA3764D-6BD9-4450-B076-6C6D5A785BF9}" presName="thickLine" presStyleLbl="alignNode1" presStyleIdx="4" presStyleCnt="7"/>
      <dgm:spPr/>
    </dgm:pt>
    <dgm:pt modelId="{7EA58B01-1167-4835-AACC-808AFE1CAE7A}" type="pres">
      <dgm:prSet presAssocID="{BBA3764D-6BD9-4450-B076-6C6D5A785BF9}" presName="horz1" presStyleCnt="0"/>
      <dgm:spPr/>
    </dgm:pt>
    <dgm:pt modelId="{40F228E7-E390-4A6D-AFEB-948FF9CD6434}" type="pres">
      <dgm:prSet presAssocID="{BBA3764D-6BD9-4450-B076-6C6D5A785BF9}" presName="tx1" presStyleLbl="revTx" presStyleIdx="4" presStyleCnt="7"/>
      <dgm:spPr/>
    </dgm:pt>
    <dgm:pt modelId="{7C4BBD25-1BA3-42F1-AF66-F54CE6CDC44D}" type="pres">
      <dgm:prSet presAssocID="{BBA3764D-6BD9-4450-B076-6C6D5A785BF9}" presName="vert1" presStyleCnt="0"/>
      <dgm:spPr/>
    </dgm:pt>
    <dgm:pt modelId="{1F5BC3B4-5E2F-42E1-9E98-3A70B50467E5}" type="pres">
      <dgm:prSet presAssocID="{E4E38B46-DFFA-4FFB-8D2D-857961B79CA9}" presName="thickLine" presStyleLbl="alignNode1" presStyleIdx="5" presStyleCnt="7"/>
      <dgm:spPr/>
    </dgm:pt>
    <dgm:pt modelId="{93200EB6-B11A-4A2C-B039-6B4805501F12}" type="pres">
      <dgm:prSet presAssocID="{E4E38B46-DFFA-4FFB-8D2D-857961B79CA9}" presName="horz1" presStyleCnt="0"/>
      <dgm:spPr/>
    </dgm:pt>
    <dgm:pt modelId="{8DA7D197-63E9-4842-80B6-FB9CDD983EE0}" type="pres">
      <dgm:prSet presAssocID="{E4E38B46-DFFA-4FFB-8D2D-857961B79CA9}" presName="tx1" presStyleLbl="revTx" presStyleIdx="5" presStyleCnt="7"/>
      <dgm:spPr/>
    </dgm:pt>
    <dgm:pt modelId="{16C6BC38-C3F4-4E0E-9453-BC3A519A70EF}" type="pres">
      <dgm:prSet presAssocID="{E4E38B46-DFFA-4FFB-8D2D-857961B79CA9}" presName="vert1" presStyleCnt="0"/>
      <dgm:spPr/>
    </dgm:pt>
    <dgm:pt modelId="{46E9A8C3-A59B-41B1-94F8-89109259D4B3}" type="pres">
      <dgm:prSet presAssocID="{A879A5C0-D6FB-4037-8395-9949402FA876}" presName="thickLine" presStyleLbl="alignNode1" presStyleIdx="6" presStyleCnt="7"/>
      <dgm:spPr/>
    </dgm:pt>
    <dgm:pt modelId="{0E56AE2F-28FB-46B1-9967-28FE109996ED}" type="pres">
      <dgm:prSet presAssocID="{A879A5C0-D6FB-4037-8395-9949402FA876}" presName="horz1" presStyleCnt="0"/>
      <dgm:spPr/>
    </dgm:pt>
    <dgm:pt modelId="{177126DB-C124-4A9B-A730-661F0112C170}" type="pres">
      <dgm:prSet presAssocID="{A879A5C0-D6FB-4037-8395-9949402FA876}" presName="tx1" presStyleLbl="revTx" presStyleIdx="6" presStyleCnt="7"/>
      <dgm:spPr/>
    </dgm:pt>
    <dgm:pt modelId="{03BA1036-356F-4B5B-9369-3B04A417B53C}" type="pres">
      <dgm:prSet presAssocID="{A879A5C0-D6FB-4037-8395-9949402FA876}" presName="vert1" presStyleCnt="0"/>
      <dgm:spPr/>
    </dgm:pt>
  </dgm:ptLst>
  <dgm:cxnLst>
    <dgm:cxn modelId="{BF09961A-70B6-42D1-867C-085D1423B429}" srcId="{2BDE00B0-ACC8-426F-8F5F-93B5F57707E6}" destId="{E4E38B46-DFFA-4FFB-8D2D-857961B79CA9}" srcOrd="5" destOrd="0" parTransId="{813B016C-E3DF-4CC7-A4C0-1F6713AB7017}" sibTransId="{DBF3D5D5-6021-45D4-BD12-2A6E3CB095AF}"/>
    <dgm:cxn modelId="{3EAC0125-1A4C-4A0D-9821-4A90A3851EE8}" type="presOf" srcId="{DEFEF6D2-C280-4312-91D9-B8DDCE79B825}" destId="{6DD03D49-322B-4C05-9850-E8A416AA5727}" srcOrd="0" destOrd="0" presId="urn:microsoft.com/office/officeart/2008/layout/LinedList"/>
    <dgm:cxn modelId="{70E34941-F52C-4F5E-82F6-174C0226C767}" srcId="{2BDE00B0-ACC8-426F-8F5F-93B5F57707E6}" destId="{C74AB6AD-00EC-4A2B-A35B-7E121E057E7A}" srcOrd="1" destOrd="0" parTransId="{D51EA0DA-C876-4C72-A7F2-F81D22D2526E}" sibTransId="{7A811B3C-FE52-4502-92CF-224129F17406}"/>
    <dgm:cxn modelId="{D213D842-85BA-424C-B5DA-3C40BF5D6A10}" type="presOf" srcId="{C74AB6AD-00EC-4A2B-A35B-7E121E057E7A}" destId="{20E93F5F-EAE7-4D87-AEB8-B02046122430}" srcOrd="0" destOrd="0" presId="urn:microsoft.com/office/officeart/2008/layout/LinedList"/>
    <dgm:cxn modelId="{E2A6C069-33E7-42C5-8602-F01774014DBA}" srcId="{2BDE00B0-ACC8-426F-8F5F-93B5F57707E6}" destId="{A879A5C0-D6FB-4037-8395-9949402FA876}" srcOrd="6" destOrd="0" parTransId="{52265BA1-8D2C-4E88-BE81-99BFA39A42BE}" sibTransId="{C4D444F0-4555-4173-AD35-2DBB7A2F04E6}"/>
    <dgm:cxn modelId="{51836D50-D057-4F6B-8CBC-A1A7E044C5A4}" srcId="{2BDE00B0-ACC8-426F-8F5F-93B5F57707E6}" destId="{BBA3764D-6BD9-4450-B076-6C6D5A785BF9}" srcOrd="4" destOrd="0" parTransId="{E9EB50AD-4B24-484D-AF34-C53F663F8457}" sibTransId="{0E7F2295-295F-4BB1-9EC8-C94CA3DB84E3}"/>
    <dgm:cxn modelId="{50C9CE59-7C29-4D1D-8505-642E3CD2ED5E}" type="presOf" srcId="{E4E38B46-DFFA-4FFB-8D2D-857961B79CA9}" destId="{8DA7D197-63E9-4842-80B6-FB9CDD983EE0}" srcOrd="0" destOrd="0" presId="urn:microsoft.com/office/officeart/2008/layout/LinedList"/>
    <dgm:cxn modelId="{E924D2AD-80C0-499C-8FAB-B9B479FCA118}" type="presOf" srcId="{BBA3764D-6BD9-4450-B076-6C6D5A785BF9}" destId="{40F228E7-E390-4A6D-AFEB-948FF9CD6434}" srcOrd="0" destOrd="0" presId="urn:microsoft.com/office/officeart/2008/layout/LinedList"/>
    <dgm:cxn modelId="{DC57B1AE-2429-45E6-AAAA-6EEBE94CDCB4}" type="presOf" srcId="{2BDE00B0-ACC8-426F-8F5F-93B5F57707E6}" destId="{BFB4421C-BBC5-4DB1-8A1C-A6E15A77EDBE}" srcOrd="0" destOrd="0" presId="urn:microsoft.com/office/officeart/2008/layout/LinedList"/>
    <dgm:cxn modelId="{0A8484B0-0148-4F67-9322-09A9CB56CD38}" type="presOf" srcId="{D5B6A0A5-F35E-4BF3-86C1-D51EAF1EE1EA}" destId="{45EB1BD4-A21D-4F62-BC71-5EC29CA23DF0}" srcOrd="0" destOrd="0" presId="urn:microsoft.com/office/officeart/2008/layout/LinedList"/>
    <dgm:cxn modelId="{03C586B6-558F-4874-A4BD-233DC74823C4}" srcId="{2BDE00B0-ACC8-426F-8F5F-93B5F57707E6}" destId="{D5B6A0A5-F35E-4BF3-86C1-D51EAF1EE1EA}" srcOrd="3" destOrd="0" parTransId="{58D2498B-7621-4B2D-8697-C4FAE1A65FA6}" sibTransId="{D1DD417B-D036-4876-85F2-CE8A1D3AE47A}"/>
    <dgm:cxn modelId="{8B90CEC3-64CE-4F0F-AB09-62A321C2961C}" type="presOf" srcId="{A879A5C0-D6FB-4037-8395-9949402FA876}" destId="{177126DB-C124-4A9B-A730-661F0112C170}" srcOrd="0" destOrd="0" presId="urn:microsoft.com/office/officeart/2008/layout/LinedList"/>
    <dgm:cxn modelId="{AC55FBD9-9E27-4735-9949-F0E05D1D9DA0}" srcId="{2BDE00B0-ACC8-426F-8F5F-93B5F57707E6}" destId="{13B2C352-D632-4405-A862-4B2104BB1A46}" srcOrd="2" destOrd="0" parTransId="{E4444951-285A-4F28-9882-21646F661E5E}" sibTransId="{F23F9DDA-FD83-4F53-A678-E1CE071821C3}"/>
    <dgm:cxn modelId="{57FE6BE5-B1B1-4500-8685-B6272851E9E9}" type="presOf" srcId="{13B2C352-D632-4405-A862-4B2104BB1A46}" destId="{0F20E3EC-0769-424E-9990-5908FDE71A6B}" srcOrd="0" destOrd="0" presId="urn:microsoft.com/office/officeart/2008/layout/LinedList"/>
    <dgm:cxn modelId="{69E91AFA-7940-4A63-9572-8857C79518AD}" srcId="{2BDE00B0-ACC8-426F-8F5F-93B5F57707E6}" destId="{DEFEF6D2-C280-4312-91D9-B8DDCE79B825}" srcOrd="0" destOrd="0" parTransId="{FBF4EBA9-74FA-4A5B-B3B5-1CDE0FF1D195}" sibTransId="{A3352EFB-1178-4EE9-859B-863CD37F8AEC}"/>
    <dgm:cxn modelId="{26CC17E1-04A9-4111-ACEC-52A49CFFF2EA}" type="presParOf" srcId="{BFB4421C-BBC5-4DB1-8A1C-A6E15A77EDBE}" destId="{94516D97-FAD0-4D46-A7C7-A6DAA60F1300}" srcOrd="0" destOrd="0" presId="urn:microsoft.com/office/officeart/2008/layout/LinedList"/>
    <dgm:cxn modelId="{8BC94719-083B-43F4-996A-C3E42F85779E}" type="presParOf" srcId="{BFB4421C-BBC5-4DB1-8A1C-A6E15A77EDBE}" destId="{27CA5F94-3C0A-497E-99CD-F49B7984B9DE}" srcOrd="1" destOrd="0" presId="urn:microsoft.com/office/officeart/2008/layout/LinedList"/>
    <dgm:cxn modelId="{CA65BD29-C9AE-4619-A1E2-308EEBBAECC1}" type="presParOf" srcId="{27CA5F94-3C0A-497E-99CD-F49B7984B9DE}" destId="{6DD03D49-322B-4C05-9850-E8A416AA5727}" srcOrd="0" destOrd="0" presId="urn:microsoft.com/office/officeart/2008/layout/LinedList"/>
    <dgm:cxn modelId="{E501E37A-F8A9-415C-96B0-7E516B780AFB}" type="presParOf" srcId="{27CA5F94-3C0A-497E-99CD-F49B7984B9DE}" destId="{A2566D04-6C14-4BA4-9481-C0C86810F144}" srcOrd="1" destOrd="0" presId="urn:microsoft.com/office/officeart/2008/layout/LinedList"/>
    <dgm:cxn modelId="{AD712595-3240-4E33-A151-5C2A86D8196F}" type="presParOf" srcId="{BFB4421C-BBC5-4DB1-8A1C-A6E15A77EDBE}" destId="{F636AF73-A507-49A7-BF36-606962B6AAC7}" srcOrd="2" destOrd="0" presId="urn:microsoft.com/office/officeart/2008/layout/LinedList"/>
    <dgm:cxn modelId="{DB29B0DA-83C2-4756-B4D1-8E1DDBD079CA}" type="presParOf" srcId="{BFB4421C-BBC5-4DB1-8A1C-A6E15A77EDBE}" destId="{ABEC399E-4222-4BAC-8EDA-4B2A144D793B}" srcOrd="3" destOrd="0" presId="urn:microsoft.com/office/officeart/2008/layout/LinedList"/>
    <dgm:cxn modelId="{F93FEA51-9467-4807-AD9E-578658054D7D}" type="presParOf" srcId="{ABEC399E-4222-4BAC-8EDA-4B2A144D793B}" destId="{20E93F5F-EAE7-4D87-AEB8-B02046122430}" srcOrd="0" destOrd="0" presId="urn:microsoft.com/office/officeart/2008/layout/LinedList"/>
    <dgm:cxn modelId="{626A2AD8-72C4-46AF-9F06-E4886C260302}" type="presParOf" srcId="{ABEC399E-4222-4BAC-8EDA-4B2A144D793B}" destId="{CFF8EE60-089E-42F0-96FE-E2A688D53693}" srcOrd="1" destOrd="0" presId="urn:microsoft.com/office/officeart/2008/layout/LinedList"/>
    <dgm:cxn modelId="{D422D13C-7850-4FB1-8EAE-3B9E042AA041}" type="presParOf" srcId="{BFB4421C-BBC5-4DB1-8A1C-A6E15A77EDBE}" destId="{54796105-E451-4870-B617-1F06E8EE0D24}" srcOrd="4" destOrd="0" presId="urn:microsoft.com/office/officeart/2008/layout/LinedList"/>
    <dgm:cxn modelId="{02E2C7C4-0F0C-4EE3-9AD9-2FB9576F55C5}" type="presParOf" srcId="{BFB4421C-BBC5-4DB1-8A1C-A6E15A77EDBE}" destId="{F623DA2B-2B52-4567-9474-CD83AFB1F10F}" srcOrd="5" destOrd="0" presId="urn:microsoft.com/office/officeart/2008/layout/LinedList"/>
    <dgm:cxn modelId="{FA6844F7-8E9D-4CC3-953B-C7C80C9CA6F1}" type="presParOf" srcId="{F623DA2B-2B52-4567-9474-CD83AFB1F10F}" destId="{0F20E3EC-0769-424E-9990-5908FDE71A6B}" srcOrd="0" destOrd="0" presId="urn:microsoft.com/office/officeart/2008/layout/LinedList"/>
    <dgm:cxn modelId="{810C1A42-DDBC-4AAD-BB5E-698EA674AA55}" type="presParOf" srcId="{F623DA2B-2B52-4567-9474-CD83AFB1F10F}" destId="{4E11C946-D08A-48FD-BF42-43532B0E60E6}" srcOrd="1" destOrd="0" presId="urn:microsoft.com/office/officeart/2008/layout/LinedList"/>
    <dgm:cxn modelId="{53B33C05-E03F-451B-ACFD-7454775EEAC2}" type="presParOf" srcId="{BFB4421C-BBC5-4DB1-8A1C-A6E15A77EDBE}" destId="{83567FD6-CE2F-43D6-9C8C-30B4DBDD7B2F}" srcOrd="6" destOrd="0" presId="urn:microsoft.com/office/officeart/2008/layout/LinedList"/>
    <dgm:cxn modelId="{31197AC4-C2EA-4B03-9925-46C334531A7A}" type="presParOf" srcId="{BFB4421C-BBC5-4DB1-8A1C-A6E15A77EDBE}" destId="{61DCCDAD-5A22-45DE-8D2A-B69776E26A71}" srcOrd="7" destOrd="0" presId="urn:microsoft.com/office/officeart/2008/layout/LinedList"/>
    <dgm:cxn modelId="{DFA19255-B6A5-4E38-AA25-2BBF3E461AB8}" type="presParOf" srcId="{61DCCDAD-5A22-45DE-8D2A-B69776E26A71}" destId="{45EB1BD4-A21D-4F62-BC71-5EC29CA23DF0}" srcOrd="0" destOrd="0" presId="urn:microsoft.com/office/officeart/2008/layout/LinedList"/>
    <dgm:cxn modelId="{6B36056A-B421-48E1-98FD-ED59B8EA57B7}" type="presParOf" srcId="{61DCCDAD-5A22-45DE-8D2A-B69776E26A71}" destId="{419FC863-EBBA-45DD-A283-A2E320EC7D08}" srcOrd="1" destOrd="0" presId="urn:microsoft.com/office/officeart/2008/layout/LinedList"/>
    <dgm:cxn modelId="{26BD2180-BB7E-4D62-AADE-E06EC9CC5973}" type="presParOf" srcId="{BFB4421C-BBC5-4DB1-8A1C-A6E15A77EDBE}" destId="{1EF28D4F-96A9-4999-ABB0-2F033CE73BAD}" srcOrd="8" destOrd="0" presId="urn:microsoft.com/office/officeart/2008/layout/LinedList"/>
    <dgm:cxn modelId="{12FF4DDE-D3AD-40D6-8DD0-D62781CF12E0}" type="presParOf" srcId="{BFB4421C-BBC5-4DB1-8A1C-A6E15A77EDBE}" destId="{7EA58B01-1167-4835-AACC-808AFE1CAE7A}" srcOrd="9" destOrd="0" presId="urn:microsoft.com/office/officeart/2008/layout/LinedList"/>
    <dgm:cxn modelId="{4CE055A3-C52A-44AC-83E7-E9481D613092}" type="presParOf" srcId="{7EA58B01-1167-4835-AACC-808AFE1CAE7A}" destId="{40F228E7-E390-4A6D-AFEB-948FF9CD6434}" srcOrd="0" destOrd="0" presId="urn:microsoft.com/office/officeart/2008/layout/LinedList"/>
    <dgm:cxn modelId="{E1F81970-AB9F-4584-87F4-BBBEF76E3E34}" type="presParOf" srcId="{7EA58B01-1167-4835-AACC-808AFE1CAE7A}" destId="{7C4BBD25-1BA3-42F1-AF66-F54CE6CDC44D}" srcOrd="1" destOrd="0" presId="urn:microsoft.com/office/officeart/2008/layout/LinedList"/>
    <dgm:cxn modelId="{A3A72D6E-2302-45BB-BDEB-B6B3CF449FFD}" type="presParOf" srcId="{BFB4421C-BBC5-4DB1-8A1C-A6E15A77EDBE}" destId="{1F5BC3B4-5E2F-42E1-9E98-3A70B50467E5}" srcOrd="10" destOrd="0" presId="urn:microsoft.com/office/officeart/2008/layout/LinedList"/>
    <dgm:cxn modelId="{0E1E75E1-012B-4F8E-9C57-62FD9057516C}" type="presParOf" srcId="{BFB4421C-BBC5-4DB1-8A1C-A6E15A77EDBE}" destId="{93200EB6-B11A-4A2C-B039-6B4805501F12}" srcOrd="11" destOrd="0" presId="urn:microsoft.com/office/officeart/2008/layout/LinedList"/>
    <dgm:cxn modelId="{7EDB5220-DA07-4163-95CC-6C1C02822B95}" type="presParOf" srcId="{93200EB6-B11A-4A2C-B039-6B4805501F12}" destId="{8DA7D197-63E9-4842-80B6-FB9CDD983EE0}" srcOrd="0" destOrd="0" presId="urn:microsoft.com/office/officeart/2008/layout/LinedList"/>
    <dgm:cxn modelId="{CCC6B3D7-3BFF-43F5-88A9-A1E80350E21E}" type="presParOf" srcId="{93200EB6-B11A-4A2C-B039-6B4805501F12}" destId="{16C6BC38-C3F4-4E0E-9453-BC3A519A70EF}" srcOrd="1" destOrd="0" presId="urn:microsoft.com/office/officeart/2008/layout/LinedList"/>
    <dgm:cxn modelId="{24D52217-0666-4884-B5A0-3007E9C887C8}" type="presParOf" srcId="{BFB4421C-BBC5-4DB1-8A1C-A6E15A77EDBE}" destId="{46E9A8C3-A59B-41B1-94F8-89109259D4B3}" srcOrd="12" destOrd="0" presId="urn:microsoft.com/office/officeart/2008/layout/LinedList"/>
    <dgm:cxn modelId="{5C06EAF2-9CCF-4434-9F0C-25A73B5A01EC}" type="presParOf" srcId="{BFB4421C-BBC5-4DB1-8A1C-A6E15A77EDBE}" destId="{0E56AE2F-28FB-46B1-9967-28FE109996ED}" srcOrd="13" destOrd="0" presId="urn:microsoft.com/office/officeart/2008/layout/LinedList"/>
    <dgm:cxn modelId="{CAF46968-14DF-41A3-A9A3-C88C1570347F}" type="presParOf" srcId="{0E56AE2F-28FB-46B1-9967-28FE109996ED}" destId="{177126DB-C124-4A9B-A730-661F0112C170}" srcOrd="0" destOrd="0" presId="urn:microsoft.com/office/officeart/2008/layout/LinedList"/>
    <dgm:cxn modelId="{A385CB7A-FAD6-409F-8823-E74531490CC7}" type="presParOf" srcId="{0E56AE2F-28FB-46B1-9967-28FE109996ED}" destId="{03BA1036-356F-4B5B-9369-3B04A417B5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7A6C9-8744-4C29-9172-14AE06B066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5AC476-80ED-41E9-B68F-E9FB36CB6B78}">
      <dgm:prSet/>
      <dgm:spPr/>
      <dgm:t>
        <a:bodyPr/>
        <a:lstStyle/>
        <a:p>
          <a:r>
            <a:rPr lang="pt-BR"/>
            <a:t>A cristologia bíblica nasce da revelação trinitária, não da especulação filosófica:</a:t>
          </a:r>
          <a:endParaRPr lang="en-US"/>
        </a:p>
      </dgm:t>
    </dgm:pt>
    <dgm:pt modelId="{4751765D-7E5D-49A9-A18F-1F3596630BA9}" type="parTrans" cxnId="{B80CD50B-E802-4C05-B60B-22F4E6EC8FA0}">
      <dgm:prSet/>
      <dgm:spPr/>
      <dgm:t>
        <a:bodyPr/>
        <a:lstStyle/>
        <a:p>
          <a:endParaRPr lang="en-US"/>
        </a:p>
      </dgm:t>
    </dgm:pt>
    <dgm:pt modelId="{EE53894A-1259-4CAC-9FE9-549024592B56}" type="sibTrans" cxnId="{B80CD50B-E802-4C05-B60B-22F4E6EC8FA0}">
      <dgm:prSet/>
      <dgm:spPr/>
      <dgm:t>
        <a:bodyPr/>
        <a:lstStyle/>
        <a:p>
          <a:endParaRPr lang="en-US"/>
        </a:p>
      </dgm:t>
    </dgm:pt>
    <dgm:pt modelId="{E70D0D9F-A228-4A21-8C9D-930B4659F5D0}">
      <dgm:prSet/>
      <dgm:spPr/>
      <dgm:t>
        <a:bodyPr/>
        <a:lstStyle/>
        <a:p>
          <a:r>
            <a:rPr lang="pt-BR"/>
            <a:t>• Um só Deus em essência (ousia)</a:t>
          </a:r>
          <a:endParaRPr lang="en-US"/>
        </a:p>
      </dgm:t>
    </dgm:pt>
    <dgm:pt modelId="{49A59E94-D0F1-401B-A3A7-0141DA4B144E}" type="parTrans" cxnId="{7145B942-F715-4A7A-A44C-1F69CDD24E2D}">
      <dgm:prSet/>
      <dgm:spPr/>
      <dgm:t>
        <a:bodyPr/>
        <a:lstStyle/>
        <a:p>
          <a:endParaRPr lang="en-US"/>
        </a:p>
      </dgm:t>
    </dgm:pt>
    <dgm:pt modelId="{0F7C9622-0DD4-48A5-989B-CA98DC6FFCB6}" type="sibTrans" cxnId="{7145B942-F715-4A7A-A44C-1F69CDD24E2D}">
      <dgm:prSet/>
      <dgm:spPr/>
      <dgm:t>
        <a:bodyPr/>
        <a:lstStyle/>
        <a:p>
          <a:endParaRPr lang="en-US"/>
        </a:p>
      </dgm:t>
    </dgm:pt>
    <dgm:pt modelId="{CC237456-7D4C-425A-8BA2-4967C2C47895}">
      <dgm:prSet/>
      <dgm:spPr/>
      <dgm:t>
        <a:bodyPr/>
        <a:lstStyle/>
        <a:p>
          <a:r>
            <a:rPr lang="pt-BR"/>
            <a:t>• Três Pessoas distintas (hipóstases)</a:t>
          </a:r>
          <a:endParaRPr lang="en-US"/>
        </a:p>
      </dgm:t>
    </dgm:pt>
    <dgm:pt modelId="{C109CD1A-6F4C-42C0-B881-5F20E01FB9F3}" type="parTrans" cxnId="{FC7A090B-7608-4EA0-8F72-B25091A6919A}">
      <dgm:prSet/>
      <dgm:spPr/>
      <dgm:t>
        <a:bodyPr/>
        <a:lstStyle/>
        <a:p>
          <a:endParaRPr lang="en-US"/>
        </a:p>
      </dgm:t>
    </dgm:pt>
    <dgm:pt modelId="{4A2009BE-4B22-456C-B704-106504360CD8}" type="sibTrans" cxnId="{FC7A090B-7608-4EA0-8F72-B25091A6919A}">
      <dgm:prSet/>
      <dgm:spPr/>
      <dgm:t>
        <a:bodyPr/>
        <a:lstStyle/>
        <a:p>
          <a:endParaRPr lang="en-US"/>
        </a:p>
      </dgm:t>
    </dgm:pt>
    <dgm:pt modelId="{ACF85F4D-CF44-47E5-9932-7B2FFBB235FD}">
      <dgm:prSet/>
      <dgm:spPr/>
      <dgm:t>
        <a:bodyPr/>
        <a:lstStyle/>
        <a:p>
          <a:r>
            <a:rPr lang="pt-BR"/>
            <a:t>• Igualdade ontológica e distinção relacional real</a:t>
          </a:r>
          <a:endParaRPr lang="en-US"/>
        </a:p>
      </dgm:t>
    </dgm:pt>
    <dgm:pt modelId="{76F9FA0F-34E7-45E6-84B4-DCDFC57684A4}" type="parTrans" cxnId="{4B096780-C2D1-4F58-8085-EB50380AFCB5}">
      <dgm:prSet/>
      <dgm:spPr/>
      <dgm:t>
        <a:bodyPr/>
        <a:lstStyle/>
        <a:p>
          <a:endParaRPr lang="en-US"/>
        </a:p>
      </dgm:t>
    </dgm:pt>
    <dgm:pt modelId="{83C90272-8335-4B3A-9B54-170333438582}" type="sibTrans" cxnId="{4B096780-C2D1-4F58-8085-EB50380AFCB5}">
      <dgm:prSet/>
      <dgm:spPr/>
      <dgm:t>
        <a:bodyPr/>
        <a:lstStyle/>
        <a:p>
          <a:endParaRPr lang="en-US"/>
        </a:p>
      </dgm:t>
    </dgm:pt>
    <dgm:pt modelId="{2C053411-4ABE-4A45-A50C-7BEFB823B161}">
      <dgm:prSet/>
      <dgm:spPr/>
      <dgm:t>
        <a:bodyPr/>
        <a:lstStyle/>
        <a:p>
          <a:r>
            <a:rPr lang="pt-BR"/>
            <a:t>A Trindade não é construída teoricamente, mas reconhecida a</a:t>
          </a:r>
          <a:endParaRPr lang="en-US"/>
        </a:p>
      </dgm:t>
    </dgm:pt>
    <dgm:pt modelId="{A6089B37-8F5C-4871-ADD1-830456667E7D}" type="parTrans" cxnId="{F32E6EF5-22F5-4C2B-8F9A-D5C1E5054530}">
      <dgm:prSet/>
      <dgm:spPr/>
      <dgm:t>
        <a:bodyPr/>
        <a:lstStyle/>
        <a:p>
          <a:endParaRPr lang="en-US"/>
        </a:p>
      </dgm:t>
    </dgm:pt>
    <dgm:pt modelId="{E9B346D4-7B3A-434F-B056-E6DFB0898C1A}" type="sibTrans" cxnId="{F32E6EF5-22F5-4C2B-8F9A-D5C1E5054530}">
      <dgm:prSet/>
      <dgm:spPr/>
      <dgm:t>
        <a:bodyPr/>
        <a:lstStyle/>
        <a:p>
          <a:endParaRPr lang="en-US"/>
        </a:p>
      </dgm:t>
    </dgm:pt>
    <dgm:pt modelId="{8153700F-D0F0-4444-8F38-C5E3FA843D79}">
      <dgm:prSet/>
      <dgm:spPr/>
      <dgm:t>
        <a:bodyPr/>
        <a:lstStyle/>
        <a:p>
          <a:r>
            <a:rPr lang="pt-BR"/>
            <a:t>partir da obra redentora.</a:t>
          </a:r>
          <a:endParaRPr lang="en-US"/>
        </a:p>
      </dgm:t>
    </dgm:pt>
    <dgm:pt modelId="{0DC92D32-CFFE-4C56-BCF6-ADC2AEE54FD3}" type="parTrans" cxnId="{0F054C55-CD57-408F-9683-BD02FAF3EF03}">
      <dgm:prSet/>
      <dgm:spPr/>
      <dgm:t>
        <a:bodyPr/>
        <a:lstStyle/>
        <a:p>
          <a:endParaRPr lang="en-US"/>
        </a:p>
      </dgm:t>
    </dgm:pt>
    <dgm:pt modelId="{59AAD674-2CDE-48D6-A13A-45FDE7890D22}" type="sibTrans" cxnId="{0F054C55-CD57-408F-9683-BD02FAF3EF03}">
      <dgm:prSet/>
      <dgm:spPr/>
      <dgm:t>
        <a:bodyPr/>
        <a:lstStyle/>
        <a:p>
          <a:endParaRPr lang="en-US"/>
        </a:p>
      </dgm:t>
    </dgm:pt>
    <dgm:pt modelId="{070B69C6-89A4-47BE-87C5-493AF7CC972A}">
      <dgm:prSet/>
      <dgm:spPr/>
      <dgm:t>
        <a:bodyPr/>
        <a:lstStyle/>
        <a:p>
          <a:r>
            <a:rPr lang="pt-BR"/>
            <a:t>Gordon Fee: a Trindade emerge da experiência salvífica e do agir do Espírito.</a:t>
          </a:r>
          <a:endParaRPr lang="en-US"/>
        </a:p>
      </dgm:t>
    </dgm:pt>
    <dgm:pt modelId="{8ADAAE73-921F-435B-AF73-FBA199E84BB4}" type="parTrans" cxnId="{4D34CDF1-C92A-4167-A6C7-FB0A47777CC5}">
      <dgm:prSet/>
      <dgm:spPr/>
      <dgm:t>
        <a:bodyPr/>
        <a:lstStyle/>
        <a:p>
          <a:endParaRPr lang="en-US"/>
        </a:p>
      </dgm:t>
    </dgm:pt>
    <dgm:pt modelId="{1C513C43-E343-4057-B3C4-F2992E6E2F99}" type="sibTrans" cxnId="{4D34CDF1-C92A-4167-A6C7-FB0A47777CC5}">
      <dgm:prSet/>
      <dgm:spPr/>
      <dgm:t>
        <a:bodyPr/>
        <a:lstStyle/>
        <a:p>
          <a:endParaRPr lang="en-US"/>
        </a:p>
      </dgm:t>
    </dgm:pt>
    <dgm:pt modelId="{9A98A098-899E-40A9-96C5-A02581959684}">
      <dgm:prSet/>
      <dgm:spPr/>
      <dgm:t>
        <a:bodyPr/>
        <a:lstStyle/>
        <a:p>
          <a:r>
            <a:rPr lang="pt-BR"/>
            <a:t>Textos: Mt 28.19; 2Co 13.13</a:t>
          </a:r>
          <a:endParaRPr lang="en-US"/>
        </a:p>
      </dgm:t>
    </dgm:pt>
    <dgm:pt modelId="{D9A8A565-F7F3-4BDE-AEFC-1B23765BC615}" type="parTrans" cxnId="{AD5334B5-8D1B-42E3-91AA-FB963D873F2A}">
      <dgm:prSet/>
      <dgm:spPr/>
      <dgm:t>
        <a:bodyPr/>
        <a:lstStyle/>
        <a:p>
          <a:endParaRPr lang="en-US"/>
        </a:p>
      </dgm:t>
    </dgm:pt>
    <dgm:pt modelId="{CA620CA7-E3EF-4674-9BB7-BA7FA5874613}" type="sibTrans" cxnId="{AD5334B5-8D1B-42E3-91AA-FB963D873F2A}">
      <dgm:prSet/>
      <dgm:spPr/>
      <dgm:t>
        <a:bodyPr/>
        <a:lstStyle/>
        <a:p>
          <a:endParaRPr lang="en-US"/>
        </a:p>
      </dgm:t>
    </dgm:pt>
    <dgm:pt modelId="{A65500FF-9E07-46C5-9619-75CC865ACD4C}" type="pres">
      <dgm:prSet presAssocID="{28F7A6C9-8744-4C29-9172-14AE06B066BD}" presName="linear" presStyleCnt="0">
        <dgm:presLayoutVars>
          <dgm:animLvl val="lvl"/>
          <dgm:resizeHandles val="exact"/>
        </dgm:presLayoutVars>
      </dgm:prSet>
      <dgm:spPr/>
    </dgm:pt>
    <dgm:pt modelId="{4861794B-AD4A-43EC-95FB-0303725B0975}" type="pres">
      <dgm:prSet presAssocID="{125AC476-80ED-41E9-B68F-E9FB36CB6B7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5FC8D5B-8BB2-44AB-AA1F-4F70C2EC8366}" type="pres">
      <dgm:prSet presAssocID="{EE53894A-1259-4CAC-9FE9-549024592B56}" presName="spacer" presStyleCnt="0"/>
      <dgm:spPr/>
    </dgm:pt>
    <dgm:pt modelId="{3E5D8F48-496D-4A1E-A090-BA48A46B6E60}" type="pres">
      <dgm:prSet presAssocID="{E70D0D9F-A228-4A21-8C9D-930B4659F5D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3A5DC8C3-6CF1-40BA-9993-716F76C8E01C}" type="pres">
      <dgm:prSet presAssocID="{0F7C9622-0DD4-48A5-989B-CA98DC6FFCB6}" presName="spacer" presStyleCnt="0"/>
      <dgm:spPr/>
    </dgm:pt>
    <dgm:pt modelId="{B93329C0-B156-4E5B-851A-DF9B558513FF}" type="pres">
      <dgm:prSet presAssocID="{CC237456-7D4C-425A-8BA2-4967C2C47895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C07B737-86CB-4602-9A2A-F0BB20BED1C9}" type="pres">
      <dgm:prSet presAssocID="{4A2009BE-4B22-456C-B704-106504360CD8}" presName="spacer" presStyleCnt="0"/>
      <dgm:spPr/>
    </dgm:pt>
    <dgm:pt modelId="{5792F02E-B079-4B5C-8B41-1F889A7D5A13}" type="pres">
      <dgm:prSet presAssocID="{ACF85F4D-CF44-47E5-9932-7B2FFBB235FD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7004C1B-09B3-4D34-9933-7A48B65B37E8}" type="pres">
      <dgm:prSet presAssocID="{83C90272-8335-4B3A-9B54-170333438582}" presName="spacer" presStyleCnt="0"/>
      <dgm:spPr/>
    </dgm:pt>
    <dgm:pt modelId="{F9E5318E-1F22-43F8-B2E2-5BC5F31A7744}" type="pres">
      <dgm:prSet presAssocID="{2C053411-4ABE-4A45-A50C-7BEFB823B161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3C6DC28-6C1C-44A4-980D-D26570662025}" type="pres">
      <dgm:prSet presAssocID="{E9B346D4-7B3A-434F-B056-E6DFB0898C1A}" presName="spacer" presStyleCnt="0"/>
      <dgm:spPr/>
    </dgm:pt>
    <dgm:pt modelId="{CD244AA4-2DFA-4478-84CF-C0A8CC51DC12}" type="pres">
      <dgm:prSet presAssocID="{8153700F-D0F0-4444-8F38-C5E3FA843D7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BE92115-CC59-4A81-9EFC-BC2951F01F34}" type="pres">
      <dgm:prSet presAssocID="{59AAD674-2CDE-48D6-A13A-45FDE7890D22}" presName="spacer" presStyleCnt="0"/>
      <dgm:spPr/>
    </dgm:pt>
    <dgm:pt modelId="{6CEBD52D-78C3-4CBA-9BCD-730C1F04AD61}" type="pres">
      <dgm:prSet presAssocID="{070B69C6-89A4-47BE-87C5-493AF7CC972A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6193C5A-DE4A-4BD0-952F-6C900125C7E6}" type="pres">
      <dgm:prSet presAssocID="{1C513C43-E343-4057-B3C4-F2992E6E2F99}" presName="spacer" presStyleCnt="0"/>
      <dgm:spPr/>
    </dgm:pt>
    <dgm:pt modelId="{7C2FFB18-9B51-4F36-AD6F-830A070540DD}" type="pres">
      <dgm:prSet presAssocID="{9A98A098-899E-40A9-96C5-A0258195968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C7A090B-7608-4EA0-8F72-B25091A6919A}" srcId="{28F7A6C9-8744-4C29-9172-14AE06B066BD}" destId="{CC237456-7D4C-425A-8BA2-4967C2C47895}" srcOrd="2" destOrd="0" parTransId="{C109CD1A-6F4C-42C0-B881-5F20E01FB9F3}" sibTransId="{4A2009BE-4B22-456C-B704-106504360CD8}"/>
    <dgm:cxn modelId="{B80CD50B-E802-4C05-B60B-22F4E6EC8FA0}" srcId="{28F7A6C9-8744-4C29-9172-14AE06B066BD}" destId="{125AC476-80ED-41E9-B68F-E9FB36CB6B78}" srcOrd="0" destOrd="0" parTransId="{4751765D-7E5D-49A9-A18F-1F3596630BA9}" sibTransId="{EE53894A-1259-4CAC-9FE9-549024592B56}"/>
    <dgm:cxn modelId="{F520F61C-BE57-4F58-A832-2EAC256C26FB}" type="presOf" srcId="{2C053411-4ABE-4A45-A50C-7BEFB823B161}" destId="{F9E5318E-1F22-43F8-B2E2-5BC5F31A7744}" srcOrd="0" destOrd="0" presId="urn:microsoft.com/office/officeart/2005/8/layout/vList2"/>
    <dgm:cxn modelId="{4E200142-8087-44A2-8A02-47674ECD0CE5}" type="presOf" srcId="{28F7A6C9-8744-4C29-9172-14AE06B066BD}" destId="{A65500FF-9E07-46C5-9619-75CC865ACD4C}" srcOrd="0" destOrd="0" presId="urn:microsoft.com/office/officeart/2005/8/layout/vList2"/>
    <dgm:cxn modelId="{7145B942-F715-4A7A-A44C-1F69CDD24E2D}" srcId="{28F7A6C9-8744-4C29-9172-14AE06B066BD}" destId="{E70D0D9F-A228-4A21-8C9D-930B4659F5D0}" srcOrd="1" destOrd="0" parTransId="{49A59E94-D0F1-401B-A3A7-0141DA4B144E}" sibTransId="{0F7C9622-0DD4-48A5-989B-CA98DC6FFCB6}"/>
    <dgm:cxn modelId="{5D30A872-B44F-4E0A-B045-42AAC1EBDE1A}" type="presOf" srcId="{ACF85F4D-CF44-47E5-9932-7B2FFBB235FD}" destId="{5792F02E-B079-4B5C-8B41-1F889A7D5A13}" srcOrd="0" destOrd="0" presId="urn:microsoft.com/office/officeart/2005/8/layout/vList2"/>
    <dgm:cxn modelId="{0F054C55-CD57-408F-9683-BD02FAF3EF03}" srcId="{28F7A6C9-8744-4C29-9172-14AE06B066BD}" destId="{8153700F-D0F0-4444-8F38-C5E3FA843D79}" srcOrd="5" destOrd="0" parTransId="{0DC92D32-CFFE-4C56-BCF6-ADC2AEE54FD3}" sibTransId="{59AAD674-2CDE-48D6-A13A-45FDE7890D22}"/>
    <dgm:cxn modelId="{4B096780-C2D1-4F58-8085-EB50380AFCB5}" srcId="{28F7A6C9-8744-4C29-9172-14AE06B066BD}" destId="{ACF85F4D-CF44-47E5-9932-7B2FFBB235FD}" srcOrd="3" destOrd="0" parTransId="{76F9FA0F-34E7-45E6-84B4-DCDFC57684A4}" sibTransId="{83C90272-8335-4B3A-9B54-170333438582}"/>
    <dgm:cxn modelId="{23FC898D-D425-493B-A1E6-EFF5E94008D4}" type="presOf" srcId="{125AC476-80ED-41E9-B68F-E9FB36CB6B78}" destId="{4861794B-AD4A-43EC-95FB-0303725B0975}" srcOrd="0" destOrd="0" presId="urn:microsoft.com/office/officeart/2005/8/layout/vList2"/>
    <dgm:cxn modelId="{7F336997-8A4B-4B7E-9678-C191577ED5D1}" type="presOf" srcId="{9A98A098-899E-40A9-96C5-A02581959684}" destId="{7C2FFB18-9B51-4F36-AD6F-830A070540DD}" srcOrd="0" destOrd="0" presId="urn:microsoft.com/office/officeart/2005/8/layout/vList2"/>
    <dgm:cxn modelId="{AD5334B5-8D1B-42E3-91AA-FB963D873F2A}" srcId="{28F7A6C9-8744-4C29-9172-14AE06B066BD}" destId="{9A98A098-899E-40A9-96C5-A02581959684}" srcOrd="7" destOrd="0" parTransId="{D9A8A565-F7F3-4BDE-AEFC-1B23765BC615}" sibTransId="{CA620CA7-E3EF-4674-9BB7-BA7FA5874613}"/>
    <dgm:cxn modelId="{7A562ACA-BB60-429B-841F-6999FC36B75A}" type="presOf" srcId="{E70D0D9F-A228-4A21-8C9D-930B4659F5D0}" destId="{3E5D8F48-496D-4A1E-A090-BA48A46B6E60}" srcOrd="0" destOrd="0" presId="urn:microsoft.com/office/officeart/2005/8/layout/vList2"/>
    <dgm:cxn modelId="{C0D644CA-5E56-49E5-96F1-00B98C7C27A2}" type="presOf" srcId="{070B69C6-89A4-47BE-87C5-493AF7CC972A}" destId="{6CEBD52D-78C3-4CBA-9BCD-730C1F04AD61}" srcOrd="0" destOrd="0" presId="urn:microsoft.com/office/officeart/2005/8/layout/vList2"/>
    <dgm:cxn modelId="{A98C8FE2-342C-40C2-AACB-F6AA61B964C1}" type="presOf" srcId="{CC237456-7D4C-425A-8BA2-4967C2C47895}" destId="{B93329C0-B156-4E5B-851A-DF9B558513FF}" srcOrd="0" destOrd="0" presId="urn:microsoft.com/office/officeart/2005/8/layout/vList2"/>
    <dgm:cxn modelId="{70410DEE-00FC-4224-85FE-17E4F111C16A}" type="presOf" srcId="{8153700F-D0F0-4444-8F38-C5E3FA843D79}" destId="{CD244AA4-2DFA-4478-84CF-C0A8CC51DC12}" srcOrd="0" destOrd="0" presId="urn:microsoft.com/office/officeart/2005/8/layout/vList2"/>
    <dgm:cxn modelId="{4D34CDF1-C92A-4167-A6C7-FB0A47777CC5}" srcId="{28F7A6C9-8744-4C29-9172-14AE06B066BD}" destId="{070B69C6-89A4-47BE-87C5-493AF7CC972A}" srcOrd="6" destOrd="0" parTransId="{8ADAAE73-921F-435B-AF73-FBA199E84BB4}" sibTransId="{1C513C43-E343-4057-B3C4-F2992E6E2F99}"/>
    <dgm:cxn modelId="{F32E6EF5-22F5-4C2B-8F9A-D5C1E5054530}" srcId="{28F7A6C9-8744-4C29-9172-14AE06B066BD}" destId="{2C053411-4ABE-4A45-A50C-7BEFB823B161}" srcOrd="4" destOrd="0" parTransId="{A6089B37-8F5C-4871-ADD1-830456667E7D}" sibTransId="{E9B346D4-7B3A-434F-B056-E6DFB0898C1A}"/>
    <dgm:cxn modelId="{58F053EC-4545-4BDE-B284-A1BF72EC10E5}" type="presParOf" srcId="{A65500FF-9E07-46C5-9619-75CC865ACD4C}" destId="{4861794B-AD4A-43EC-95FB-0303725B0975}" srcOrd="0" destOrd="0" presId="urn:microsoft.com/office/officeart/2005/8/layout/vList2"/>
    <dgm:cxn modelId="{3B431881-12C9-4DD0-8373-60F07B55A315}" type="presParOf" srcId="{A65500FF-9E07-46C5-9619-75CC865ACD4C}" destId="{25FC8D5B-8BB2-44AB-AA1F-4F70C2EC8366}" srcOrd="1" destOrd="0" presId="urn:microsoft.com/office/officeart/2005/8/layout/vList2"/>
    <dgm:cxn modelId="{5E76EA68-3212-4CB2-B0FB-E15F653C41B8}" type="presParOf" srcId="{A65500FF-9E07-46C5-9619-75CC865ACD4C}" destId="{3E5D8F48-496D-4A1E-A090-BA48A46B6E60}" srcOrd="2" destOrd="0" presId="urn:microsoft.com/office/officeart/2005/8/layout/vList2"/>
    <dgm:cxn modelId="{789A5C8E-E502-434C-8A37-CF8C2082FCBE}" type="presParOf" srcId="{A65500FF-9E07-46C5-9619-75CC865ACD4C}" destId="{3A5DC8C3-6CF1-40BA-9993-716F76C8E01C}" srcOrd="3" destOrd="0" presId="urn:microsoft.com/office/officeart/2005/8/layout/vList2"/>
    <dgm:cxn modelId="{893068E4-5EEA-499F-8E73-4087D3199E82}" type="presParOf" srcId="{A65500FF-9E07-46C5-9619-75CC865ACD4C}" destId="{B93329C0-B156-4E5B-851A-DF9B558513FF}" srcOrd="4" destOrd="0" presId="urn:microsoft.com/office/officeart/2005/8/layout/vList2"/>
    <dgm:cxn modelId="{591A99D2-9827-4434-8915-D2A81655FE95}" type="presParOf" srcId="{A65500FF-9E07-46C5-9619-75CC865ACD4C}" destId="{BC07B737-86CB-4602-9A2A-F0BB20BED1C9}" srcOrd="5" destOrd="0" presId="urn:microsoft.com/office/officeart/2005/8/layout/vList2"/>
    <dgm:cxn modelId="{E4430CFD-8CA0-4C78-A16F-9995908C0496}" type="presParOf" srcId="{A65500FF-9E07-46C5-9619-75CC865ACD4C}" destId="{5792F02E-B079-4B5C-8B41-1F889A7D5A13}" srcOrd="6" destOrd="0" presId="urn:microsoft.com/office/officeart/2005/8/layout/vList2"/>
    <dgm:cxn modelId="{F191635A-0953-44A2-BF1A-D5E91896B105}" type="presParOf" srcId="{A65500FF-9E07-46C5-9619-75CC865ACD4C}" destId="{87004C1B-09B3-4D34-9933-7A48B65B37E8}" srcOrd="7" destOrd="0" presId="urn:microsoft.com/office/officeart/2005/8/layout/vList2"/>
    <dgm:cxn modelId="{F7CEAAF2-CDF6-4733-AB9E-85F3CF7CB0F9}" type="presParOf" srcId="{A65500FF-9E07-46C5-9619-75CC865ACD4C}" destId="{F9E5318E-1F22-43F8-B2E2-5BC5F31A7744}" srcOrd="8" destOrd="0" presId="urn:microsoft.com/office/officeart/2005/8/layout/vList2"/>
    <dgm:cxn modelId="{91AB3C74-47D6-4E3D-B848-0B3D2C6A7FD3}" type="presParOf" srcId="{A65500FF-9E07-46C5-9619-75CC865ACD4C}" destId="{B3C6DC28-6C1C-44A4-980D-D26570662025}" srcOrd="9" destOrd="0" presId="urn:microsoft.com/office/officeart/2005/8/layout/vList2"/>
    <dgm:cxn modelId="{2BD407F9-B66E-44FD-9520-A63FEAAA6929}" type="presParOf" srcId="{A65500FF-9E07-46C5-9619-75CC865ACD4C}" destId="{CD244AA4-2DFA-4478-84CF-C0A8CC51DC12}" srcOrd="10" destOrd="0" presId="urn:microsoft.com/office/officeart/2005/8/layout/vList2"/>
    <dgm:cxn modelId="{ABB54F11-0596-4896-A2FC-78EF14BE45AF}" type="presParOf" srcId="{A65500FF-9E07-46C5-9619-75CC865ACD4C}" destId="{8BE92115-CC59-4A81-9EFC-BC2951F01F34}" srcOrd="11" destOrd="0" presId="urn:microsoft.com/office/officeart/2005/8/layout/vList2"/>
    <dgm:cxn modelId="{684BE8F5-69FD-4785-8BEB-7658A17C7DB3}" type="presParOf" srcId="{A65500FF-9E07-46C5-9619-75CC865ACD4C}" destId="{6CEBD52D-78C3-4CBA-9BCD-730C1F04AD61}" srcOrd="12" destOrd="0" presId="urn:microsoft.com/office/officeart/2005/8/layout/vList2"/>
    <dgm:cxn modelId="{40F06C74-97B7-4468-81D5-9AC3ABA00285}" type="presParOf" srcId="{A65500FF-9E07-46C5-9619-75CC865ACD4C}" destId="{76193C5A-DE4A-4BD0-952F-6C900125C7E6}" srcOrd="13" destOrd="0" presId="urn:microsoft.com/office/officeart/2005/8/layout/vList2"/>
    <dgm:cxn modelId="{933FA6C2-DA6F-4645-83DE-8C52ED4950C0}" type="presParOf" srcId="{A65500FF-9E07-46C5-9619-75CC865ACD4C}" destId="{7C2FFB18-9B51-4F36-AD6F-830A070540D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BC093-3E55-468C-8318-E8FD48A03DC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6B8EBC-A2CF-4627-AB36-50A0CAD36787}">
      <dgm:prSet/>
      <dgm:spPr/>
      <dgm:t>
        <a:bodyPr/>
        <a:lstStyle/>
        <a:p>
          <a:r>
            <a:rPr lang="pt-BR"/>
            <a:t>A concepção virginal é um pilar cristológico, não um detalhe narrativo. </a:t>
          </a:r>
          <a:endParaRPr lang="en-US"/>
        </a:p>
      </dgm:t>
    </dgm:pt>
    <dgm:pt modelId="{F9D01D82-CC3C-4786-BD89-4DFD05502591}" type="parTrans" cxnId="{0057E78E-5E4A-4E99-B52E-D0C71E9F24E3}">
      <dgm:prSet/>
      <dgm:spPr/>
      <dgm:t>
        <a:bodyPr/>
        <a:lstStyle/>
        <a:p>
          <a:endParaRPr lang="en-US"/>
        </a:p>
      </dgm:t>
    </dgm:pt>
    <dgm:pt modelId="{EAB4011B-713B-4FAF-AFBE-2C0538F0C7F0}" type="sibTrans" cxnId="{0057E78E-5E4A-4E99-B52E-D0C71E9F24E3}">
      <dgm:prSet/>
      <dgm:spPr/>
      <dgm:t>
        <a:bodyPr/>
        <a:lstStyle/>
        <a:p>
          <a:endParaRPr lang="en-US"/>
        </a:p>
      </dgm:t>
    </dgm:pt>
    <dgm:pt modelId="{BA5D7011-B5B4-4BAA-AAB1-5CA7BB71E335}">
      <dgm:prSet/>
      <dgm:spPr/>
      <dgm:t>
        <a:bodyPr/>
        <a:lstStyle/>
        <a:p>
          <a:r>
            <a:rPr lang="pt-BR"/>
            <a:t>Afirma a verdadeira humanidade de Cristo </a:t>
          </a:r>
          <a:endParaRPr lang="en-US"/>
        </a:p>
      </dgm:t>
    </dgm:pt>
    <dgm:pt modelId="{0F7855D7-94D5-4165-82E1-ECCE20E1DC8C}" type="parTrans" cxnId="{0B21EA75-0A4E-49AB-995F-25B3E409318C}">
      <dgm:prSet/>
      <dgm:spPr/>
      <dgm:t>
        <a:bodyPr/>
        <a:lstStyle/>
        <a:p>
          <a:endParaRPr lang="en-US"/>
        </a:p>
      </dgm:t>
    </dgm:pt>
    <dgm:pt modelId="{84E84D64-387C-4CEB-98C7-64A625C5C013}" type="sibTrans" cxnId="{0B21EA75-0A4E-49AB-995F-25B3E409318C}">
      <dgm:prSet/>
      <dgm:spPr/>
      <dgm:t>
        <a:bodyPr/>
        <a:lstStyle/>
        <a:p>
          <a:endParaRPr lang="en-US"/>
        </a:p>
      </dgm:t>
    </dgm:pt>
    <dgm:pt modelId="{92455647-2A37-4C97-AAC1-504EC06D131E}">
      <dgm:prSet/>
      <dgm:spPr/>
      <dgm:t>
        <a:bodyPr/>
        <a:lstStyle/>
        <a:p>
          <a:r>
            <a:rPr lang="pt-BR"/>
            <a:t>Preserva Sua natureza divina sem contaminação adâmica </a:t>
          </a:r>
          <a:endParaRPr lang="en-US"/>
        </a:p>
      </dgm:t>
    </dgm:pt>
    <dgm:pt modelId="{B4FC1BF4-877A-4536-B90E-7715D08BF916}" type="parTrans" cxnId="{5367FFD0-C281-4A7F-AA91-ECEBD730684B}">
      <dgm:prSet/>
      <dgm:spPr/>
      <dgm:t>
        <a:bodyPr/>
        <a:lstStyle/>
        <a:p>
          <a:endParaRPr lang="en-US"/>
        </a:p>
      </dgm:t>
    </dgm:pt>
    <dgm:pt modelId="{89A3C1D5-385C-4290-A32F-D4F32F7AE407}" type="sibTrans" cxnId="{5367FFD0-C281-4A7F-AA91-ECEBD730684B}">
      <dgm:prSet/>
      <dgm:spPr/>
      <dgm:t>
        <a:bodyPr/>
        <a:lstStyle/>
        <a:p>
          <a:endParaRPr lang="en-US"/>
        </a:p>
      </dgm:t>
    </dgm:pt>
    <dgm:pt modelId="{06F95FD0-41FB-4279-9751-DA0677D7D5D5}">
      <dgm:prSet/>
      <dgm:spPr/>
      <dgm:t>
        <a:bodyPr/>
        <a:lstStyle/>
        <a:p>
          <a:r>
            <a:rPr lang="pt-BR"/>
            <a:t>Revela a iniciativa soberana de Deus na redenção </a:t>
          </a:r>
          <a:endParaRPr lang="en-US"/>
        </a:p>
      </dgm:t>
    </dgm:pt>
    <dgm:pt modelId="{01B33337-ACAD-4F49-BDFA-35050AA28DC6}" type="parTrans" cxnId="{76D12FFA-D4D9-45A1-859F-CA348FB0D463}">
      <dgm:prSet/>
      <dgm:spPr/>
      <dgm:t>
        <a:bodyPr/>
        <a:lstStyle/>
        <a:p>
          <a:endParaRPr lang="en-US"/>
        </a:p>
      </dgm:t>
    </dgm:pt>
    <dgm:pt modelId="{45780AC1-5409-4647-BE36-850299A5A7C0}" type="sibTrans" cxnId="{76D12FFA-D4D9-45A1-859F-CA348FB0D463}">
      <dgm:prSet/>
      <dgm:spPr/>
      <dgm:t>
        <a:bodyPr/>
        <a:lstStyle/>
        <a:p>
          <a:endParaRPr lang="en-US"/>
        </a:p>
      </dgm:t>
    </dgm:pt>
    <dgm:pt modelId="{CC42DB45-AB13-4937-8BBA-876211ACA4CB}">
      <dgm:prSet/>
      <dgm:spPr/>
      <dgm:t>
        <a:bodyPr/>
        <a:lstStyle/>
        <a:p>
          <a:r>
            <a:rPr lang="pt-BR"/>
            <a:t>O verbo episkiázō (Lc 1.35) evoca a nuvem da glória no Antigo Testamento, indicando que a encarnação é ato direto da presença divina. </a:t>
          </a:r>
          <a:endParaRPr lang="en-US"/>
        </a:p>
      </dgm:t>
    </dgm:pt>
    <dgm:pt modelId="{5E1EF396-31ED-45EA-B134-38FD450C8122}" type="parTrans" cxnId="{FDE7A444-4775-434F-868A-C478049E662C}">
      <dgm:prSet/>
      <dgm:spPr/>
      <dgm:t>
        <a:bodyPr/>
        <a:lstStyle/>
        <a:p>
          <a:endParaRPr lang="en-US"/>
        </a:p>
      </dgm:t>
    </dgm:pt>
    <dgm:pt modelId="{B6E0EB7C-CA95-42C8-8FA7-52C3BF33FD4E}" type="sibTrans" cxnId="{FDE7A444-4775-434F-868A-C478049E662C}">
      <dgm:prSet/>
      <dgm:spPr/>
      <dgm:t>
        <a:bodyPr/>
        <a:lstStyle/>
        <a:p>
          <a:endParaRPr lang="en-US"/>
        </a:p>
      </dgm:t>
    </dgm:pt>
    <dgm:pt modelId="{F489B283-E16C-4748-8042-BE241197DFBF}">
      <dgm:prSet/>
      <dgm:spPr/>
      <dgm:t>
        <a:bodyPr/>
        <a:lstStyle/>
        <a:p>
          <a:r>
            <a:rPr lang="pt-BR"/>
            <a:t>Antonio Gilberto ressalta que negar a concepção virginal compromete toda a doutrina da encarnação</a:t>
          </a:r>
          <a:endParaRPr lang="en-US"/>
        </a:p>
      </dgm:t>
    </dgm:pt>
    <dgm:pt modelId="{1DA54A87-A1DE-4D1C-8987-97B8DEE81269}" type="parTrans" cxnId="{8D659B25-B8B2-4FBC-B761-D3C391426A11}">
      <dgm:prSet/>
      <dgm:spPr/>
      <dgm:t>
        <a:bodyPr/>
        <a:lstStyle/>
        <a:p>
          <a:endParaRPr lang="en-US"/>
        </a:p>
      </dgm:t>
    </dgm:pt>
    <dgm:pt modelId="{679F7C8A-BF6B-4DDA-A3A6-4EBE5558A336}" type="sibTrans" cxnId="{8D659B25-B8B2-4FBC-B761-D3C391426A11}">
      <dgm:prSet/>
      <dgm:spPr/>
      <dgm:t>
        <a:bodyPr/>
        <a:lstStyle/>
        <a:p>
          <a:endParaRPr lang="en-US"/>
        </a:p>
      </dgm:t>
    </dgm:pt>
    <dgm:pt modelId="{CAFEA848-C49E-4A5D-8010-A5E89838A51E}" type="pres">
      <dgm:prSet presAssocID="{E7CBC093-3E55-468C-8318-E8FD48A03DCD}" presName="Name0" presStyleCnt="0">
        <dgm:presLayoutVars>
          <dgm:dir/>
          <dgm:resizeHandles val="exact"/>
        </dgm:presLayoutVars>
      </dgm:prSet>
      <dgm:spPr/>
    </dgm:pt>
    <dgm:pt modelId="{40D97AAA-35F2-47D9-89F9-7CD3B01527DA}" type="pres">
      <dgm:prSet presAssocID="{E86B8EBC-A2CF-4627-AB36-50A0CAD36787}" presName="node" presStyleLbl="node1" presStyleIdx="0" presStyleCnt="6">
        <dgm:presLayoutVars>
          <dgm:bulletEnabled val="1"/>
        </dgm:presLayoutVars>
      </dgm:prSet>
      <dgm:spPr/>
    </dgm:pt>
    <dgm:pt modelId="{3825C280-DD58-4C87-9B72-12E46966938D}" type="pres">
      <dgm:prSet presAssocID="{EAB4011B-713B-4FAF-AFBE-2C0538F0C7F0}" presName="sibTrans" presStyleLbl="sibTrans1D1" presStyleIdx="0" presStyleCnt="5"/>
      <dgm:spPr/>
    </dgm:pt>
    <dgm:pt modelId="{76D8DA0F-BA67-4E01-A09F-2E00DFB61C83}" type="pres">
      <dgm:prSet presAssocID="{EAB4011B-713B-4FAF-AFBE-2C0538F0C7F0}" presName="connectorText" presStyleLbl="sibTrans1D1" presStyleIdx="0" presStyleCnt="5"/>
      <dgm:spPr/>
    </dgm:pt>
    <dgm:pt modelId="{5659CFE4-109E-4008-844D-949E162EED58}" type="pres">
      <dgm:prSet presAssocID="{BA5D7011-B5B4-4BAA-AAB1-5CA7BB71E335}" presName="node" presStyleLbl="node1" presStyleIdx="1" presStyleCnt="6">
        <dgm:presLayoutVars>
          <dgm:bulletEnabled val="1"/>
        </dgm:presLayoutVars>
      </dgm:prSet>
      <dgm:spPr/>
    </dgm:pt>
    <dgm:pt modelId="{E272142D-10A0-478D-B7B5-EDFDF0CADED7}" type="pres">
      <dgm:prSet presAssocID="{84E84D64-387C-4CEB-98C7-64A625C5C013}" presName="sibTrans" presStyleLbl="sibTrans1D1" presStyleIdx="1" presStyleCnt="5"/>
      <dgm:spPr/>
    </dgm:pt>
    <dgm:pt modelId="{471C2664-AAE3-4D1F-912B-1BF5B0AE89C5}" type="pres">
      <dgm:prSet presAssocID="{84E84D64-387C-4CEB-98C7-64A625C5C013}" presName="connectorText" presStyleLbl="sibTrans1D1" presStyleIdx="1" presStyleCnt="5"/>
      <dgm:spPr/>
    </dgm:pt>
    <dgm:pt modelId="{3F900D03-164B-47FA-86E5-DC8A2AD7822C}" type="pres">
      <dgm:prSet presAssocID="{92455647-2A37-4C97-AAC1-504EC06D131E}" presName="node" presStyleLbl="node1" presStyleIdx="2" presStyleCnt="6">
        <dgm:presLayoutVars>
          <dgm:bulletEnabled val="1"/>
        </dgm:presLayoutVars>
      </dgm:prSet>
      <dgm:spPr/>
    </dgm:pt>
    <dgm:pt modelId="{898EACBD-9653-48C9-A3E5-6179E11ACF3E}" type="pres">
      <dgm:prSet presAssocID="{89A3C1D5-385C-4290-A32F-D4F32F7AE407}" presName="sibTrans" presStyleLbl="sibTrans1D1" presStyleIdx="2" presStyleCnt="5"/>
      <dgm:spPr/>
    </dgm:pt>
    <dgm:pt modelId="{130AA3A0-2CB2-4612-AE54-599BE10B36E4}" type="pres">
      <dgm:prSet presAssocID="{89A3C1D5-385C-4290-A32F-D4F32F7AE407}" presName="connectorText" presStyleLbl="sibTrans1D1" presStyleIdx="2" presStyleCnt="5"/>
      <dgm:spPr/>
    </dgm:pt>
    <dgm:pt modelId="{423B5506-E2F2-4C4B-9B7E-B1EFB48EC332}" type="pres">
      <dgm:prSet presAssocID="{06F95FD0-41FB-4279-9751-DA0677D7D5D5}" presName="node" presStyleLbl="node1" presStyleIdx="3" presStyleCnt="6">
        <dgm:presLayoutVars>
          <dgm:bulletEnabled val="1"/>
        </dgm:presLayoutVars>
      </dgm:prSet>
      <dgm:spPr/>
    </dgm:pt>
    <dgm:pt modelId="{7B393DA9-1263-4CCB-96DA-738197A7A7F0}" type="pres">
      <dgm:prSet presAssocID="{45780AC1-5409-4647-BE36-850299A5A7C0}" presName="sibTrans" presStyleLbl="sibTrans1D1" presStyleIdx="3" presStyleCnt="5"/>
      <dgm:spPr/>
    </dgm:pt>
    <dgm:pt modelId="{7C0E270A-AEA9-4C85-87C3-096760052D64}" type="pres">
      <dgm:prSet presAssocID="{45780AC1-5409-4647-BE36-850299A5A7C0}" presName="connectorText" presStyleLbl="sibTrans1D1" presStyleIdx="3" presStyleCnt="5"/>
      <dgm:spPr/>
    </dgm:pt>
    <dgm:pt modelId="{F385D9C7-0B86-425A-9C51-E2419E081434}" type="pres">
      <dgm:prSet presAssocID="{CC42DB45-AB13-4937-8BBA-876211ACA4CB}" presName="node" presStyleLbl="node1" presStyleIdx="4" presStyleCnt="6">
        <dgm:presLayoutVars>
          <dgm:bulletEnabled val="1"/>
        </dgm:presLayoutVars>
      </dgm:prSet>
      <dgm:spPr/>
    </dgm:pt>
    <dgm:pt modelId="{DD5EC443-2329-42D8-970D-FC1B71D321EC}" type="pres">
      <dgm:prSet presAssocID="{B6E0EB7C-CA95-42C8-8FA7-52C3BF33FD4E}" presName="sibTrans" presStyleLbl="sibTrans1D1" presStyleIdx="4" presStyleCnt="5"/>
      <dgm:spPr/>
    </dgm:pt>
    <dgm:pt modelId="{85963528-604A-4F3E-94FA-2CD0FCCBDD65}" type="pres">
      <dgm:prSet presAssocID="{B6E0EB7C-CA95-42C8-8FA7-52C3BF33FD4E}" presName="connectorText" presStyleLbl="sibTrans1D1" presStyleIdx="4" presStyleCnt="5"/>
      <dgm:spPr/>
    </dgm:pt>
    <dgm:pt modelId="{A0B180B2-792C-4B4C-A3DE-E9780B577E4A}" type="pres">
      <dgm:prSet presAssocID="{F489B283-E16C-4748-8042-BE241197DFBF}" presName="node" presStyleLbl="node1" presStyleIdx="5" presStyleCnt="6">
        <dgm:presLayoutVars>
          <dgm:bulletEnabled val="1"/>
        </dgm:presLayoutVars>
      </dgm:prSet>
      <dgm:spPr/>
    </dgm:pt>
  </dgm:ptLst>
  <dgm:cxnLst>
    <dgm:cxn modelId="{AD135F02-B3FB-448C-BF6E-ED0041FED10D}" type="presOf" srcId="{45780AC1-5409-4647-BE36-850299A5A7C0}" destId="{7B393DA9-1263-4CCB-96DA-738197A7A7F0}" srcOrd="0" destOrd="0" presId="urn:microsoft.com/office/officeart/2016/7/layout/RepeatingBendingProcessNew"/>
    <dgm:cxn modelId="{C8B3820E-889C-44CC-BA5C-46A2BB7D49E5}" type="presOf" srcId="{B6E0EB7C-CA95-42C8-8FA7-52C3BF33FD4E}" destId="{85963528-604A-4F3E-94FA-2CD0FCCBDD65}" srcOrd="1" destOrd="0" presId="urn:microsoft.com/office/officeart/2016/7/layout/RepeatingBendingProcessNew"/>
    <dgm:cxn modelId="{8D659B25-B8B2-4FBC-B761-D3C391426A11}" srcId="{E7CBC093-3E55-468C-8318-E8FD48A03DCD}" destId="{F489B283-E16C-4748-8042-BE241197DFBF}" srcOrd="5" destOrd="0" parTransId="{1DA54A87-A1DE-4D1C-8987-97B8DEE81269}" sibTransId="{679F7C8A-BF6B-4DDA-A3A6-4EBE5558A336}"/>
    <dgm:cxn modelId="{7744D032-C061-45FC-AFFA-CD254F79B8EA}" type="presOf" srcId="{06F95FD0-41FB-4279-9751-DA0677D7D5D5}" destId="{423B5506-E2F2-4C4B-9B7E-B1EFB48EC332}" srcOrd="0" destOrd="0" presId="urn:microsoft.com/office/officeart/2016/7/layout/RepeatingBendingProcessNew"/>
    <dgm:cxn modelId="{C43BDD38-8F60-46CB-9566-D187D1EFA9E0}" type="presOf" srcId="{92455647-2A37-4C97-AAC1-504EC06D131E}" destId="{3F900D03-164B-47FA-86E5-DC8A2AD7822C}" srcOrd="0" destOrd="0" presId="urn:microsoft.com/office/officeart/2016/7/layout/RepeatingBendingProcessNew"/>
    <dgm:cxn modelId="{62B80041-224E-4A36-80A5-31504CCE94EA}" type="presOf" srcId="{EAB4011B-713B-4FAF-AFBE-2C0538F0C7F0}" destId="{3825C280-DD58-4C87-9B72-12E46966938D}" srcOrd="0" destOrd="0" presId="urn:microsoft.com/office/officeart/2016/7/layout/RepeatingBendingProcessNew"/>
    <dgm:cxn modelId="{FDE7A444-4775-434F-868A-C478049E662C}" srcId="{E7CBC093-3E55-468C-8318-E8FD48A03DCD}" destId="{CC42DB45-AB13-4937-8BBA-876211ACA4CB}" srcOrd="4" destOrd="0" parTransId="{5E1EF396-31ED-45EA-B134-38FD450C8122}" sibTransId="{B6E0EB7C-CA95-42C8-8FA7-52C3BF33FD4E}"/>
    <dgm:cxn modelId="{124B3A45-FF1A-4CD5-9CCA-7D07F9353E99}" type="presOf" srcId="{F489B283-E16C-4748-8042-BE241197DFBF}" destId="{A0B180B2-792C-4B4C-A3DE-E9780B577E4A}" srcOrd="0" destOrd="0" presId="urn:microsoft.com/office/officeart/2016/7/layout/RepeatingBendingProcessNew"/>
    <dgm:cxn modelId="{7C2D7E4D-0947-4605-A97B-99C2628FBD6F}" type="presOf" srcId="{84E84D64-387C-4CEB-98C7-64A625C5C013}" destId="{E272142D-10A0-478D-B7B5-EDFDF0CADED7}" srcOrd="0" destOrd="0" presId="urn:microsoft.com/office/officeart/2016/7/layout/RepeatingBendingProcessNew"/>
    <dgm:cxn modelId="{19F84E4F-9825-4B46-877C-95AFDDDE7816}" type="presOf" srcId="{EAB4011B-713B-4FAF-AFBE-2C0538F0C7F0}" destId="{76D8DA0F-BA67-4E01-A09F-2E00DFB61C83}" srcOrd="1" destOrd="0" presId="urn:microsoft.com/office/officeart/2016/7/layout/RepeatingBendingProcessNew"/>
    <dgm:cxn modelId="{E5F3E970-F03F-46CF-ABEB-85031C15BAC5}" type="presOf" srcId="{E7CBC093-3E55-468C-8318-E8FD48A03DCD}" destId="{CAFEA848-C49E-4A5D-8010-A5E89838A51E}" srcOrd="0" destOrd="0" presId="urn:microsoft.com/office/officeart/2016/7/layout/RepeatingBendingProcessNew"/>
    <dgm:cxn modelId="{51A25175-2650-4C89-BE19-3DF6DA8FF5C5}" type="presOf" srcId="{84E84D64-387C-4CEB-98C7-64A625C5C013}" destId="{471C2664-AAE3-4D1F-912B-1BF5B0AE89C5}" srcOrd="1" destOrd="0" presId="urn:microsoft.com/office/officeart/2016/7/layout/RepeatingBendingProcessNew"/>
    <dgm:cxn modelId="{0B21EA75-0A4E-49AB-995F-25B3E409318C}" srcId="{E7CBC093-3E55-468C-8318-E8FD48A03DCD}" destId="{BA5D7011-B5B4-4BAA-AAB1-5CA7BB71E335}" srcOrd="1" destOrd="0" parTransId="{0F7855D7-94D5-4165-82E1-ECCE20E1DC8C}" sibTransId="{84E84D64-387C-4CEB-98C7-64A625C5C013}"/>
    <dgm:cxn modelId="{F44FBE59-5636-411B-944D-E5CBB9BC8185}" type="presOf" srcId="{B6E0EB7C-CA95-42C8-8FA7-52C3BF33FD4E}" destId="{DD5EC443-2329-42D8-970D-FC1B71D321EC}" srcOrd="0" destOrd="0" presId="urn:microsoft.com/office/officeart/2016/7/layout/RepeatingBendingProcessNew"/>
    <dgm:cxn modelId="{0B41C55A-3D3D-4695-9EE5-344FB43E48E0}" type="presOf" srcId="{45780AC1-5409-4647-BE36-850299A5A7C0}" destId="{7C0E270A-AEA9-4C85-87C3-096760052D64}" srcOrd="1" destOrd="0" presId="urn:microsoft.com/office/officeart/2016/7/layout/RepeatingBendingProcessNew"/>
    <dgm:cxn modelId="{0057E78E-5E4A-4E99-B52E-D0C71E9F24E3}" srcId="{E7CBC093-3E55-468C-8318-E8FD48A03DCD}" destId="{E86B8EBC-A2CF-4627-AB36-50A0CAD36787}" srcOrd="0" destOrd="0" parTransId="{F9D01D82-CC3C-4786-BD89-4DFD05502591}" sibTransId="{EAB4011B-713B-4FAF-AFBE-2C0538F0C7F0}"/>
    <dgm:cxn modelId="{C9050D9E-7435-4408-827C-3437F305E71A}" type="presOf" srcId="{89A3C1D5-385C-4290-A32F-D4F32F7AE407}" destId="{130AA3A0-2CB2-4612-AE54-599BE10B36E4}" srcOrd="1" destOrd="0" presId="urn:microsoft.com/office/officeart/2016/7/layout/RepeatingBendingProcessNew"/>
    <dgm:cxn modelId="{B436039F-8105-4FD7-A5B8-195C9AA8207E}" type="presOf" srcId="{E86B8EBC-A2CF-4627-AB36-50A0CAD36787}" destId="{40D97AAA-35F2-47D9-89F9-7CD3B01527DA}" srcOrd="0" destOrd="0" presId="urn:microsoft.com/office/officeart/2016/7/layout/RepeatingBendingProcessNew"/>
    <dgm:cxn modelId="{88A92AB1-4A85-4283-9BAB-8790F58CD1BF}" type="presOf" srcId="{BA5D7011-B5B4-4BAA-AAB1-5CA7BB71E335}" destId="{5659CFE4-109E-4008-844D-949E162EED58}" srcOrd="0" destOrd="0" presId="urn:microsoft.com/office/officeart/2016/7/layout/RepeatingBendingProcessNew"/>
    <dgm:cxn modelId="{1DADF5B5-4C18-48FD-AEA9-5BB18BB32E49}" type="presOf" srcId="{89A3C1D5-385C-4290-A32F-D4F32F7AE407}" destId="{898EACBD-9653-48C9-A3E5-6179E11ACF3E}" srcOrd="0" destOrd="0" presId="urn:microsoft.com/office/officeart/2016/7/layout/RepeatingBendingProcessNew"/>
    <dgm:cxn modelId="{C9AD10BF-70DC-4A40-BDA7-B2BEFBB7292A}" type="presOf" srcId="{CC42DB45-AB13-4937-8BBA-876211ACA4CB}" destId="{F385D9C7-0B86-425A-9C51-E2419E081434}" srcOrd="0" destOrd="0" presId="urn:microsoft.com/office/officeart/2016/7/layout/RepeatingBendingProcessNew"/>
    <dgm:cxn modelId="{5367FFD0-C281-4A7F-AA91-ECEBD730684B}" srcId="{E7CBC093-3E55-468C-8318-E8FD48A03DCD}" destId="{92455647-2A37-4C97-AAC1-504EC06D131E}" srcOrd="2" destOrd="0" parTransId="{B4FC1BF4-877A-4536-B90E-7715D08BF916}" sibTransId="{89A3C1D5-385C-4290-A32F-D4F32F7AE407}"/>
    <dgm:cxn modelId="{76D12FFA-D4D9-45A1-859F-CA348FB0D463}" srcId="{E7CBC093-3E55-468C-8318-E8FD48A03DCD}" destId="{06F95FD0-41FB-4279-9751-DA0677D7D5D5}" srcOrd="3" destOrd="0" parTransId="{01B33337-ACAD-4F49-BDFA-35050AA28DC6}" sibTransId="{45780AC1-5409-4647-BE36-850299A5A7C0}"/>
    <dgm:cxn modelId="{4CA2A2EC-17B7-435D-958B-1B9112A1A404}" type="presParOf" srcId="{CAFEA848-C49E-4A5D-8010-A5E89838A51E}" destId="{40D97AAA-35F2-47D9-89F9-7CD3B01527DA}" srcOrd="0" destOrd="0" presId="urn:microsoft.com/office/officeart/2016/7/layout/RepeatingBendingProcessNew"/>
    <dgm:cxn modelId="{B08DB90C-9D4B-4DD3-97DB-6291F306EBD8}" type="presParOf" srcId="{CAFEA848-C49E-4A5D-8010-A5E89838A51E}" destId="{3825C280-DD58-4C87-9B72-12E46966938D}" srcOrd="1" destOrd="0" presId="urn:microsoft.com/office/officeart/2016/7/layout/RepeatingBendingProcessNew"/>
    <dgm:cxn modelId="{54B24403-4C47-475B-9BB8-2494D9647C98}" type="presParOf" srcId="{3825C280-DD58-4C87-9B72-12E46966938D}" destId="{76D8DA0F-BA67-4E01-A09F-2E00DFB61C83}" srcOrd="0" destOrd="0" presId="urn:microsoft.com/office/officeart/2016/7/layout/RepeatingBendingProcessNew"/>
    <dgm:cxn modelId="{467A420E-259D-4792-B01C-5483AB051EB7}" type="presParOf" srcId="{CAFEA848-C49E-4A5D-8010-A5E89838A51E}" destId="{5659CFE4-109E-4008-844D-949E162EED58}" srcOrd="2" destOrd="0" presId="urn:microsoft.com/office/officeart/2016/7/layout/RepeatingBendingProcessNew"/>
    <dgm:cxn modelId="{7FA8B601-EC7F-4DC7-A393-D2789BC45BC7}" type="presParOf" srcId="{CAFEA848-C49E-4A5D-8010-A5E89838A51E}" destId="{E272142D-10A0-478D-B7B5-EDFDF0CADED7}" srcOrd="3" destOrd="0" presId="urn:microsoft.com/office/officeart/2016/7/layout/RepeatingBendingProcessNew"/>
    <dgm:cxn modelId="{1814BFCA-3E13-4E1E-B6B4-565DC811D1BC}" type="presParOf" srcId="{E272142D-10A0-478D-B7B5-EDFDF0CADED7}" destId="{471C2664-AAE3-4D1F-912B-1BF5B0AE89C5}" srcOrd="0" destOrd="0" presId="urn:microsoft.com/office/officeart/2016/7/layout/RepeatingBendingProcessNew"/>
    <dgm:cxn modelId="{2727E1C8-7442-405C-8F7C-6AE3CD87102B}" type="presParOf" srcId="{CAFEA848-C49E-4A5D-8010-A5E89838A51E}" destId="{3F900D03-164B-47FA-86E5-DC8A2AD7822C}" srcOrd="4" destOrd="0" presId="urn:microsoft.com/office/officeart/2016/7/layout/RepeatingBendingProcessNew"/>
    <dgm:cxn modelId="{B0DDF7A2-9874-49E9-8EE1-6AEFAD7168EA}" type="presParOf" srcId="{CAFEA848-C49E-4A5D-8010-A5E89838A51E}" destId="{898EACBD-9653-48C9-A3E5-6179E11ACF3E}" srcOrd="5" destOrd="0" presId="urn:microsoft.com/office/officeart/2016/7/layout/RepeatingBendingProcessNew"/>
    <dgm:cxn modelId="{F38E4189-A689-4224-B5EA-61DA152875E3}" type="presParOf" srcId="{898EACBD-9653-48C9-A3E5-6179E11ACF3E}" destId="{130AA3A0-2CB2-4612-AE54-599BE10B36E4}" srcOrd="0" destOrd="0" presId="urn:microsoft.com/office/officeart/2016/7/layout/RepeatingBendingProcessNew"/>
    <dgm:cxn modelId="{792F7547-BFA8-419C-8C77-1192EEA41E0E}" type="presParOf" srcId="{CAFEA848-C49E-4A5D-8010-A5E89838A51E}" destId="{423B5506-E2F2-4C4B-9B7E-B1EFB48EC332}" srcOrd="6" destOrd="0" presId="urn:microsoft.com/office/officeart/2016/7/layout/RepeatingBendingProcessNew"/>
    <dgm:cxn modelId="{DB2073B3-2748-4130-BD1F-7416E741E878}" type="presParOf" srcId="{CAFEA848-C49E-4A5D-8010-A5E89838A51E}" destId="{7B393DA9-1263-4CCB-96DA-738197A7A7F0}" srcOrd="7" destOrd="0" presId="urn:microsoft.com/office/officeart/2016/7/layout/RepeatingBendingProcessNew"/>
    <dgm:cxn modelId="{F5249A11-39EC-410F-8C6A-E6FED3CAC024}" type="presParOf" srcId="{7B393DA9-1263-4CCB-96DA-738197A7A7F0}" destId="{7C0E270A-AEA9-4C85-87C3-096760052D64}" srcOrd="0" destOrd="0" presId="urn:microsoft.com/office/officeart/2016/7/layout/RepeatingBendingProcessNew"/>
    <dgm:cxn modelId="{7822B844-DBA1-4F23-A7FD-950668CB90F7}" type="presParOf" srcId="{CAFEA848-C49E-4A5D-8010-A5E89838A51E}" destId="{F385D9C7-0B86-425A-9C51-E2419E081434}" srcOrd="8" destOrd="0" presId="urn:microsoft.com/office/officeart/2016/7/layout/RepeatingBendingProcessNew"/>
    <dgm:cxn modelId="{C4FBAC34-BA97-42B8-86E9-0786FDE95B8F}" type="presParOf" srcId="{CAFEA848-C49E-4A5D-8010-A5E89838A51E}" destId="{DD5EC443-2329-42D8-970D-FC1B71D321EC}" srcOrd="9" destOrd="0" presId="urn:microsoft.com/office/officeart/2016/7/layout/RepeatingBendingProcessNew"/>
    <dgm:cxn modelId="{B96CF41A-881E-4F81-8558-86F9C5AF6B3D}" type="presParOf" srcId="{DD5EC443-2329-42D8-970D-FC1B71D321EC}" destId="{85963528-604A-4F3E-94FA-2CD0FCCBDD65}" srcOrd="0" destOrd="0" presId="urn:microsoft.com/office/officeart/2016/7/layout/RepeatingBendingProcessNew"/>
    <dgm:cxn modelId="{E4D0A17D-6CE0-45E5-B5DA-9D33CB1F6F97}" type="presParOf" srcId="{CAFEA848-C49E-4A5D-8010-A5E89838A51E}" destId="{A0B180B2-792C-4B4C-A3DE-E9780B577E4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85C920-4A34-4EE8-B62D-9BF995949FD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6C78FB-65AF-4F19-9E86-8719FCD359E8}">
      <dgm:prSet/>
      <dgm:spPr/>
      <dgm:t>
        <a:bodyPr/>
        <a:lstStyle/>
        <a:p>
          <a:r>
            <a:rPr lang="pt-BR"/>
            <a:t>Cristo não começa em Belém: - Ele existe antes de todas as coisas - É agente da criação - Sustenta o universo por Sua palavra </a:t>
          </a:r>
          <a:endParaRPr lang="en-US"/>
        </a:p>
      </dgm:t>
    </dgm:pt>
    <dgm:pt modelId="{365522C0-F182-4683-AD59-FEFAD5D84AC1}" type="parTrans" cxnId="{53096C8B-1C1A-4815-A559-580AD69660E6}">
      <dgm:prSet/>
      <dgm:spPr/>
      <dgm:t>
        <a:bodyPr/>
        <a:lstStyle/>
        <a:p>
          <a:endParaRPr lang="en-US"/>
        </a:p>
      </dgm:t>
    </dgm:pt>
    <dgm:pt modelId="{572D05A9-19AC-4791-AD15-559552D95362}" type="sibTrans" cxnId="{53096C8B-1C1A-4815-A559-580AD69660E6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C95F3BB-AB83-4652-85E0-87D9CCDB5A35}">
      <dgm:prSet/>
      <dgm:spPr/>
      <dgm:t>
        <a:bodyPr/>
        <a:lstStyle/>
        <a:p>
          <a:r>
            <a:rPr lang="pt-BR"/>
            <a:t>Stanley Horton ensina que a preexistência de Cristo é o golpe final contra qualquer forma de arianismo (Teologia Sistemática, CPAD). </a:t>
          </a:r>
          <a:endParaRPr lang="en-US"/>
        </a:p>
      </dgm:t>
    </dgm:pt>
    <dgm:pt modelId="{EFC6685F-702B-407E-B434-9DB3E0D361F1}" type="parTrans" cxnId="{F08E0CCE-C58C-4B48-B378-A6B013FBEBC3}">
      <dgm:prSet/>
      <dgm:spPr/>
      <dgm:t>
        <a:bodyPr/>
        <a:lstStyle/>
        <a:p>
          <a:endParaRPr lang="en-US"/>
        </a:p>
      </dgm:t>
    </dgm:pt>
    <dgm:pt modelId="{7A859E77-48C9-47EB-89D8-83B93405A3AF}" type="sibTrans" cxnId="{F08E0CCE-C58C-4B48-B378-A6B013FBEBC3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79075159-AD45-43A2-BA5A-A6B7BF06930E}">
      <dgm:prSet/>
      <dgm:spPr/>
      <dgm:t>
        <a:bodyPr/>
        <a:lstStyle/>
        <a:p>
          <a:r>
            <a:rPr lang="pt-BR"/>
            <a:t>Textos: João 1.1–3; Colossenses 1.16–17</a:t>
          </a:r>
          <a:endParaRPr lang="en-US"/>
        </a:p>
      </dgm:t>
    </dgm:pt>
    <dgm:pt modelId="{0DF34031-0180-4867-9138-AC1BB8BEF501}" type="parTrans" cxnId="{EE6F6ED1-72F2-450C-9163-A476D1632E65}">
      <dgm:prSet/>
      <dgm:spPr/>
      <dgm:t>
        <a:bodyPr/>
        <a:lstStyle/>
        <a:p>
          <a:endParaRPr lang="en-US"/>
        </a:p>
      </dgm:t>
    </dgm:pt>
    <dgm:pt modelId="{94BE0CDE-6A7F-4F84-941B-07F4CD5718F1}" type="sibTrans" cxnId="{EE6F6ED1-72F2-450C-9163-A476D1632E65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7B1E4EFE-3097-41C1-987E-7F1E9D868ED6}" type="pres">
      <dgm:prSet presAssocID="{6E85C920-4A34-4EE8-B62D-9BF995949FD7}" presName="Name0" presStyleCnt="0">
        <dgm:presLayoutVars>
          <dgm:animLvl val="lvl"/>
          <dgm:resizeHandles val="exact"/>
        </dgm:presLayoutVars>
      </dgm:prSet>
      <dgm:spPr/>
    </dgm:pt>
    <dgm:pt modelId="{5C70A08B-F4B9-46D2-899D-86B9D5E65ECD}" type="pres">
      <dgm:prSet presAssocID="{096C78FB-65AF-4F19-9E86-8719FCD359E8}" presName="compositeNode" presStyleCnt="0">
        <dgm:presLayoutVars>
          <dgm:bulletEnabled val="1"/>
        </dgm:presLayoutVars>
      </dgm:prSet>
      <dgm:spPr/>
    </dgm:pt>
    <dgm:pt modelId="{92F73183-7021-4070-97F0-9123B5C8F508}" type="pres">
      <dgm:prSet presAssocID="{096C78FB-65AF-4F19-9E86-8719FCD359E8}" presName="bgRect" presStyleLbl="alignNode1" presStyleIdx="0" presStyleCnt="3"/>
      <dgm:spPr/>
    </dgm:pt>
    <dgm:pt modelId="{1A3B98B0-620C-4A30-92EA-9AE59727888C}" type="pres">
      <dgm:prSet presAssocID="{572D05A9-19AC-4791-AD15-559552D95362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4A8696F-3C72-4F26-AB8C-3B36EAA0947F}" type="pres">
      <dgm:prSet presAssocID="{096C78FB-65AF-4F19-9E86-8719FCD359E8}" presName="nodeRect" presStyleLbl="alignNode1" presStyleIdx="0" presStyleCnt="3">
        <dgm:presLayoutVars>
          <dgm:bulletEnabled val="1"/>
        </dgm:presLayoutVars>
      </dgm:prSet>
      <dgm:spPr/>
    </dgm:pt>
    <dgm:pt modelId="{D7254F9D-A6D5-434C-8662-C29075DAE54E}" type="pres">
      <dgm:prSet presAssocID="{572D05A9-19AC-4791-AD15-559552D95362}" presName="sibTrans" presStyleCnt="0"/>
      <dgm:spPr/>
    </dgm:pt>
    <dgm:pt modelId="{0945567C-12D8-4302-AC40-EBC3C7FA631F}" type="pres">
      <dgm:prSet presAssocID="{2C95F3BB-AB83-4652-85E0-87D9CCDB5A35}" presName="compositeNode" presStyleCnt="0">
        <dgm:presLayoutVars>
          <dgm:bulletEnabled val="1"/>
        </dgm:presLayoutVars>
      </dgm:prSet>
      <dgm:spPr/>
    </dgm:pt>
    <dgm:pt modelId="{D216137E-2F09-434D-BE7C-A96D2876BCF9}" type="pres">
      <dgm:prSet presAssocID="{2C95F3BB-AB83-4652-85E0-87D9CCDB5A35}" presName="bgRect" presStyleLbl="alignNode1" presStyleIdx="1" presStyleCnt="3"/>
      <dgm:spPr/>
    </dgm:pt>
    <dgm:pt modelId="{90DD859F-419C-4853-857B-160B04C2EF5C}" type="pres">
      <dgm:prSet presAssocID="{7A859E77-48C9-47EB-89D8-83B93405A3AF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80793F42-4782-40F5-8796-C0DE5C1BAFEB}" type="pres">
      <dgm:prSet presAssocID="{2C95F3BB-AB83-4652-85E0-87D9CCDB5A35}" presName="nodeRect" presStyleLbl="alignNode1" presStyleIdx="1" presStyleCnt="3">
        <dgm:presLayoutVars>
          <dgm:bulletEnabled val="1"/>
        </dgm:presLayoutVars>
      </dgm:prSet>
      <dgm:spPr/>
    </dgm:pt>
    <dgm:pt modelId="{6C050EF7-37BD-433F-BF40-F70BAFAE2CB9}" type="pres">
      <dgm:prSet presAssocID="{7A859E77-48C9-47EB-89D8-83B93405A3AF}" presName="sibTrans" presStyleCnt="0"/>
      <dgm:spPr/>
    </dgm:pt>
    <dgm:pt modelId="{845936FD-C721-413E-AB61-9F85BAB16830}" type="pres">
      <dgm:prSet presAssocID="{79075159-AD45-43A2-BA5A-A6B7BF06930E}" presName="compositeNode" presStyleCnt="0">
        <dgm:presLayoutVars>
          <dgm:bulletEnabled val="1"/>
        </dgm:presLayoutVars>
      </dgm:prSet>
      <dgm:spPr/>
    </dgm:pt>
    <dgm:pt modelId="{6CD743FB-B0E2-42B2-B0B1-80614DF2CFD2}" type="pres">
      <dgm:prSet presAssocID="{79075159-AD45-43A2-BA5A-A6B7BF06930E}" presName="bgRect" presStyleLbl="alignNode1" presStyleIdx="2" presStyleCnt="3"/>
      <dgm:spPr/>
    </dgm:pt>
    <dgm:pt modelId="{0C05E6D4-2612-42DA-8BDC-1B5B77D4E74F}" type="pres">
      <dgm:prSet presAssocID="{94BE0CDE-6A7F-4F84-941B-07F4CD5718F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4A9474D2-BA77-40D0-9A66-09D4E35EA60C}" type="pres">
      <dgm:prSet presAssocID="{79075159-AD45-43A2-BA5A-A6B7BF06930E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50ED630-B190-4ADC-BED3-63923F21C8F9}" type="presOf" srcId="{6E85C920-4A34-4EE8-B62D-9BF995949FD7}" destId="{7B1E4EFE-3097-41C1-987E-7F1E9D868ED6}" srcOrd="0" destOrd="0" presId="urn:microsoft.com/office/officeart/2016/7/layout/LinearBlockProcessNumbered"/>
    <dgm:cxn modelId="{E33C7540-4556-4640-A39D-EBFBEF5B3065}" type="presOf" srcId="{096C78FB-65AF-4F19-9E86-8719FCD359E8}" destId="{92F73183-7021-4070-97F0-9123B5C8F508}" srcOrd="0" destOrd="0" presId="urn:microsoft.com/office/officeart/2016/7/layout/LinearBlockProcessNumbered"/>
    <dgm:cxn modelId="{6EC09765-22A6-44E5-BB8E-7AB97AFEE05B}" type="presOf" srcId="{096C78FB-65AF-4F19-9E86-8719FCD359E8}" destId="{B4A8696F-3C72-4F26-AB8C-3B36EAA0947F}" srcOrd="1" destOrd="0" presId="urn:microsoft.com/office/officeart/2016/7/layout/LinearBlockProcessNumbered"/>
    <dgm:cxn modelId="{D6BC007A-4445-460D-B12E-853DE44DFFFD}" type="presOf" srcId="{7A859E77-48C9-47EB-89D8-83B93405A3AF}" destId="{90DD859F-419C-4853-857B-160B04C2EF5C}" srcOrd="0" destOrd="0" presId="urn:microsoft.com/office/officeart/2016/7/layout/LinearBlockProcessNumbered"/>
    <dgm:cxn modelId="{F9768984-6F64-4CB2-A126-836DF1C7A606}" type="presOf" srcId="{79075159-AD45-43A2-BA5A-A6B7BF06930E}" destId="{6CD743FB-B0E2-42B2-B0B1-80614DF2CFD2}" srcOrd="0" destOrd="0" presId="urn:microsoft.com/office/officeart/2016/7/layout/LinearBlockProcessNumbered"/>
    <dgm:cxn modelId="{53096C8B-1C1A-4815-A559-580AD69660E6}" srcId="{6E85C920-4A34-4EE8-B62D-9BF995949FD7}" destId="{096C78FB-65AF-4F19-9E86-8719FCD359E8}" srcOrd="0" destOrd="0" parTransId="{365522C0-F182-4683-AD59-FEFAD5D84AC1}" sibTransId="{572D05A9-19AC-4791-AD15-559552D95362}"/>
    <dgm:cxn modelId="{D038858D-8E63-4FE8-B52B-FE8FB3E351D8}" type="presOf" srcId="{2C95F3BB-AB83-4652-85E0-87D9CCDB5A35}" destId="{D216137E-2F09-434D-BE7C-A96D2876BCF9}" srcOrd="0" destOrd="0" presId="urn:microsoft.com/office/officeart/2016/7/layout/LinearBlockProcessNumbered"/>
    <dgm:cxn modelId="{30B99391-84E7-4578-BB9B-B67086DA2530}" type="presOf" srcId="{572D05A9-19AC-4791-AD15-559552D95362}" destId="{1A3B98B0-620C-4A30-92EA-9AE59727888C}" srcOrd="0" destOrd="0" presId="urn:microsoft.com/office/officeart/2016/7/layout/LinearBlockProcessNumbered"/>
    <dgm:cxn modelId="{191C9B96-D0A3-4583-8A74-C6BCDE59CE88}" type="presOf" srcId="{79075159-AD45-43A2-BA5A-A6B7BF06930E}" destId="{4A9474D2-BA77-40D0-9A66-09D4E35EA60C}" srcOrd="1" destOrd="0" presId="urn:microsoft.com/office/officeart/2016/7/layout/LinearBlockProcessNumbered"/>
    <dgm:cxn modelId="{199DBEB5-CBDA-477C-B638-2B7C7D665409}" type="presOf" srcId="{2C95F3BB-AB83-4652-85E0-87D9CCDB5A35}" destId="{80793F42-4782-40F5-8796-C0DE5C1BAFEB}" srcOrd="1" destOrd="0" presId="urn:microsoft.com/office/officeart/2016/7/layout/LinearBlockProcessNumbered"/>
    <dgm:cxn modelId="{44CD27CD-1EAA-4FB7-89BA-643EA6B306E8}" type="presOf" srcId="{94BE0CDE-6A7F-4F84-941B-07F4CD5718F1}" destId="{0C05E6D4-2612-42DA-8BDC-1B5B77D4E74F}" srcOrd="0" destOrd="0" presId="urn:microsoft.com/office/officeart/2016/7/layout/LinearBlockProcessNumbered"/>
    <dgm:cxn modelId="{F08E0CCE-C58C-4B48-B378-A6B013FBEBC3}" srcId="{6E85C920-4A34-4EE8-B62D-9BF995949FD7}" destId="{2C95F3BB-AB83-4652-85E0-87D9CCDB5A35}" srcOrd="1" destOrd="0" parTransId="{EFC6685F-702B-407E-B434-9DB3E0D361F1}" sibTransId="{7A859E77-48C9-47EB-89D8-83B93405A3AF}"/>
    <dgm:cxn modelId="{EE6F6ED1-72F2-450C-9163-A476D1632E65}" srcId="{6E85C920-4A34-4EE8-B62D-9BF995949FD7}" destId="{79075159-AD45-43A2-BA5A-A6B7BF06930E}" srcOrd="2" destOrd="0" parTransId="{0DF34031-0180-4867-9138-AC1BB8BEF501}" sibTransId="{94BE0CDE-6A7F-4F84-941B-07F4CD5718F1}"/>
    <dgm:cxn modelId="{BD2ACDE7-1138-4765-8CB1-67B26966EB68}" type="presParOf" srcId="{7B1E4EFE-3097-41C1-987E-7F1E9D868ED6}" destId="{5C70A08B-F4B9-46D2-899D-86B9D5E65ECD}" srcOrd="0" destOrd="0" presId="urn:microsoft.com/office/officeart/2016/7/layout/LinearBlockProcessNumbered"/>
    <dgm:cxn modelId="{499F2045-943F-4F48-9FCF-047B206F8AB7}" type="presParOf" srcId="{5C70A08B-F4B9-46D2-899D-86B9D5E65ECD}" destId="{92F73183-7021-4070-97F0-9123B5C8F508}" srcOrd="0" destOrd="0" presId="urn:microsoft.com/office/officeart/2016/7/layout/LinearBlockProcessNumbered"/>
    <dgm:cxn modelId="{857A1B50-B45F-461A-94C2-1293527183AE}" type="presParOf" srcId="{5C70A08B-F4B9-46D2-899D-86B9D5E65ECD}" destId="{1A3B98B0-620C-4A30-92EA-9AE59727888C}" srcOrd="1" destOrd="0" presId="urn:microsoft.com/office/officeart/2016/7/layout/LinearBlockProcessNumbered"/>
    <dgm:cxn modelId="{DC002ACD-E036-40B1-8F9E-D4FF27739D94}" type="presParOf" srcId="{5C70A08B-F4B9-46D2-899D-86B9D5E65ECD}" destId="{B4A8696F-3C72-4F26-AB8C-3B36EAA0947F}" srcOrd="2" destOrd="0" presId="urn:microsoft.com/office/officeart/2016/7/layout/LinearBlockProcessNumbered"/>
    <dgm:cxn modelId="{1D6E731C-3594-4FA6-AE1F-47FC1A7F88E5}" type="presParOf" srcId="{7B1E4EFE-3097-41C1-987E-7F1E9D868ED6}" destId="{D7254F9D-A6D5-434C-8662-C29075DAE54E}" srcOrd="1" destOrd="0" presId="urn:microsoft.com/office/officeart/2016/7/layout/LinearBlockProcessNumbered"/>
    <dgm:cxn modelId="{87DE98DB-AF07-414C-B950-E159CF95C914}" type="presParOf" srcId="{7B1E4EFE-3097-41C1-987E-7F1E9D868ED6}" destId="{0945567C-12D8-4302-AC40-EBC3C7FA631F}" srcOrd="2" destOrd="0" presId="urn:microsoft.com/office/officeart/2016/7/layout/LinearBlockProcessNumbered"/>
    <dgm:cxn modelId="{FC0BAE9B-33E1-4006-83BF-9ADC43897C8C}" type="presParOf" srcId="{0945567C-12D8-4302-AC40-EBC3C7FA631F}" destId="{D216137E-2F09-434D-BE7C-A96D2876BCF9}" srcOrd="0" destOrd="0" presId="urn:microsoft.com/office/officeart/2016/7/layout/LinearBlockProcessNumbered"/>
    <dgm:cxn modelId="{142BEF19-4BE4-4AF9-8F1E-EAA91EDD6D29}" type="presParOf" srcId="{0945567C-12D8-4302-AC40-EBC3C7FA631F}" destId="{90DD859F-419C-4853-857B-160B04C2EF5C}" srcOrd="1" destOrd="0" presId="urn:microsoft.com/office/officeart/2016/7/layout/LinearBlockProcessNumbered"/>
    <dgm:cxn modelId="{09B2FB3F-CC5F-4A49-8971-6A4CCB753631}" type="presParOf" srcId="{0945567C-12D8-4302-AC40-EBC3C7FA631F}" destId="{80793F42-4782-40F5-8796-C0DE5C1BAFEB}" srcOrd="2" destOrd="0" presId="urn:microsoft.com/office/officeart/2016/7/layout/LinearBlockProcessNumbered"/>
    <dgm:cxn modelId="{EC72421E-50A9-4587-8EA4-D7B10B87128E}" type="presParOf" srcId="{7B1E4EFE-3097-41C1-987E-7F1E9D868ED6}" destId="{6C050EF7-37BD-433F-BF40-F70BAFAE2CB9}" srcOrd="3" destOrd="0" presId="urn:microsoft.com/office/officeart/2016/7/layout/LinearBlockProcessNumbered"/>
    <dgm:cxn modelId="{036BEFEF-4482-4BA2-B57B-9EBBED5DDBA7}" type="presParOf" srcId="{7B1E4EFE-3097-41C1-987E-7F1E9D868ED6}" destId="{845936FD-C721-413E-AB61-9F85BAB16830}" srcOrd="4" destOrd="0" presId="urn:microsoft.com/office/officeart/2016/7/layout/LinearBlockProcessNumbered"/>
    <dgm:cxn modelId="{B0B51B72-F0B6-4942-B6DB-5153F3884D9F}" type="presParOf" srcId="{845936FD-C721-413E-AB61-9F85BAB16830}" destId="{6CD743FB-B0E2-42B2-B0B1-80614DF2CFD2}" srcOrd="0" destOrd="0" presId="urn:microsoft.com/office/officeart/2016/7/layout/LinearBlockProcessNumbered"/>
    <dgm:cxn modelId="{617FCECC-0877-47D4-9E02-87846736F1E4}" type="presParOf" srcId="{845936FD-C721-413E-AB61-9F85BAB16830}" destId="{0C05E6D4-2612-42DA-8BDC-1B5B77D4E74F}" srcOrd="1" destOrd="0" presId="urn:microsoft.com/office/officeart/2016/7/layout/LinearBlockProcessNumbered"/>
    <dgm:cxn modelId="{33389A4A-856C-4BCD-B61F-7F2DA14804B3}" type="presParOf" srcId="{845936FD-C721-413E-AB61-9F85BAB16830}" destId="{4A9474D2-BA77-40D0-9A66-09D4E35EA60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D37732-AABE-4382-8E18-9FF5A1C566F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A2BDC9-7A67-42B3-B385-1FDCA47F275D}">
      <dgm:prSet/>
      <dgm:spPr/>
      <dgm:t>
        <a:bodyPr/>
        <a:lstStyle/>
        <a:p>
          <a:r>
            <a:rPr lang="pt-BR"/>
            <a:t>Homooúsios afirma que o Filho possui a mesma essência divina do Pai.</a:t>
          </a:r>
          <a:endParaRPr lang="en-US"/>
        </a:p>
      </dgm:t>
    </dgm:pt>
    <dgm:pt modelId="{508D0A05-BF45-4527-87F1-1A91F9761322}" type="parTrans" cxnId="{70468562-B07E-4E16-89C6-3ACDCB2818A0}">
      <dgm:prSet/>
      <dgm:spPr/>
      <dgm:t>
        <a:bodyPr/>
        <a:lstStyle/>
        <a:p>
          <a:endParaRPr lang="en-US"/>
        </a:p>
      </dgm:t>
    </dgm:pt>
    <dgm:pt modelId="{58A809A9-D72D-4565-B770-AEBC9F0EDC1C}" type="sibTrans" cxnId="{70468562-B07E-4E16-89C6-3ACDCB2818A0}">
      <dgm:prSet/>
      <dgm:spPr/>
      <dgm:t>
        <a:bodyPr/>
        <a:lstStyle/>
        <a:p>
          <a:endParaRPr lang="en-US"/>
        </a:p>
      </dgm:t>
    </dgm:pt>
    <dgm:pt modelId="{661DF6A0-0E9F-4773-AA0E-A4F39013F14A}">
      <dgm:prSet/>
      <dgm:spPr/>
      <dgm:t>
        <a:bodyPr/>
        <a:lstStyle/>
        <a:p>
          <a:r>
            <a:rPr lang="pt-BR"/>
            <a:t>Unidade sem confusão</a:t>
          </a:r>
          <a:endParaRPr lang="en-US"/>
        </a:p>
      </dgm:t>
    </dgm:pt>
    <dgm:pt modelId="{2BF0666B-F1EE-4E09-99C8-36CD35373035}" type="parTrans" cxnId="{0DB260A1-03B6-454E-B339-CD2C98C59332}">
      <dgm:prSet/>
      <dgm:spPr/>
      <dgm:t>
        <a:bodyPr/>
        <a:lstStyle/>
        <a:p>
          <a:endParaRPr lang="en-US"/>
        </a:p>
      </dgm:t>
    </dgm:pt>
    <dgm:pt modelId="{22796C8C-E0BC-4E32-8090-788C576EEE21}" type="sibTrans" cxnId="{0DB260A1-03B6-454E-B339-CD2C98C59332}">
      <dgm:prSet/>
      <dgm:spPr/>
      <dgm:t>
        <a:bodyPr/>
        <a:lstStyle/>
        <a:p>
          <a:endParaRPr lang="en-US"/>
        </a:p>
      </dgm:t>
    </dgm:pt>
    <dgm:pt modelId="{C024A97C-9704-4DAB-B80D-1D6C347C6CC8}">
      <dgm:prSet/>
      <dgm:spPr/>
      <dgm:t>
        <a:bodyPr/>
        <a:lstStyle/>
        <a:p>
          <a:r>
            <a:rPr lang="pt-BR"/>
            <a:t>Distinção sem separação</a:t>
          </a:r>
          <a:endParaRPr lang="en-US"/>
        </a:p>
      </dgm:t>
    </dgm:pt>
    <dgm:pt modelId="{1402E94A-DAAA-4A13-A949-9EB0987943C0}" type="parTrans" cxnId="{16CB0532-141C-4AD6-912B-8E9FFA8DA028}">
      <dgm:prSet/>
      <dgm:spPr/>
      <dgm:t>
        <a:bodyPr/>
        <a:lstStyle/>
        <a:p>
          <a:endParaRPr lang="en-US"/>
        </a:p>
      </dgm:t>
    </dgm:pt>
    <dgm:pt modelId="{50CF793B-DE5D-4BBE-BC09-BA371A7F53F9}" type="sibTrans" cxnId="{16CB0532-141C-4AD6-912B-8E9FFA8DA028}">
      <dgm:prSet/>
      <dgm:spPr/>
      <dgm:t>
        <a:bodyPr/>
        <a:lstStyle/>
        <a:p>
          <a:endParaRPr lang="en-US"/>
        </a:p>
      </dgm:t>
    </dgm:pt>
    <dgm:pt modelId="{A308F44C-9E3E-45F5-9E6D-6DFC7A09967B}">
      <dgm:prSet/>
      <dgm:spPr/>
      <dgm:t>
        <a:bodyPr/>
        <a:lstStyle/>
        <a:p>
          <a:r>
            <a:rPr lang="pt-BR" dirty="0"/>
            <a:t>Negar a consubstancialidade é negar o Deus bíblico revelado em Cristo (</a:t>
          </a:r>
          <a:r>
            <a:rPr lang="pt-BR" dirty="0" err="1"/>
            <a:t>Jo</a:t>
          </a:r>
          <a:r>
            <a:rPr lang="pt-BR" dirty="0"/>
            <a:t> 10.30; </a:t>
          </a:r>
          <a:r>
            <a:rPr lang="pt-BR" dirty="0" err="1"/>
            <a:t>Hb</a:t>
          </a:r>
          <a:r>
            <a:rPr lang="pt-BR" dirty="0"/>
            <a:t> 1.3).</a:t>
          </a:r>
          <a:endParaRPr lang="en-US" dirty="0"/>
        </a:p>
      </dgm:t>
    </dgm:pt>
    <dgm:pt modelId="{0F570B86-D5FA-43C4-AB99-AD4B8A19FFE3}" type="parTrans" cxnId="{7CC5E320-B685-49BD-933A-6A173F78058F}">
      <dgm:prSet/>
      <dgm:spPr/>
      <dgm:t>
        <a:bodyPr/>
        <a:lstStyle/>
        <a:p>
          <a:endParaRPr lang="en-US"/>
        </a:p>
      </dgm:t>
    </dgm:pt>
    <dgm:pt modelId="{533717FC-6046-4EFD-906F-3AA6255F34D6}" type="sibTrans" cxnId="{7CC5E320-B685-49BD-933A-6A173F78058F}">
      <dgm:prSet/>
      <dgm:spPr/>
      <dgm:t>
        <a:bodyPr/>
        <a:lstStyle/>
        <a:p>
          <a:endParaRPr lang="en-US"/>
        </a:p>
      </dgm:t>
    </dgm:pt>
    <dgm:pt modelId="{54919702-F5AB-48D6-A8A4-A2AF01EDCB85}" type="pres">
      <dgm:prSet presAssocID="{88D37732-AABE-4382-8E18-9FF5A1C566F8}" presName="matrix" presStyleCnt="0">
        <dgm:presLayoutVars>
          <dgm:chMax val="1"/>
          <dgm:dir/>
          <dgm:resizeHandles val="exact"/>
        </dgm:presLayoutVars>
      </dgm:prSet>
      <dgm:spPr/>
    </dgm:pt>
    <dgm:pt modelId="{3FDAD0A8-1068-47FE-9EF7-E66ABAA6AA7A}" type="pres">
      <dgm:prSet presAssocID="{88D37732-AABE-4382-8E18-9FF5A1C566F8}" presName="diamond" presStyleLbl="bgShp" presStyleIdx="0" presStyleCnt="1"/>
      <dgm:spPr/>
    </dgm:pt>
    <dgm:pt modelId="{3970F250-E23B-4540-9C09-6630AD3FF2C3}" type="pres">
      <dgm:prSet presAssocID="{88D37732-AABE-4382-8E18-9FF5A1C566F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C5DD522-534B-4D56-846B-E092A4B84431}" type="pres">
      <dgm:prSet presAssocID="{88D37732-AABE-4382-8E18-9FF5A1C566F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853A153-FE9D-49E9-AFFD-FB4142F85BE6}" type="pres">
      <dgm:prSet presAssocID="{88D37732-AABE-4382-8E18-9FF5A1C566F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FFD0235-9C6D-4B32-A283-0474257549B1}" type="pres">
      <dgm:prSet presAssocID="{88D37732-AABE-4382-8E18-9FF5A1C566F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4CCA819-6A2A-4E22-9287-7EDC0327FFC9}" type="presOf" srcId="{A308F44C-9E3E-45F5-9E6D-6DFC7A09967B}" destId="{FFFD0235-9C6D-4B32-A283-0474257549B1}" srcOrd="0" destOrd="0" presId="urn:microsoft.com/office/officeart/2005/8/layout/matrix3"/>
    <dgm:cxn modelId="{7CC5E320-B685-49BD-933A-6A173F78058F}" srcId="{88D37732-AABE-4382-8E18-9FF5A1C566F8}" destId="{A308F44C-9E3E-45F5-9E6D-6DFC7A09967B}" srcOrd="3" destOrd="0" parTransId="{0F570B86-D5FA-43C4-AB99-AD4B8A19FFE3}" sibTransId="{533717FC-6046-4EFD-906F-3AA6255F34D6}"/>
    <dgm:cxn modelId="{16CB0532-141C-4AD6-912B-8E9FFA8DA028}" srcId="{88D37732-AABE-4382-8E18-9FF5A1C566F8}" destId="{C024A97C-9704-4DAB-B80D-1D6C347C6CC8}" srcOrd="2" destOrd="0" parTransId="{1402E94A-DAAA-4A13-A949-9EB0987943C0}" sibTransId="{50CF793B-DE5D-4BBE-BC09-BA371A7F53F9}"/>
    <dgm:cxn modelId="{70468562-B07E-4E16-89C6-3ACDCB2818A0}" srcId="{88D37732-AABE-4382-8E18-9FF5A1C566F8}" destId="{84A2BDC9-7A67-42B3-B385-1FDCA47F275D}" srcOrd="0" destOrd="0" parTransId="{508D0A05-BF45-4527-87F1-1A91F9761322}" sibTransId="{58A809A9-D72D-4565-B770-AEBC9F0EDC1C}"/>
    <dgm:cxn modelId="{3DE29B42-C0EF-4C85-9541-29213ED7146F}" type="presOf" srcId="{661DF6A0-0E9F-4773-AA0E-A4F39013F14A}" destId="{1C5DD522-534B-4D56-846B-E092A4B84431}" srcOrd="0" destOrd="0" presId="urn:microsoft.com/office/officeart/2005/8/layout/matrix3"/>
    <dgm:cxn modelId="{7457706F-2601-4DF9-A478-65E7E46EFAA4}" type="presOf" srcId="{C024A97C-9704-4DAB-B80D-1D6C347C6CC8}" destId="{A853A153-FE9D-49E9-AFFD-FB4142F85BE6}" srcOrd="0" destOrd="0" presId="urn:microsoft.com/office/officeart/2005/8/layout/matrix3"/>
    <dgm:cxn modelId="{0DB260A1-03B6-454E-B339-CD2C98C59332}" srcId="{88D37732-AABE-4382-8E18-9FF5A1C566F8}" destId="{661DF6A0-0E9F-4773-AA0E-A4F39013F14A}" srcOrd="1" destOrd="0" parTransId="{2BF0666B-F1EE-4E09-99C8-36CD35373035}" sibTransId="{22796C8C-E0BC-4E32-8090-788C576EEE21}"/>
    <dgm:cxn modelId="{30D27CE6-0E09-4D42-A015-1B12371347C1}" type="presOf" srcId="{88D37732-AABE-4382-8E18-9FF5A1C566F8}" destId="{54919702-F5AB-48D6-A8A4-A2AF01EDCB85}" srcOrd="0" destOrd="0" presId="urn:microsoft.com/office/officeart/2005/8/layout/matrix3"/>
    <dgm:cxn modelId="{5F37EDF9-A276-4455-8D60-9BA2647A8CA8}" type="presOf" srcId="{84A2BDC9-7A67-42B3-B385-1FDCA47F275D}" destId="{3970F250-E23B-4540-9C09-6630AD3FF2C3}" srcOrd="0" destOrd="0" presId="urn:microsoft.com/office/officeart/2005/8/layout/matrix3"/>
    <dgm:cxn modelId="{F562E839-9BD5-4087-BCA8-6EE2B2376D09}" type="presParOf" srcId="{54919702-F5AB-48D6-A8A4-A2AF01EDCB85}" destId="{3FDAD0A8-1068-47FE-9EF7-E66ABAA6AA7A}" srcOrd="0" destOrd="0" presId="urn:microsoft.com/office/officeart/2005/8/layout/matrix3"/>
    <dgm:cxn modelId="{F8F26AA3-D432-420E-86F3-31EEE24BBCCF}" type="presParOf" srcId="{54919702-F5AB-48D6-A8A4-A2AF01EDCB85}" destId="{3970F250-E23B-4540-9C09-6630AD3FF2C3}" srcOrd="1" destOrd="0" presId="urn:microsoft.com/office/officeart/2005/8/layout/matrix3"/>
    <dgm:cxn modelId="{05A09E7D-F832-42D9-9E9F-E64D2B0488E0}" type="presParOf" srcId="{54919702-F5AB-48D6-A8A4-A2AF01EDCB85}" destId="{1C5DD522-534B-4D56-846B-E092A4B84431}" srcOrd="2" destOrd="0" presId="urn:microsoft.com/office/officeart/2005/8/layout/matrix3"/>
    <dgm:cxn modelId="{63B8BAC8-08FA-44E5-8A02-EE4283AA0F27}" type="presParOf" srcId="{54919702-F5AB-48D6-A8A4-A2AF01EDCB85}" destId="{A853A153-FE9D-49E9-AFFD-FB4142F85BE6}" srcOrd="3" destOrd="0" presId="urn:microsoft.com/office/officeart/2005/8/layout/matrix3"/>
    <dgm:cxn modelId="{562676DF-4668-4BBC-A40E-61F0C212743C}" type="presParOf" srcId="{54919702-F5AB-48D6-A8A4-A2AF01EDCB85}" destId="{FFFD0235-9C6D-4B32-A283-0474257549B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555DA3-8490-4AD0-B62B-826FC575CFE3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79B29F-DCD2-4BA6-BA95-19F764D7CB7E}">
      <dgm:prSet/>
      <dgm:spPr/>
      <dgm:t>
        <a:bodyPr/>
        <a:lstStyle/>
        <a:p>
          <a:r>
            <a:rPr lang="pt-BR"/>
            <a:t>A união hipostática ensina:</a:t>
          </a:r>
          <a:endParaRPr lang="en-US"/>
        </a:p>
      </dgm:t>
    </dgm:pt>
    <dgm:pt modelId="{9F3B0A5E-8C1D-4D80-A951-319925D8E309}" type="parTrans" cxnId="{85AA2C79-01B1-4406-9ED5-07B019B103D7}">
      <dgm:prSet/>
      <dgm:spPr/>
      <dgm:t>
        <a:bodyPr/>
        <a:lstStyle/>
        <a:p>
          <a:endParaRPr lang="en-US"/>
        </a:p>
      </dgm:t>
    </dgm:pt>
    <dgm:pt modelId="{67DAD16D-C27D-4695-B1BB-A7D8247B3C8E}" type="sibTrans" cxnId="{85AA2C79-01B1-4406-9ED5-07B019B103D7}">
      <dgm:prSet/>
      <dgm:spPr/>
      <dgm:t>
        <a:bodyPr/>
        <a:lstStyle/>
        <a:p>
          <a:endParaRPr lang="en-US"/>
        </a:p>
      </dgm:t>
    </dgm:pt>
    <dgm:pt modelId="{F97F4185-E8BD-4EA2-98A0-4796101100B2}">
      <dgm:prSet/>
      <dgm:spPr/>
      <dgm:t>
        <a:bodyPr/>
        <a:lstStyle/>
        <a:p>
          <a:r>
            <a:rPr lang="pt-BR"/>
            <a:t>Plena divindade</a:t>
          </a:r>
          <a:endParaRPr lang="en-US"/>
        </a:p>
      </dgm:t>
    </dgm:pt>
    <dgm:pt modelId="{398B0CA4-7584-4779-8E81-F24E70AF9689}" type="parTrans" cxnId="{FCE8C7CA-CFFE-4F34-9514-2E31FEA8AC60}">
      <dgm:prSet/>
      <dgm:spPr/>
      <dgm:t>
        <a:bodyPr/>
        <a:lstStyle/>
        <a:p>
          <a:endParaRPr lang="en-US"/>
        </a:p>
      </dgm:t>
    </dgm:pt>
    <dgm:pt modelId="{9D866BA5-2B87-4ABC-965A-9B1C2C39DE7B}" type="sibTrans" cxnId="{FCE8C7CA-CFFE-4F34-9514-2E31FEA8AC60}">
      <dgm:prSet/>
      <dgm:spPr/>
      <dgm:t>
        <a:bodyPr/>
        <a:lstStyle/>
        <a:p>
          <a:endParaRPr lang="en-US"/>
        </a:p>
      </dgm:t>
    </dgm:pt>
    <dgm:pt modelId="{C53A3EF4-648C-4CD4-BD13-C8838B9F98AB}">
      <dgm:prSet/>
      <dgm:spPr/>
      <dgm:t>
        <a:bodyPr/>
        <a:lstStyle/>
        <a:p>
          <a:r>
            <a:rPr lang="pt-BR"/>
            <a:t>Plena humanidade</a:t>
          </a:r>
          <a:endParaRPr lang="en-US"/>
        </a:p>
      </dgm:t>
    </dgm:pt>
    <dgm:pt modelId="{0F2C4551-B08F-4CBE-869D-3D20E9D4FB95}" type="parTrans" cxnId="{CB2FC6BC-EA0F-4E16-BCC3-80085BCE8AEB}">
      <dgm:prSet/>
      <dgm:spPr/>
      <dgm:t>
        <a:bodyPr/>
        <a:lstStyle/>
        <a:p>
          <a:endParaRPr lang="en-US"/>
        </a:p>
      </dgm:t>
    </dgm:pt>
    <dgm:pt modelId="{4CBE0E8E-1F37-40FD-8636-2A0286E7DBFF}" type="sibTrans" cxnId="{CB2FC6BC-EA0F-4E16-BCC3-80085BCE8AEB}">
      <dgm:prSet/>
      <dgm:spPr/>
      <dgm:t>
        <a:bodyPr/>
        <a:lstStyle/>
        <a:p>
          <a:endParaRPr lang="en-US"/>
        </a:p>
      </dgm:t>
    </dgm:pt>
    <dgm:pt modelId="{CEC85781-D926-4107-8C72-421293B646D4}">
      <dgm:prSet/>
      <dgm:spPr/>
      <dgm:t>
        <a:bodyPr/>
        <a:lstStyle/>
        <a:p>
          <a:r>
            <a:rPr lang="pt-BR"/>
            <a:t>Uma única Pessoa</a:t>
          </a:r>
          <a:endParaRPr lang="en-US"/>
        </a:p>
      </dgm:t>
    </dgm:pt>
    <dgm:pt modelId="{C35EB006-C2ED-4A5F-939C-23A85F95D9CB}" type="parTrans" cxnId="{2ACAAC14-9F62-430F-BED3-D1FBE48962D5}">
      <dgm:prSet/>
      <dgm:spPr/>
      <dgm:t>
        <a:bodyPr/>
        <a:lstStyle/>
        <a:p>
          <a:endParaRPr lang="en-US"/>
        </a:p>
      </dgm:t>
    </dgm:pt>
    <dgm:pt modelId="{A54A7EC7-748A-4A93-AFB4-E31A2A125ACD}" type="sibTrans" cxnId="{2ACAAC14-9F62-430F-BED3-D1FBE48962D5}">
      <dgm:prSet/>
      <dgm:spPr/>
      <dgm:t>
        <a:bodyPr/>
        <a:lstStyle/>
        <a:p>
          <a:endParaRPr lang="en-US"/>
        </a:p>
      </dgm:t>
    </dgm:pt>
    <dgm:pt modelId="{9BD9CF29-53BF-4638-93DC-DBDEE20A06D3}">
      <dgm:prSet/>
      <dgm:spPr/>
      <dgm:t>
        <a:bodyPr/>
        <a:lstStyle/>
        <a:p>
          <a:r>
            <a:rPr lang="pt-BR"/>
            <a:t>A Definição de Calcedônia não cria doutrina, mas protege a fé bíblica contra distorções.</a:t>
          </a:r>
          <a:endParaRPr lang="en-US"/>
        </a:p>
      </dgm:t>
    </dgm:pt>
    <dgm:pt modelId="{7148ADA8-B58F-4B17-A63F-CBE0D982650A}" type="parTrans" cxnId="{1DC1339B-D658-474A-A605-7D6EAFEC1997}">
      <dgm:prSet/>
      <dgm:spPr/>
      <dgm:t>
        <a:bodyPr/>
        <a:lstStyle/>
        <a:p>
          <a:endParaRPr lang="en-US"/>
        </a:p>
      </dgm:t>
    </dgm:pt>
    <dgm:pt modelId="{DAE2B4A0-6DCD-418C-9468-5BE4E7E3DEC4}" type="sibTrans" cxnId="{1DC1339B-D658-474A-A605-7D6EAFEC1997}">
      <dgm:prSet/>
      <dgm:spPr/>
      <dgm:t>
        <a:bodyPr/>
        <a:lstStyle/>
        <a:p>
          <a:endParaRPr lang="en-US"/>
        </a:p>
      </dgm:t>
    </dgm:pt>
    <dgm:pt modelId="{17A80625-23B7-4AB2-A76D-3319F18D1E08}">
      <dgm:prSet/>
      <dgm:spPr/>
      <dgm:t>
        <a:bodyPr/>
        <a:lstStyle/>
        <a:p>
          <a:r>
            <a:rPr lang="pt-BR"/>
            <a:t>Texto: João 1.14; Filipenses 2.6–11</a:t>
          </a:r>
          <a:endParaRPr lang="en-US"/>
        </a:p>
      </dgm:t>
    </dgm:pt>
    <dgm:pt modelId="{2608CA46-4AA7-40F2-842A-A7290E644C0A}" type="parTrans" cxnId="{A4E92B30-19D2-4131-9A39-09DC49FF9518}">
      <dgm:prSet/>
      <dgm:spPr/>
      <dgm:t>
        <a:bodyPr/>
        <a:lstStyle/>
        <a:p>
          <a:endParaRPr lang="en-US"/>
        </a:p>
      </dgm:t>
    </dgm:pt>
    <dgm:pt modelId="{721BA1EB-4A14-4C34-83B7-C827B33431AE}" type="sibTrans" cxnId="{A4E92B30-19D2-4131-9A39-09DC49FF9518}">
      <dgm:prSet/>
      <dgm:spPr/>
      <dgm:t>
        <a:bodyPr/>
        <a:lstStyle/>
        <a:p>
          <a:endParaRPr lang="en-US"/>
        </a:p>
      </dgm:t>
    </dgm:pt>
    <dgm:pt modelId="{43D0CB59-80A3-435A-ACDD-8EE92CB7723A}" type="pres">
      <dgm:prSet presAssocID="{97555DA3-8490-4AD0-B62B-826FC575CFE3}" presName="diagram" presStyleCnt="0">
        <dgm:presLayoutVars>
          <dgm:dir/>
          <dgm:resizeHandles val="exact"/>
        </dgm:presLayoutVars>
      </dgm:prSet>
      <dgm:spPr/>
    </dgm:pt>
    <dgm:pt modelId="{4DD51CBD-2C06-4AAA-B9CC-7D2D462DF036}" type="pres">
      <dgm:prSet presAssocID="{9879B29F-DCD2-4BA6-BA95-19F764D7CB7E}" presName="node" presStyleLbl="node1" presStyleIdx="0" presStyleCnt="6">
        <dgm:presLayoutVars>
          <dgm:bulletEnabled val="1"/>
        </dgm:presLayoutVars>
      </dgm:prSet>
      <dgm:spPr/>
    </dgm:pt>
    <dgm:pt modelId="{2A544181-B6FE-4CC6-9B9D-236EF0CCDC86}" type="pres">
      <dgm:prSet presAssocID="{67DAD16D-C27D-4695-B1BB-A7D8247B3C8E}" presName="sibTrans" presStyleCnt="0"/>
      <dgm:spPr/>
    </dgm:pt>
    <dgm:pt modelId="{E23BC2C8-6764-41C0-8E45-F0AD254BC0BD}" type="pres">
      <dgm:prSet presAssocID="{F97F4185-E8BD-4EA2-98A0-4796101100B2}" presName="node" presStyleLbl="node1" presStyleIdx="1" presStyleCnt="6">
        <dgm:presLayoutVars>
          <dgm:bulletEnabled val="1"/>
        </dgm:presLayoutVars>
      </dgm:prSet>
      <dgm:spPr/>
    </dgm:pt>
    <dgm:pt modelId="{06961EB9-D621-4E60-9EA4-D2557647B1CE}" type="pres">
      <dgm:prSet presAssocID="{9D866BA5-2B87-4ABC-965A-9B1C2C39DE7B}" presName="sibTrans" presStyleCnt="0"/>
      <dgm:spPr/>
    </dgm:pt>
    <dgm:pt modelId="{B2B5B7AE-5046-46EE-8FC0-D41034816E17}" type="pres">
      <dgm:prSet presAssocID="{C53A3EF4-648C-4CD4-BD13-C8838B9F98AB}" presName="node" presStyleLbl="node1" presStyleIdx="2" presStyleCnt="6">
        <dgm:presLayoutVars>
          <dgm:bulletEnabled val="1"/>
        </dgm:presLayoutVars>
      </dgm:prSet>
      <dgm:spPr/>
    </dgm:pt>
    <dgm:pt modelId="{0837FF8A-4797-416C-ACED-891FBDBED720}" type="pres">
      <dgm:prSet presAssocID="{4CBE0E8E-1F37-40FD-8636-2A0286E7DBFF}" presName="sibTrans" presStyleCnt="0"/>
      <dgm:spPr/>
    </dgm:pt>
    <dgm:pt modelId="{5E7FAFBE-6DF4-4C3B-8EDB-E53020B27A08}" type="pres">
      <dgm:prSet presAssocID="{CEC85781-D926-4107-8C72-421293B646D4}" presName="node" presStyleLbl="node1" presStyleIdx="3" presStyleCnt="6">
        <dgm:presLayoutVars>
          <dgm:bulletEnabled val="1"/>
        </dgm:presLayoutVars>
      </dgm:prSet>
      <dgm:spPr/>
    </dgm:pt>
    <dgm:pt modelId="{92147A48-A9EB-43A8-BD1C-CAE58FE14032}" type="pres">
      <dgm:prSet presAssocID="{A54A7EC7-748A-4A93-AFB4-E31A2A125ACD}" presName="sibTrans" presStyleCnt="0"/>
      <dgm:spPr/>
    </dgm:pt>
    <dgm:pt modelId="{97230D57-9CB1-4F7F-B914-548B715DB46B}" type="pres">
      <dgm:prSet presAssocID="{9BD9CF29-53BF-4638-93DC-DBDEE20A06D3}" presName="node" presStyleLbl="node1" presStyleIdx="4" presStyleCnt="6">
        <dgm:presLayoutVars>
          <dgm:bulletEnabled val="1"/>
        </dgm:presLayoutVars>
      </dgm:prSet>
      <dgm:spPr/>
    </dgm:pt>
    <dgm:pt modelId="{0ADB390B-D629-49FB-83C8-1AC1B4EE3646}" type="pres">
      <dgm:prSet presAssocID="{DAE2B4A0-6DCD-418C-9468-5BE4E7E3DEC4}" presName="sibTrans" presStyleCnt="0"/>
      <dgm:spPr/>
    </dgm:pt>
    <dgm:pt modelId="{6A41D6AE-0DBA-43B7-B746-8A7E62305784}" type="pres">
      <dgm:prSet presAssocID="{17A80625-23B7-4AB2-A76D-3319F18D1E08}" presName="node" presStyleLbl="node1" presStyleIdx="5" presStyleCnt="6">
        <dgm:presLayoutVars>
          <dgm:bulletEnabled val="1"/>
        </dgm:presLayoutVars>
      </dgm:prSet>
      <dgm:spPr/>
    </dgm:pt>
  </dgm:ptLst>
  <dgm:cxnLst>
    <dgm:cxn modelId="{2849B40C-E5D6-4879-AC48-932BFC37D221}" type="presOf" srcId="{17A80625-23B7-4AB2-A76D-3319F18D1E08}" destId="{6A41D6AE-0DBA-43B7-B746-8A7E62305784}" srcOrd="0" destOrd="0" presId="urn:microsoft.com/office/officeart/2005/8/layout/default"/>
    <dgm:cxn modelId="{2ACAAC14-9F62-430F-BED3-D1FBE48962D5}" srcId="{97555DA3-8490-4AD0-B62B-826FC575CFE3}" destId="{CEC85781-D926-4107-8C72-421293B646D4}" srcOrd="3" destOrd="0" parTransId="{C35EB006-C2ED-4A5F-939C-23A85F95D9CB}" sibTransId="{A54A7EC7-748A-4A93-AFB4-E31A2A125ACD}"/>
    <dgm:cxn modelId="{F2A18328-3340-4B50-AE5B-FFE747001E43}" type="presOf" srcId="{CEC85781-D926-4107-8C72-421293B646D4}" destId="{5E7FAFBE-6DF4-4C3B-8EDB-E53020B27A08}" srcOrd="0" destOrd="0" presId="urn:microsoft.com/office/officeart/2005/8/layout/default"/>
    <dgm:cxn modelId="{A4E92B30-19D2-4131-9A39-09DC49FF9518}" srcId="{97555DA3-8490-4AD0-B62B-826FC575CFE3}" destId="{17A80625-23B7-4AB2-A76D-3319F18D1E08}" srcOrd="5" destOrd="0" parTransId="{2608CA46-4AA7-40F2-842A-A7290E644C0A}" sibTransId="{721BA1EB-4A14-4C34-83B7-C827B33431AE}"/>
    <dgm:cxn modelId="{85AA2C79-01B1-4406-9ED5-07B019B103D7}" srcId="{97555DA3-8490-4AD0-B62B-826FC575CFE3}" destId="{9879B29F-DCD2-4BA6-BA95-19F764D7CB7E}" srcOrd="0" destOrd="0" parTransId="{9F3B0A5E-8C1D-4D80-A951-319925D8E309}" sibTransId="{67DAD16D-C27D-4695-B1BB-A7D8247B3C8E}"/>
    <dgm:cxn modelId="{0D10B084-F7CD-443A-882E-EE042DA2A41B}" type="presOf" srcId="{9BD9CF29-53BF-4638-93DC-DBDEE20A06D3}" destId="{97230D57-9CB1-4F7F-B914-548B715DB46B}" srcOrd="0" destOrd="0" presId="urn:microsoft.com/office/officeart/2005/8/layout/default"/>
    <dgm:cxn modelId="{EE35C391-FB56-4B39-8E2E-71C38B6005CD}" type="presOf" srcId="{9879B29F-DCD2-4BA6-BA95-19F764D7CB7E}" destId="{4DD51CBD-2C06-4AAA-B9CC-7D2D462DF036}" srcOrd="0" destOrd="0" presId="urn:microsoft.com/office/officeart/2005/8/layout/default"/>
    <dgm:cxn modelId="{1DC1339B-D658-474A-A605-7D6EAFEC1997}" srcId="{97555DA3-8490-4AD0-B62B-826FC575CFE3}" destId="{9BD9CF29-53BF-4638-93DC-DBDEE20A06D3}" srcOrd="4" destOrd="0" parTransId="{7148ADA8-B58F-4B17-A63F-CBE0D982650A}" sibTransId="{DAE2B4A0-6DCD-418C-9468-5BE4E7E3DEC4}"/>
    <dgm:cxn modelId="{61A550A4-9915-4333-BDD3-44F5B7A13E3C}" type="presOf" srcId="{C53A3EF4-648C-4CD4-BD13-C8838B9F98AB}" destId="{B2B5B7AE-5046-46EE-8FC0-D41034816E17}" srcOrd="0" destOrd="0" presId="urn:microsoft.com/office/officeart/2005/8/layout/default"/>
    <dgm:cxn modelId="{CB2FC6BC-EA0F-4E16-BCC3-80085BCE8AEB}" srcId="{97555DA3-8490-4AD0-B62B-826FC575CFE3}" destId="{C53A3EF4-648C-4CD4-BD13-C8838B9F98AB}" srcOrd="2" destOrd="0" parTransId="{0F2C4551-B08F-4CBE-869D-3D20E9D4FB95}" sibTransId="{4CBE0E8E-1F37-40FD-8636-2A0286E7DBFF}"/>
    <dgm:cxn modelId="{FCE8C7CA-CFFE-4F34-9514-2E31FEA8AC60}" srcId="{97555DA3-8490-4AD0-B62B-826FC575CFE3}" destId="{F97F4185-E8BD-4EA2-98A0-4796101100B2}" srcOrd="1" destOrd="0" parTransId="{398B0CA4-7584-4779-8E81-F24E70AF9689}" sibTransId="{9D866BA5-2B87-4ABC-965A-9B1C2C39DE7B}"/>
    <dgm:cxn modelId="{4E6133D7-841D-4381-91F6-07A4CBB86CF6}" type="presOf" srcId="{97555DA3-8490-4AD0-B62B-826FC575CFE3}" destId="{43D0CB59-80A3-435A-ACDD-8EE92CB7723A}" srcOrd="0" destOrd="0" presId="urn:microsoft.com/office/officeart/2005/8/layout/default"/>
    <dgm:cxn modelId="{1C5AC8E9-BB05-42FB-B84B-24B6BBC56A12}" type="presOf" srcId="{F97F4185-E8BD-4EA2-98A0-4796101100B2}" destId="{E23BC2C8-6764-41C0-8E45-F0AD254BC0BD}" srcOrd="0" destOrd="0" presId="urn:microsoft.com/office/officeart/2005/8/layout/default"/>
    <dgm:cxn modelId="{D70ADCBF-F2D9-4D33-87C1-49EFC7ABF4B0}" type="presParOf" srcId="{43D0CB59-80A3-435A-ACDD-8EE92CB7723A}" destId="{4DD51CBD-2C06-4AAA-B9CC-7D2D462DF036}" srcOrd="0" destOrd="0" presId="urn:microsoft.com/office/officeart/2005/8/layout/default"/>
    <dgm:cxn modelId="{F283B30F-29E8-495A-9448-634EBB0CA993}" type="presParOf" srcId="{43D0CB59-80A3-435A-ACDD-8EE92CB7723A}" destId="{2A544181-B6FE-4CC6-9B9D-236EF0CCDC86}" srcOrd="1" destOrd="0" presId="urn:microsoft.com/office/officeart/2005/8/layout/default"/>
    <dgm:cxn modelId="{38917414-C9E5-47BA-A48D-5DD4D01DF930}" type="presParOf" srcId="{43D0CB59-80A3-435A-ACDD-8EE92CB7723A}" destId="{E23BC2C8-6764-41C0-8E45-F0AD254BC0BD}" srcOrd="2" destOrd="0" presId="urn:microsoft.com/office/officeart/2005/8/layout/default"/>
    <dgm:cxn modelId="{24CB61B2-444B-4AEF-9DC3-95606364A730}" type="presParOf" srcId="{43D0CB59-80A3-435A-ACDD-8EE92CB7723A}" destId="{06961EB9-D621-4E60-9EA4-D2557647B1CE}" srcOrd="3" destOrd="0" presId="urn:microsoft.com/office/officeart/2005/8/layout/default"/>
    <dgm:cxn modelId="{11BA0D46-7766-40F0-B877-54B55060099A}" type="presParOf" srcId="{43D0CB59-80A3-435A-ACDD-8EE92CB7723A}" destId="{B2B5B7AE-5046-46EE-8FC0-D41034816E17}" srcOrd="4" destOrd="0" presId="urn:microsoft.com/office/officeart/2005/8/layout/default"/>
    <dgm:cxn modelId="{87939477-6C03-4991-8761-D5E2999A0534}" type="presParOf" srcId="{43D0CB59-80A3-435A-ACDD-8EE92CB7723A}" destId="{0837FF8A-4797-416C-ACED-891FBDBED720}" srcOrd="5" destOrd="0" presId="urn:microsoft.com/office/officeart/2005/8/layout/default"/>
    <dgm:cxn modelId="{FCC00285-2E02-4469-AD52-D51C142A4CB2}" type="presParOf" srcId="{43D0CB59-80A3-435A-ACDD-8EE92CB7723A}" destId="{5E7FAFBE-6DF4-4C3B-8EDB-E53020B27A08}" srcOrd="6" destOrd="0" presId="urn:microsoft.com/office/officeart/2005/8/layout/default"/>
    <dgm:cxn modelId="{CD1B3415-1F0A-4CF9-9F8D-E16BEDD6C9C2}" type="presParOf" srcId="{43D0CB59-80A3-435A-ACDD-8EE92CB7723A}" destId="{92147A48-A9EB-43A8-BD1C-CAE58FE14032}" srcOrd="7" destOrd="0" presId="urn:microsoft.com/office/officeart/2005/8/layout/default"/>
    <dgm:cxn modelId="{7C60B112-7C32-4749-A1DD-B2DAFA5F1B89}" type="presParOf" srcId="{43D0CB59-80A3-435A-ACDD-8EE92CB7723A}" destId="{97230D57-9CB1-4F7F-B914-548B715DB46B}" srcOrd="8" destOrd="0" presId="urn:microsoft.com/office/officeart/2005/8/layout/default"/>
    <dgm:cxn modelId="{CD82E947-97AF-46EF-AC66-E6BDC4040671}" type="presParOf" srcId="{43D0CB59-80A3-435A-ACDD-8EE92CB7723A}" destId="{0ADB390B-D629-49FB-83C8-1AC1B4EE3646}" srcOrd="9" destOrd="0" presId="urn:microsoft.com/office/officeart/2005/8/layout/default"/>
    <dgm:cxn modelId="{0B519D81-8E2A-421D-A8F2-9E783C440EF5}" type="presParOf" srcId="{43D0CB59-80A3-435A-ACDD-8EE92CB7723A}" destId="{6A41D6AE-0DBA-43B7-B746-8A7E6230578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532650-E573-420C-9C2D-9130A1612678}" type="doc">
      <dgm:prSet loTypeId="urn:microsoft.com/office/officeart/2005/8/layout/vList2" loCatId="list" qsTypeId="urn:microsoft.com/office/officeart/2005/8/quickstyle/3d3" qsCatId="3D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A0645CF-72B0-4028-A31B-07EA46764D17}">
      <dgm:prSet/>
      <dgm:spPr/>
      <dgm:t>
        <a:bodyPr/>
        <a:lstStyle/>
        <a:p>
          <a:r>
            <a:rPr lang="pt-BR"/>
            <a:t>Cristo não compartilha atributos divinos; Ele os possui essencialmente:</a:t>
          </a:r>
          <a:endParaRPr lang="en-US"/>
        </a:p>
      </dgm:t>
    </dgm:pt>
    <dgm:pt modelId="{5A7632F0-F7CD-440B-833B-59623943A984}" type="parTrans" cxnId="{38884B76-727E-4DBA-9C7A-E65570B86D22}">
      <dgm:prSet/>
      <dgm:spPr/>
      <dgm:t>
        <a:bodyPr/>
        <a:lstStyle/>
        <a:p>
          <a:endParaRPr lang="en-US"/>
        </a:p>
      </dgm:t>
    </dgm:pt>
    <dgm:pt modelId="{5FE8CC2A-D8C1-4069-852E-928F155E1C43}" type="sibTrans" cxnId="{38884B76-727E-4DBA-9C7A-E65570B86D22}">
      <dgm:prSet/>
      <dgm:spPr/>
      <dgm:t>
        <a:bodyPr/>
        <a:lstStyle/>
        <a:p>
          <a:endParaRPr lang="en-US"/>
        </a:p>
      </dgm:t>
    </dgm:pt>
    <dgm:pt modelId="{DE7E9E71-689A-4E6A-AA8F-F0E59181271E}">
      <dgm:prSet/>
      <dgm:spPr/>
      <dgm:t>
        <a:bodyPr/>
        <a:lstStyle/>
        <a:p>
          <a:r>
            <a:rPr lang="pt-BR"/>
            <a:t>Eternidade, imutabilidade, onisciência, onipotência e onipresença confirmam Sua divindade plena.</a:t>
          </a:r>
          <a:endParaRPr lang="en-US"/>
        </a:p>
      </dgm:t>
    </dgm:pt>
    <dgm:pt modelId="{801E7606-023D-4931-BC6E-3408659D0C83}" type="parTrans" cxnId="{6DEFB3ED-938E-49B3-A6AB-4BF35D1CEA6E}">
      <dgm:prSet/>
      <dgm:spPr/>
      <dgm:t>
        <a:bodyPr/>
        <a:lstStyle/>
        <a:p>
          <a:endParaRPr lang="en-US"/>
        </a:p>
      </dgm:t>
    </dgm:pt>
    <dgm:pt modelId="{7058F555-AD19-41F4-B7ED-ED39BAF2A8B0}" type="sibTrans" cxnId="{6DEFB3ED-938E-49B3-A6AB-4BF35D1CEA6E}">
      <dgm:prSet/>
      <dgm:spPr/>
      <dgm:t>
        <a:bodyPr/>
        <a:lstStyle/>
        <a:p>
          <a:endParaRPr lang="en-US"/>
        </a:p>
      </dgm:t>
    </dgm:pt>
    <dgm:pt modelId="{8B404546-E072-4F5B-8CF1-2BE3C85411B9}">
      <dgm:prSet/>
      <dgm:spPr/>
      <dgm:t>
        <a:bodyPr/>
        <a:lstStyle/>
        <a:p>
          <a:r>
            <a:rPr lang="pt-BR"/>
            <a:t>Myer Pearlman afirma que negar qualquer atributo divino a Cristo é esvaziar Sua identidade.</a:t>
          </a:r>
          <a:endParaRPr lang="en-US"/>
        </a:p>
      </dgm:t>
    </dgm:pt>
    <dgm:pt modelId="{3EE92027-3B37-4858-BBE7-9709D413F03D}" type="parTrans" cxnId="{FD113EF1-B08B-4CF5-AF03-E6E105FFE746}">
      <dgm:prSet/>
      <dgm:spPr/>
      <dgm:t>
        <a:bodyPr/>
        <a:lstStyle/>
        <a:p>
          <a:endParaRPr lang="en-US"/>
        </a:p>
      </dgm:t>
    </dgm:pt>
    <dgm:pt modelId="{04CAF51A-F13B-4C89-A861-D046AAAC08E7}" type="sibTrans" cxnId="{FD113EF1-B08B-4CF5-AF03-E6E105FFE746}">
      <dgm:prSet/>
      <dgm:spPr/>
      <dgm:t>
        <a:bodyPr/>
        <a:lstStyle/>
        <a:p>
          <a:endParaRPr lang="en-US"/>
        </a:p>
      </dgm:t>
    </dgm:pt>
    <dgm:pt modelId="{39F6926E-99B8-4F0B-BE83-47E6F2014645}" type="pres">
      <dgm:prSet presAssocID="{60532650-E573-420C-9C2D-9130A1612678}" presName="linear" presStyleCnt="0">
        <dgm:presLayoutVars>
          <dgm:animLvl val="lvl"/>
          <dgm:resizeHandles val="exact"/>
        </dgm:presLayoutVars>
      </dgm:prSet>
      <dgm:spPr/>
    </dgm:pt>
    <dgm:pt modelId="{D7F0634B-42FB-44B1-A3B5-A1336FB7DA9C}" type="pres">
      <dgm:prSet presAssocID="{7A0645CF-72B0-4028-A31B-07EA46764D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D233356-B2C8-4361-A710-CB6A5007C6C4}" type="pres">
      <dgm:prSet presAssocID="{5FE8CC2A-D8C1-4069-852E-928F155E1C43}" presName="spacer" presStyleCnt="0"/>
      <dgm:spPr/>
    </dgm:pt>
    <dgm:pt modelId="{A600E4C9-02AF-4E18-B24D-67530B5CF524}" type="pres">
      <dgm:prSet presAssocID="{DE7E9E71-689A-4E6A-AA8F-F0E5918127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D32986-39B9-4D40-B28C-964D56CBDD8B}" type="pres">
      <dgm:prSet presAssocID="{7058F555-AD19-41F4-B7ED-ED39BAF2A8B0}" presName="spacer" presStyleCnt="0"/>
      <dgm:spPr/>
    </dgm:pt>
    <dgm:pt modelId="{0C9269C5-2CFD-47D1-A686-C5DE0A0CD5A2}" type="pres">
      <dgm:prSet presAssocID="{8B404546-E072-4F5B-8CF1-2BE3C85411B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8884B76-727E-4DBA-9C7A-E65570B86D22}" srcId="{60532650-E573-420C-9C2D-9130A1612678}" destId="{7A0645CF-72B0-4028-A31B-07EA46764D17}" srcOrd="0" destOrd="0" parTransId="{5A7632F0-F7CD-440B-833B-59623943A984}" sibTransId="{5FE8CC2A-D8C1-4069-852E-928F155E1C43}"/>
    <dgm:cxn modelId="{817F1D7D-2D7E-456E-BFB6-C9EE876E3A57}" type="presOf" srcId="{60532650-E573-420C-9C2D-9130A1612678}" destId="{39F6926E-99B8-4F0B-BE83-47E6F2014645}" srcOrd="0" destOrd="0" presId="urn:microsoft.com/office/officeart/2005/8/layout/vList2"/>
    <dgm:cxn modelId="{E125097E-2079-498B-9546-17B313045110}" type="presOf" srcId="{8B404546-E072-4F5B-8CF1-2BE3C85411B9}" destId="{0C9269C5-2CFD-47D1-A686-C5DE0A0CD5A2}" srcOrd="0" destOrd="0" presId="urn:microsoft.com/office/officeart/2005/8/layout/vList2"/>
    <dgm:cxn modelId="{DA0840A9-201D-4B8E-9B25-D8764668619F}" type="presOf" srcId="{DE7E9E71-689A-4E6A-AA8F-F0E59181271E}" destId="{A600E4C9-02AF-4E18-B24D-67530B5CF524}" srcOrd="0" destOrd="0" presId="urn:microsoft.com/office/officeart/2005/8/layout/vList2"/>
    <dgm:cxn modelId="{EEDF94D8-DD0C-4DB6-B065-0DF4B5966F71}" type="presOf" srcId="{7A0645CF-72B0-4028-A31B-07EA46764D17}" destId="{D7F0634B-42FB-44B1-A3B5-A1336FB7DA9C}" srcOrd="0" destOrd="0" presId="urn:microsoft.com/office/officeart/2005/8/layout/vList2"/>
    <dgm:cxn modelId="{6DEFB3ED-938E-49B3-A6AB-4BF35D1CEA6E}" srcId="{60532650-E573-420C-9C2D-9130A1612678}" destId="{DE7E9E71-689A-4E6A-AA8F-F0E59181271E}" srcOrd="1" destOrd="0" parTransId="{801E7606-023D-4931-BC6E-3408659D0C83}" sibTransId="{7058F555-AD19-41F4-B7ED-ED39BAF2A8B0}"/>
    <dgm:cxn modelId="{FD113EF1-B08B-4CF5-AF03-E6E105FFE746}" srcId="{60532650-E573-420C-9C2D-9130A1612678}" destId="{8B404546-E072-4F5B-8CF1-2BE3C85411B9}" srcOrd="2" destOrd="0" parTransId="{3EE92027-3B37-4858-BBE7-9709D413F03D}" sibTransId="{04CAF51A-F13B-4C89-A861-D046AAAC08E7}"/>
    <dgm:cxn modelId="{190146EF-5CB6-4C29-8233-E7A3F69AB18E}" type="presParOf" srcId="{39F6926E-99B8-4F0B-BE83-47E6F2014645}" destId="{D7F0634B-42FB-44B1-A3B5-A1336FB7DA9C}" srcOrd="0" destOrd="0" presId="urn:microsoft.com/office/officeart/2005/8/layout/vList2"/>
    <dgm:cxn modelId="{589610A4-3ABB-4CFF-BCE4-93516C3DFF83}" type="presParOf" srcId="{39F6926E-99B8-4F0B-BE83-47E6F2014645}" destId="{4D233356-B2C8-4361-A710-CB6A5007C6C4}" srcOrd="1" destOrd="0" presId="urn:microsoft.com/office/officeart/2005/8/layout/vList2"/>
    <dgm:cxn modelId="{511D5E7E-9F5C-4FFB-A9D1-BB5DE7CDBACC}" type="presParOf" srcId="{39F6926E-99B8-4F0B-BE83-47E6F2014645}" destId="{A600E4C9-02AF-4E18-B24D-67530B5CF524}" srcOrd="2" destOrd="0" presId="urn:microsoft.com/office/officeart/2005/8/layout/vList2"/>
    <dgm:cxn modelId="{E74928AC-1656-475D-8887-3E2B109D9046}" type="presParOf" srcId="{39F6926E-99B8-4F0B-BE83-47E6F2014645}" destId="{94D32986-39B9-4D40-B28C-964D56CBDD8B}" srcOrd="3" destOrd="0" presId="urn:microsoft.com/office/officeart/2005/8/layout/vList2"/>
    <dgm:cxn modelId="{D2647B85-30D2-4B2A-8608-B8E963E6C520}" type="presParOf" srcId="{39F6926E-99B8-4F0B-BE83-47E6F2014645}" destId="{0C9269C5-2CFD-47D1-A686-C5DE0A0CD5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A89CC3-9EDD-435E-A96B-7DECACE9FB69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A287E10-7D21-4A55-B64D-7D1797D29750}">
      <dgm:prSet/>
      <dgm:spPr/>
      <dgm:t>
        <a:bodyPr/>
        <a:lstStyle/>
        <a:p>
          <a:r>
            <a:rPr lang="pt-BR"/>
            <a:t>A glória revelada não é acidental, nem momentânea, mas ontológica:</a:t>
          </a:r>
          <a:endParaRPr lang="en-US"/>
        </a:p>
      </dgm:t>
    </dgm:pt>
    <dgm:pt modelId="{B1D44197-22AF-46AC-AEB3-2845CC1D2FD3}" type="parTrans" cxnId="{E9C423DF-F0E8-44C7-B6FD-AE1D93B48407}">
      <dgm:prSet/>
      <dgm:spPr/>
      <dgm:t>
        <a:bodyPr/>
        <a:lstStyle/>
        <a:p>
          <a:endParaRPr lang="en-US"/>
        </a:p>
      </dgm:t>
    </dgm:pt>
    <dgm:pt modelId="{E3B041B9-B222-4399-A705-155462A3639D}" type="sibTrans" cxnId="{E9C423DF-F0E8-44C7-B6FD-AE1D93B48407}">
      <dgm:prSet/>
      <dgm:spPr/>
      <dgm:t>
        <a:bodyPr/>
        <a:lstStyle/>
        <a:p>
          <a:endParaRPr lang="en-US"/>
        </a:p>
      </dgm:t>
    </dgm:pt>
    <dgm:pt modelId="{93487963-545F-45EA-8243-551E5A05389C}">
      <dgm:prSet/>
      <dgm:spPr/>
      <dgm:t>
        <a:bodyPr/>
        <a:lstStyle/>
        <a:p>
          <a:r>
            <a:rPr lang="pt-BR"/>
            <a:t>• Metamorphóō indica manifestação externa do que Cristo sempre foi</a:t>
          </a:r>
          <a:br>
            <a:rPr lang="pt-BR"/>
          </a:br>
          <a:r>
            <a:rPr lang="pt-BR"/>
            <a:t>• O véu da carne é temporariamente afastado</a:t>
          </a:r>
          <a:br>
            <a:rPr lang="pt-BR"/>
          </a:br>
          <a:r>
            <a:rPr lang="pt-BR"/>
            <a:t>• A glória pertence à Sua essência divina</a:t>
          </a:r>
          <a:endParaRPr lang="en-US"/>
        </a:p>
      </dgm:t>
    </dgm:pt>
    <dgm:pt modelId="{5338EFDB-9434-447B-97B0-996B1137C1E6}" type="parTrans" cxnId="{0E17A158-A4A4-484F-B29C-6AAB2824C23A}">
      <dgm:prSet/>
      <dgm:spPr/>
      <dgm:t>
        <a:bodyPr/>
        <a:lstStyle/>
        <a:p>
          <a:endParaRPr lang="en-US"/>
        </a:p>
      </dgm:t>
    </dgm:pt>
    <dgm:pt modelId="{E3370F8C-66B6-4D12-B0A4-0CE7610CE460}" type="sibTrans" cxnId="{0E17A158-A4A4-484F-B29C-6AAB2824C23A}">
      <dgm:prSet/>
      <dgm:spPr/>
      <dgm:t>
        <a:bodyPr/>
        <a:lstStyle/>
        <a:p>
          <a:endParaRPr lang="en-US"/>
        </a:p>
      </dgm:t>
    </dgm:pt>
    <dgm:pt modelId="{16FEC781-7C00-447A-B145-84EBA11F1991}">
      <dgm:prSet/>
      <dgm:spPr/>
      <dgm:t>
        <a:bodyPr/>
        <a:lstStyle/>
        <a:p>
          <a:r>
            <a:rPr lang="pt-BR"/>
            <a:t>A transfiguração não concede glória ao Filho — revela a glória que Ele já possuía.</a:t>
          </a:r>
          <a:endParaRPr lang="en-US"/>
        </a:p>
      </dgm:t>
    </dgm:pt>
    <dgm:pt modelId="{E970F633-6E6E-452B-BD1F-24B120A95613}" type="parTrans" cxnId="{DC6E190A-5DFF-481C-B79B-C5B0AD049502}">
      <dgm:prSet/>
      <dgm:spPr/>
      <dgm:t>
        <a:bodyPr/>
        <a:lstStyle/>
        <a:p>
          <a:endParaRPr lang="en-US"/>
        </a:p>
      </dgm:t>
    </dgm:pt>
    <dgm:pt modelId="{BDEAC11A-10A0-4965-ADB3-698A8DEB2FFA}" type="sibTrans" cxnId="{DC6E190A-5DFF-481C-B79B-C5B0AD049502}">
      <dgm:prSet/>
      <dgm:spPr/>
      <dgm:t>
        <a:bodyPr/>
        <a:lstStyle/>
        <a:p>
          <a:endParaRPr lang="en-US"/>
        </a:p>
      </dgm:t>
    </dgm:pt>
    <dgm:pt modelId="{10776F10-47BD-45F6-A6BD-3C71C8677DDB}">
      <dgm:prSet/>
      <dgm:spPr/>
      <dgm:t>
        <a:bodyPr/>
        <a:lstStyle/>
        <a:p>
          <a:r>
            <a:rPr lang="pt-BR"/>
            <a:t>Texto: Mateus 17.2; Hebreus 1.3</a:t>
          </a:r>
          <a:endParaRPr lang="en-US"/>
        </a:p>
      </dgm:t>
    </dgm:pt>
    <dgm:pt modelId="{B65B207C-09DD-4968-8789-C67E33972906}" type="parTrans" cxnId="{859C0C18-EC3D-4465-8216-E309F365F6C8}">
      <dgm:prSet/>
      <dgm:spPr/>
      <dgm:t>
        <a:bodyPr/>
        <a:lstStyle/>
        <a:p>
          <a:endParaRPr lang="en-US"/>
        </a:p>
      </dgm:t>
    </dgm:pt>
    <dgm:pt modelId="{F703D26F-1F4E-4E28-A52F-48744AB6F879}" type="sibTrans" cxnId="{859C0C18-EC3D-4465-8216-E309F365F6C8}">
      <dgm:prSet/>
      <dgm:spPr/>
      <dgm:t>
        <a:bodyPr/>
        <a:lstStyle/>
        <a:p>
          <a:endParaRPr lang="en-US"/>
        </a:p>
      </dgm:t>
    </dgm:pt>
    <dgm:pt modelId="{848655BA-0D4C-4B05-84B4-E288549742BE}" type="pres">
      <dgm:prSet presAssocID="{4AA89CC3-9EDD-435E-A96B-7DECACE9FB69}" presName="vert0" presStyleCnt="0">
        <dgm:presLayoutVars>
          <dgm:dir/>
          <dgm:animOne val="branch"/>
          <dgm:animLvl val="lvl"/>
        </dgm:presLayoutVars>
      </dgm:prSet>
      <dgm:spPr/>
    </dgm:pt>
    <dgm:pt modelId="{DD069A8F-36D0-4BAB-95F0-5043C7EA9F7B}" type="pres">
      <dgm:prSet presAssocID="{9A287E10-7D21-4A55-B64D-7D1797D29750}" presName="thickLine" presStyleLbl="alignNode1" presStyleIdx="0" presStyleCnt="4"/>
      <dgm:spPr/>
    </dgm:pt>
    <dgm:pt modelId="{FE63298D-6164-4520-9427-2FC342637200}" type="pres">
      <dgm:prSet presAssocID="{9A287E10-7D21-4A55-B64D-7D1797D29750}" presName="horz1" presStyleCnt="0"/>
      <dgm:spPr/>
    </dgm:pt>
    <dgm:pt modelId="{04CF5A43-D685-41A9-877F-EB0CA0368C86}" type="pres">
      <dgm:prSet presAssocID="{9A287E10-7D21-4A55-B64D-7D1797D29750}" presName="tx1" presStyleLbl="revTx" presStyleIdx="0" presStyleCnt="4"/>
      <dgm:spPr/>
    </dgm:pt>
    <dgm:pt modelId="{19071613-11BD-4199-9D7A-253106B764CA}" type="pres">
      <dgm:prSet presAssocID="{9A287E10-7D21-4A55-B64D-7D1797D29750}" presName="vert1" presStyleCnt="0"/>
      <dgm:spPr/>
    </dgm:pt>
    <dgm:pt modelId="{B8E9FCB7-8296-4D5B-9D8F-DA6531A96DA9}" type="pres">
      <dgm:prSet presAssocID="{93487963-545F-45EA-8243-551E5A05389C}" presName="thickLine" presStyleLbl="alignNode1" presStyleIdx="1" presStyleCnt="4"/>
      <dgm:spPr/>
    </dgm:pt>
    <dgm:pt modelId="{451FB21D-6973-422D-9DFC-A1AE90AA5337}" type="pres">
      <dgm:prSet presAssocID="{93487963-545F-45EA-8243-551E5A05389C}" presName="horz1" presStyleCnt="0"/>
      <dgm:spPr/>
    </dgm:pt>
    <dgm:pt modelId="{327541FC-9676-4265-B045-3E0F843BBAAC}" type="pres">
      <dgm:prSet presAssocID="{93487963-545F-45EA-8243-551E5A05389C}" presName="tx1" presStyleLbl="revTx" presStyleIdx="1" presStyleCnt="4"/>
      <dgm:spPr/>
    </dgm:pt>
    <dgm:pt modelId="{C5157AB6-12B5-474E-B326-2CAC35018A18}" type="pres">
      <dgm:prSet presAssocID="{93487963-545F-45EA-8243-551E5A05389C}" presName="vert1" presStyleCnt="0"/>
      <dgm:spPr/>
    </dgm:pt>
    <dgm:pt modelId="{8E357567-18D2-4AF5-94A1-605BC67CEF5B}" type="pres">
      <dgm:prSet presAssocID="{16FEC781-7C00-447A-B145-84EBA11F1991}" presName="thickLine" presStyleLbl="alignNode1" presStyleIdx="2" presStyleCnt="4"/>
      <dgm:spPr/>
    </dgm:pt>
    <dgm:pt modelId="{C0909FD3-06F1-49BB-8A19-4624E763DBE8}" type="pres">
      <dgm:prSet presAssocID="{16FEC781-7C00-447A-B145-84EBA11F1991}" presName="horz1" presStyleCnt="0"/>
      <dgm:spPr/>
    </dgm:pt>
    <dgm:pt modelId="{96B8B71F-9C05-4D91-80A8-DAE11E2C9800}" type="pres">
      <dgm:prSet presAssocID="{16FEC781-7C00-447A-B145-84EBA11F1991}" presName="tx1" presStyleLbl="revTx" presStyleIdx="2" presStyleCnt="4"/>
      <dgm:spPr/>
    </dgm:pt>
    <dgm:pt modelId="{1EF668A8-5F25-443B-93E1-F5948DEE54E8}" type="pres">
      <dgm:prSet presAssocID="{16FEC781-7C00-447A-B145-84EBA11F1991}" presName="vert1" presStyleCnt="0"/>
      <dgm:spPr/>
    </dgm:pt>
    <dgm:pt modelId="{C7F817D4-FEF3-4020-9F9E-0BAA501EE178}" type="pres">
      <dgm:prSet presAssocID="{10776F10-47BD-45F6-A6BD-3C71C8677DDB}" presName="thickLine" presStyleLbl="alignNode1" presStyleIdx="3" presStyleCnt="4"/>
      <dgm:spPr/>
    </dgm:pt>
    <dgm:pt modelId="{DC13CDBD-1325-44DA-ADC7-A8D83849623D}" type="pres">
      <dgm:prSet presAssocID="{10776F10-47BD-45F6-A6BD-3C71C8677DDB}" presName="horz1" presStyleCnt="0"/>
      <dgm:spPr/>
    </dgm:pt>
    <dgm:pt modelId="{6A610159-50CD-4AE8-9461-E45DA2EE81C6}" type="pres">
      <dgm:prSet presAssocID="{10776F10-47BD-45F6-A6BD-3C71C8677DDB}" presName="tx1" presStyleLbl="revTx" presStyleIdx="3" presStyleCnt="4"/>
      <dgm:spPr/>
    </dgm:pt>
    <dgm:pt modelId="{68719F0D-55BC-4178-889C-8B29989EAAA5}" type="pres">
      <dgm:prSet presAssocID="{10776F10-47BD-45F6-A6BD-3C71C8677DDB}" presName="vert1" presStyleCnt="0"/>
      <dgm:spPr/>
    </dgm:pt>
  </dgm:ptLst>
  <dgm:cxnLst>
    <dgm:cxn modelId="{DC6E190A-5DFF-481C-B79B-C5B0AD049502}" srcId="{4AA89CC3-9EDD-435E-A96B-7DECACE9FB69}" destId="{16FEC781-7C00-447A-B145-84EBA11F1991}" srcOrd="2" destOrd="0" parTransId="{E970F633-6E6E-452B-BD1F-24B120A95613}" sibTransId="{BDEAC11A-10A0-4965-ADB3-698A8DEB2FFA}"/>
    <dgm:cxn modelId="{859C0C18-EC3D-4465-8216-E309F365F6C8}" srcId="{4AA89CC3-9EDD-435E-A96B-7DECACE9FB69}" destId="{10776F10-47BD-45F6-A6BD-3C71C8677DDB}" srcOrd="3" destOrd="0" parTransId="{B65B207C-09DD-4968-8789-C67E33972906}" sibTransId="{F703D26F-1F4E-4E28-A52F-48744AB6F879}"/>
    <dgm:cxn modelId="{6D08E93A-5417-438B-8535-ED9BC80890DA}" type="presOf" srcId="{10776F10-47BD-45F6-A6BD-3C71C8677DDB}" destId="{6A610159-50CD-4AE8-9461-E45DA2EE81C6}" srcOrd="0" destOrd="0" presId="urn:microsoft.com/office/officeart/2008/layout/LinedList"/>
    <dgm:cxn modelId="{915C4E3F-6E45-43FD-A393-7B84CAAA8326}" type="presOf" srcId="{93487963-545F-45EA-8243-551E5A05389C}" destId="{327541FC-9676-4265-B045-3E0F843BBAAC}" srcOrd="0" destOrd="0" presId="urn:microsoft.com/office/officeart/2008/layout/LinedList"/>
    <dgm:cxn modelId="{9E1E2D51-97A0-4F55-B10E-EC69B4740E82}" type="presOf" srcId="{4AA89CC3-9EDD-435E-A96B-7DECACE9FB69}" destId="{848655BA-0D4C-4B05-84B4-E288549742BE}" srcOrd="0" destOrd="0" presId="urn:microsoft.com/office/officeart/2008/layout/LinedList"/>
    <dgm:cxn modelId="{0E17A158-A4A4-484F-B29C-6AAB2824C23A}" srcId="{4AA89CC3-9EDD-435E-A96B-7DECACE9FB69}" destId="{93487963-545F-45EA-8243-551E5A05389C}" srcOrd="1" destOrd="0" parTransId="{5338EFDB-9434-447B-97B0-996B1137C1E6}" sibTransId="{E3370F8C-66B6-4D12-B0A4-0CE7610CE460}"/>
    <dgm:cxn modelId="{AE54637B-C048-45D9-80C4-8FF3B2744FDD}" type="presOf" srcId="{9A287E10-7D21-4A55-B64D-7D1797D29750}" destId="{04CF5A43-D685-41A9-877F-EB0CA0368C86}" srcOrd="0" destOrd="0" presId="urn:microsoft.com/office/officeart/2008/layout/LinedList"/>
    <dgm:cxn modelId="{E9C423DF-F0E8-44C7-B6FD-AE1D93B48407}" srcId="{4AA89CC3-9EDD-435E-A96B-7DECACE9FB69}" destId="{9A287E10-7D21-4A55-B64D-7D1797D29750}" srcOrd="0" destOrd="0" parTransId="{B1D44197-22AF-46AC-AEB3-2845CC1D2FD3}" sibTransId="{E3B041B9-B222-4399-A705-155462A3639D}"/>
    <dgm:cxn modelId="{A64331F7-7904-4CFF-81DB-5BEF1F7F9ADB}" type="presOf" srcId="{16FEC781-7C00-447A-B145-84EBA11F1991}" destId="{96B8B71F-9C05-4D91-80A8-DAE11E2C9800}" srcOrd="0" destOrd="0" presId="urn:microsoft.com/office/officeart/2008/layout/LinedList"/>
    <dgm:cxn modelId="{7D96E832-1260-4FD1-84DF-56B0B11E5695}" type="presParOf" srcId="{848655BA-0D4C-4B05-84B4-E288549742BE}" destId="{DD069A8F-36D0-4BAB-95F0-5043C7EA9F7B}" srcOrd="0" destOrd="0" presId="urn:microsoft.com/office/officeart/2008/layout/LinedList"/>
    <dgm:cxn modelId="{B35E35DF-9A68-4F70-8694-66CFE3C82C81}" type="presParOf" srcId="{848655BA-0D4C-4B05-84B4-E288549742BE}" destId="{FE63298D-6164-4520-9427-2FC342637200}" srcOrd="1" destOrd="0" presId="urn:microsoft.com/office/officeart/2008/layout/LinedList"/>
    <dgm:cxn modelId="{0C5430ED-1E32-46CF-8BC1-6B10F0294D4C}" type="presParOf" srcId="{FE63298D-6164-4520-9427-2FC342637200}" destId="{04CF5A43-D685-41A9-877F-EB0CA0368C86}" srcOrd="0" destOrd="0" presId="urn:microsoft.com/office/officeart/2008/layout/LinedList"/>
    <dgm:cxn modelId="{91845DCE-AF04-4F90-80CD-3985259716C3}" type="presParOf" srcId="{FE63298D-6164-4520-9427-2FC342637200}" destId="{19071613-11BD-4199-9D7A-253106B764CA}" srcOrd="1" destOrd="0" presId="urn:microsoft.com/office/officeart/2008/layout/LinedList"/>
    <dgm:cxn modelId="{4919ECB0-DD63-40C6-AB76-872D20210184}" type="presParOf" srcId="{848655BA-0D4C-4B05-84B4-E288549742BE}" destId="{B8E9FCB7-8296-4D5B-9D8F-DA6531A96DA9}" srcOrd="2" destOrd="0" presId="urn:microsoft.com/office/officeart/2008/layout/LinedList"/>
    <dgm:cxn modelId="{5C0A9917-C908-4330-A339-92252F888130}" type="presParOf" srcId="{848655BA-0D4C-4B05-84B4-E288549742BE}" destId="{451FB21D-6973-422D-9DFC-A1AE90AA5337}" srcOrd="3" destOrd="0" presId="urn:microsoft.com/office/officeart/2008/layout/LinedList"/>
    <dgm:cxn modelId="{614BA6C5-A625-41C2-9985-BC7D089D96DE}" type="presParOf" srcId="{451FB21D-6973-422D-9DFC-A1AE90AA5337}" destId="{327541FC-9676-4265-B045-3E0F843BBAAC}" srcOrd="0" destOrd="0" presId="urn:microsoft.com/office/officeart/2008/layout/LinedList"/>
    <dgm:cxn modelId="{F25FBA55-3232-4053-9EB6-AA664C2EA8A6}" type="presParOf" srcId="{451FB21D-6973-422D-9DFC-A1AE90AA5337}" destId="{C5157AB6-12B5-474E-B326-2CAC35018A18}" srcOrd="1" destOrd="0" presId="urn:microsoft.com/office/officeart/2008/layout/LinedList"/>
    <dgm:cxn modelId="{49DC66CF-18E6-4BFE-9759-8B9DC5BFCA7E}" type="presParOf" srcId="{848655BA-0D4C-4B05-84B4-E288549742BE}" destId="{8E357567-18D2-4AF5-94A1-605BC67CEF5B}" srcOrd="4" destOrd="0" presId="urn:microsoft.com/office/officeart/2008/layout/LinedList"/>
    <dgm:cxn modelId="{24A135CF-5A9B-4E3F-9240-BA920008A06E}" type="presParOf" srcId="{848655BA-0D4C-4B05-84B4-E288549742BE}" destId="{C0909FD3-06F1-49BB-8A19-4624E763DBE8}" srcOrd="5" destOrd="0" presId="urn:microsoft.com/office/officeart/2008/layout/LinedList"/>
    <dgm:cxn modelId="{05AC1D3F-E1B4-4B00-AA0F-8355726CB3AB}" type="presParOf" srcId="{C0909FD3-06F1-49BB-8A19-4624E763DBE8}" destId="{96B8B71F-9C05-4D91-80A8-DAE11E2C9800}" srcOrd="0" destOrd="0" presId="urn:microsoft.com/office/officeart/2008/layout/LinedList"/>
    <dgm:cxn modelId="{5B0B2AB3-169B-4640-8402-A9898072F9E3}" type="presParOf" srcId="{C0909FD3-06F1-49BB-8A19-4624E763DBE8}" destId="{1EF668A8-5F25-443B-93E1-F5948DEE54E8}" srcOrd="1" destOrd="0" presId="urn:microsoft.com/office/officeart/2008/layout/LinedList"/>
    <dgm:cxn modelId="{D44DCF6C-A06E-44B7-99C0-CFD54A5C372E}" type="presParOf" srcId="{848655BA-0D4C-4B05-84B4-E288549742BE}" destId="{C7F817D4-FEF3-4020-9F9E-0BAA501EE178}" srcOrd="6" destOrd="0" presId="urn:microsoft.com/office/officeart/2008/layout/LinedList"/>
    <dgm:cxn modelId="{675842EF-530D-43D7-BD7D-96F2E51FA20B}" type="presParOf" srcId="{848655BA-0D4C-4B05-84B4-E288549742BE}" destId="{DC13CDBD-1325-44DA-ADC7-A8D83849623D}" srcOrd="7" destOrd="0" presId="urn:microsoft.com/office/officeart/2008/layout/LinedList"/>
    <dgm:cxn modelId="{FD513B93-C27A-46EF-91CA-A4BD47493CBA}" type="presParOf" srcId="{DC13CDBD-1325-44DA-ADC7-A8D83849623D}" destId="{6A610159-50CD-4AE8-9461-E45DA2EE81C6}" srcOrd="0" destOrd="0" presId="urn:microsoft.com/office/officeart/2008/layout/LinedList"/>
    <dgm:cxn modelId="{D7DDB544-8232-4AEB-8D93-6C314A9AC535}" type="presParOf" srcId="{DC13CDBD-1325-44DA-ADC7-A8D83849623D}" destId="{68719F0D-55BC-4178-889C-8B29989EAA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5D0522-F1F5-4174-B019-0A7609208D0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601C0D-2931-4C34-98FB-AC9F5123CC1B}">
      <dgm:prSet/>
      <dgm:spPr/>
      <dgm:t>
        <a:bodyPr/>
        <a:lstStyle/>
        <a:p>
          <a:r>
            <a:rPr lang="pt-BR"/>
            <a:t>Cristo não é o último entre vários reveladores, mas o único e definitivo.</a:t>
          </a:r>
          <a:endParaRPr lang="en-US"/>
        </a:p>
      </dgm:t>
    </dgm:pt>
    <dgm:pt modelId="{31DC7C41-432D-47FC-BF3C-4F58377D4AA2}" type="parTrans" cxnId="{A69C7390-E61C-4619-B3DB-5A1C8BDE6DE8}">
      <dgm:prSet/>
      <dgm:spPr/>
      <dgm:t>
        <a:bodyPr/>
        <a:lstStyle/>
        <a:p>
          <a:endParaRPr lang="en-US"/>
        </a:p>
      </dgm:t>
    </dgm:pt>
    <dgm:pt modelId="{1C98C016-9E3B-47A2-9020-3853529E437B}" type="sibTrans" cxnId="{A69C7390-E61C-4619-B3DB-5A1C8BDE6DE8}">
      <dgm:prSet/>
      <dgm:spPr/>
      <dgm:t>
        <a:bodyPr/>
        <a:lstStyle/>
        <a:p>
          <a:endParaRPr lang="en-US"/>
        </a:p>
      </dgm:t>
    </dgm:pt>
    <dgm:pt modelId="{9B735CB2-3D10-4739-83DC-40B7C3AE79B6}">
      <dgm:prSet/>
      <dgm:spPr/>
      <dgm:t>
        <a:bodyPr/>
        <a:lstStyle/>
        <a:p>
          <a:r>
            <a:rPr lang="pt-BR"/>
            <a:t>• Ele é o herdeiro de todas as coisas.</a:t>
          </a:r>
          <a:endParaRPr lang="en-US"/>
        </a:p>
      </dgm:t>
    </dgm:pt>
    <dgm:pt modelId="{53F196AD-54B7-4FC6-A23D-5B575800CFF6}" type="parTrans" cxnId="{6679C033-C3AE-421B-9FAE-310F71C72D28}">
      <dgm:prSet/>
      <dgm:spPr/>
      <dgm:t>
        <a:bodyPr/>
        <a:lstStyle/>
        <a:p>
          <a:endParaRPr lang="en-US"/>
        </a:p>
      </dgm:t>
    </dgm:pt>
    <dgm:pt modelId="{3FEA89D3-E83D-43D9-9396-00C69E172B1D}" type="sibTrans" cxnId="{6679C033-C3AE-421B-9FAE-310F71C72D28}">
      <dgm:prSet/>
      <dgm:spPr/>
      <dgm:t>
        <a:bodyPr/>
        <a:lstStyle/>
        <a:p>
          <a:endParaRPr lang="en-US"/>
        </a:p>
      </dgm:t>
    </dgm:pt>
    <dgm:pt modelId="{BA91086F-F12A-4715-A618-DCBCEC96DB30}">
      <dgm:prSet/>
      <dgm:spPr/>
      <dgm:t>
        <a:bodyPr/>
        <a:lstStyle/>
        <a:p>
          <a:r>
            <a:rPr lang="pt-BR"/>
            <a:t>• É o agente da criação e da redenção.</a:t>
          </a:r>
          <a:endParaRPr lang="en-US"/>
        </a:p>
      </dgm:t>
    </dgm:pt>
    <dgm:pt modelId="{1BA5C1A8-B792-4E56-A1F7-6D65782E3C55}" type="parTrans" cxnId="{850E7C26-321C-4F37-99C4-A7F8052297AC}">
      <dgm:prSet/>
      <dgm:spPr/>
      <dgm:t>
        <a:bodyPr/>
        <a:lstStyle/>
        <a:p>
          <a:endParaRPr lang="en-US"/>
        </a:p>
      </dgm:t>
    </dgm:pt>
    <dgm:pt modelId="{2AD6B362-76FA-41B8-85C4-BB8B4E108F15}" type="sibTrans" cxnId="{850E7C26-321C-4F37-99C4-A7F8052297AC}">
      <dgm:prSet/>
      <dgm:spPr/>
      <dgm:t>
        <a:bodyPr/>
        <a:lstStyle/>
        <a:p>
          <a:endParaRPr lang="en-US"/>
        </a:p>
      </dgm:t>
    </dgm:pt>
    <dgm:pt modelId="{368EBA55-7ECF-483D-ABC7-C0FBCEC0E0BE}">
      <dgm:prSet/>
      <dgm:spPr/>
      <dgm:t>
        <a:bodyPr/>
        <a:lstStyle/>
        <a:p>
          <a:r>
            <a:rPr lang="pt-BR"/>
            <a:t>• Não transmite a revelação — Ele é a Revelação.</a:t>
          </a:r>
          <a:endParaRPr lang="en-US"/>
        </a:p>
      </dgm:t>
    </dgm:pt>
    <dgm:pt modelId="{9B40C5AA-A0FA-4640-9B0C-1B2A60602EF5}" type="parTrans" cxnId="{F4BE1A0A-D5D3-4A79-9962-6189FBEFDB7E}">
      <dgm:prSet/>
      <dgm:spPr/>
      <dgm:t>
        <a:bodyPr/>
        <a:lstStyle/>
        <a:p>
          <a:endParaRPr lang="en-US"/>
        </a:p>
      </dgm:t>
    </dgm:pt>
    <dgm:pt modelId="{E45EE57F-21EF-4756-9430-2EF8442F4136}" type="sibTrans" cxnId="{F4BE1A0A-D5D3-4A79-9962-6189FBEFDB7E}">
      <dgm:prSet/>
      <dgm:spPr/>
      <dgm:t>
        <a:bodyPr/>
        <a:lstStyle/>
        <a:p>
          <a:endParaRPr lang="en-US"/>
        </a:p>
      </dgm:t>
    </dgm:pt>
    <dgm:pt modelId="{49BF6F0A-51B2-48D9-8DB7-53C663AA88FF}">
      <dgm:prSet/>
      <dgm:spPr/>
      <dgm:t>
        <a:bodyPr/>
        <a:lstStyle/>
        <a:p>
          <a:r>
            <a:rPr lang="pt-BR"/>
            <a:t>Gordon Fee destaca que Jesus não apenas fala por Deus, mas fala como Deus (Paulo, o Espírito e o Povo de Deus).</a:t>
          </a:r>
          <a:endParaRPr lang="en-US"/>
        </a:p>
      </dgm:t>
    </dgm:pt>
    <dgm:pt modelId="{A05BCC6A-815B-407A-816C-94802C6335A3}" type="parTrans" cxnId="{2111FCAC-7DAD-45B7-969B-C906B9FB2817}">
      <dgm:prSet/>
      <dgm:spPr/>
      <dgm:t>
        <a:bodyPr/>
        <a:lstStyle/>
        <a:p>
          <a:endParaRPr lang="en-US"/>
        </a:p>
      </dgm:t>
    </dgm:pt>
    <dgm:pt modelId="{1F84E955-32B3-4C36-ADB0-91F04574286F}" type="sibTrans" cxnId="{2111FCAC-7DAD-45B7-969B-C906B9FB2817}">
      <dgm:prSet/>
      <dgm:spPr/>
      <dgm:t>
        <a:bodyPr/>
        <a:lstStyle/>
        <a:p>
          <a:endParaRPr lang="en-US"/>
        </a:p>
      </dgm:t>
    </dgm:pt>
    <dgm:pt modelId="{8064461F-1DFC-4E79-90CF-B722764C1886}">
      <dgm:prSet/>
      <dgm:spPr/>
      <dgm:t>
        <a:bodyPr/>
        <a:lstStyle/>
        <a:p>
          <a:r>
            <a:rPr lang="pt-BR"/>
            <a:t>Texto: Hebreus 1.1–2</a:t>
          </a:r>
          <a:endParaRPr lang="en-US"/>
        </a:p>
      </dgm:t>
    </dgm:pt>
    <dgm:pt modelId="{17137CBC-9B3E-406A-A5BD-05E4864C3061}" type="parTrans" cxnId="{367A49C3-9DE3-45CF-8EFE-4FB6BF3BC2D2}">
      <dgm:prSet/>
      <dgm:spPr/>
      <dgm:t>
        <a:bodyPr/>
        <a:lstStyle/>
        <a:p>
          <a:endParaRPr lang="en-US"/>
        </a:p>
      </dgm:t>
    </dgm:pt>
    <dgm:pt modelId="{3FEF04FF-CD78-4178-B08B-F64E8C96DE5D}" type="sibTrans" cxnId="{367A49C3-9DE3-45CF-8EFE-4FB6BF3BC2D2}">
      <dgm:prSet/>
      <dgm:spPr/>
      <dgm:t>
        <a:bodyPr/>
        <a:lstStyle/>
        <a:p>
          <a:endParaRPr lang="en-US"/>
        </a:p>
      </dgm:t>
    </dgm:pt>
    <dgm:pt modelId="{704FA94B-50DC-42BF-BE09-9156A554720D}" type="pres">
      <dgm:prSet presAssocID="{F55D0522-F1F5-4174-B019-0A7609208D0B}" presName="Name0" presStyleCnt="0">
        <dgm:presLayoutVars>
          <dgm:dir/>
          <dgm:resizeHandles val="exact"/>
        </dgm:presLayoutVars>
      </dgm:prSet>
      <dgm:spPr/>
    </dgm:pt>
    <dgm:pt modelId="{4EE48E07-5C34-43DA-8980-142B5EB126DD}" type="pres">
      <dgm:prSet presAssocID="{D9601C0D-2931-4C34-98FB-AC9F5123CC1B}" presName="node" presStyleLbl="node1" presStyleIdx="0" presStyleCnt="6">
        <dgm:presLayoutVars>
          <dgm:bulletEnabled val="1"/>
        </dgm:presLayoutVars>
      </dgm:prSet>
      <dgm:spPr/>
    </dgm:pt>
    <dgm:pt modelId="{1D317C39-C9EA-45A2-83A5-77B9FF7AD86C}" type="pres">
      <dgm:prSet presAssocID="{1C98C016-9E3B-47A2-9020-3853529E437B}" presName="sibTrans" presStyleLbl="sibTrans1D1" presStyleIdx="0" presStyleCnt="5"/>
      <dgm:spPr/>
    </dgm:pt>
    <dgm:pt modelId="{FCD7E6FB-6522-41D8-B18D-5503812747DA}" type="pres">
      <dgm:prSet presAssocID="{1C98C016-9E3B-47A2-9020-3853529E437B}" presName="connectorText" presStyleLbl="sibTrans1D1" presStyleIdx="0" presStyleCnt="5"/>
      <dgm:spPr/>
    </dgm:pt>
    <dgm:pt modelId="{1BE99153-BCC0-45F4-9BE4-7DC4CA199169}" type="pres">
      <dgm:prSet presAssocID="{9B735CB2-3D10-4739-83DC-40B7C3AE79B6}" presName="node" presStyleLbl="node1" presStyleIdx="1" presStyleCnt="6">
        <dgm:presLayoutVars>
          <dgm:bulletEnabled val="1"/>
        </dgm:presLayoutVars>
      </dgm:prSet>
      <dgm:spPr/>
    </dgm:pt>
    <dgm:pt modelId="{070D97A7-2AB1-4F70-9C57-CA679D1D8A80}" type="pres">
      <dgm:prSet presAssocID="{3FEA89D3-E83D-43D9-9396-00C69E172B1D}" presName="sibTrans" presStyleLbl="sibTrans1D1" presStyleIdx="1" presStyleCnt="5"/>
      <dgm:spPr/>
    </dgm:pt>
    <dgm:pt modelId="{AEE53E8E-09C0-4667-B47A-6CBA5E062A93}" type="pres">
      <dgm:prSet presAssocID="{3FEA89D3-E83D-43D9-9396-00C69E172B1D}" presName="connectorText" presStyleLbl="sibTrans1D1" presStyleIdx="1" presStyleCnt="5"/>
      <dgm:spPr/>
    </dgm:pt>
    <dgm:pt modelId="{CB750110-531A-493D-9BBC-1FA41F9A6775}" type="pres">
      <dgm:prSet presAssocID="{BA91086F-F12A-4715-A618-DCBCEC96DB30}" presName="node" presStyleLbl="node1" presStyleIdx="2" presStyleCnt="6">
        <dgm:presLayoutVars>
          <dgm:bulletEnabled val="1"/>
        </dgm:presLayoutVars>
      </dgm:prSet>
      <dgm:spPr/>
    </dgm:pt>
    <dgm:pt modelId="{A028841B-C222-44CA-B97B-94D7BB86CAB4}" type="pres">
      <dgm:prSet presAssocID="{2AD6B362-76FA-41B8-85C4-BB8B4E108F15}" presName="sibTrans" presStyleLbl="sibTrans1D1" presStyleIdx="2" presStyleCnt="5"/>
      <dgm:spPr/>
    </dgm:pt>
    <dgm:pt modelId="{D9338E11-B987-4C17-B5ED-567853C767FF}" type="pres">
      <dgm:prSet presAssocID="{2AD6B362-76FA-41B8-85C4-BB8B4E108F15}" presName="connectorText" presStyleLbl="sibTrans1D1" presStyleIdx="2" presStyleCnt="5"/>
      <dgm:spPr/>
    </dgm:pt>
    <dgm:pt modelId="{A2C03154-3E24-49D9-8353-820C8324B30A}" type="pres">
      <dgm:prSet presAssocID="{368EBA55-7ECF-483D-ABC7-C0FBCEC0E0BE}" presName="node" presStyleLbl="node1" presStyleIdx="3" presStyleCnt="6">
        <dgm:presLayoutVars>
          <dgm:bulletEnabled val="1"/>
        </dgm:presLayoutVars>
      </dgm:prSet>
      <dgm:spPr/>
    </dgm:pt>
    <dgm:pt modelId="{EEAE43D8-0007-4365-A1F2-7A0BBF1B1C02}" type="pres">
      <dgm:prSet presAssocID="{E45EE57F-21EF-4756-9430-2EF8442F4136}" presName="sibTrans" presStyleLbl="sibTrans1D1" presStyleIdx="3" presStyleCnt="5"/>
      <dgm:spPr/>
    </dgm:pt>
    <dgm:pt modelId="{6CBBBF72-D36B-4417-B52F-821B939F5C0C}" type="pres">
      <dgm:prSet presAssocID="{E45EE57F-21EF-4756-9430-2EF8442F4136}" presName="connectorText" presStyleLbl="sibTrans1D1" presStyleIdx="3" presStyleCnt="5"/>
      <dgm:spPr/>
    </dgm:pt>
    <dgm:pt modelId="{700FE39E-4179-4D6E-9BF0-46E096A206F3}" type="pres">
      <dgm:prSet presAssocID="{49BF6F0A-51B2-48D9-8DB7-53C663AA88FF}" presName="node" presStyleLbl="node1" presStyleIdx="4" presStyleCnt="6">
        <dgm:presLayoutVars>
          <dgm:bulletEnabled val="1"/>
        </dgm:presLayoutVars>
      </dgm:prSet>
      <dgm:spPr/>
    </dgm:pt>
    <dgm:pt modelId="{5ECF63EC-A9EC-4BA2-9B2E-5DBFD88CFC69}" type="pres">
      <dgm:prSet presAssocID="{1F84E955-32B3-4C36-ADB0-91F04574286F}" presName="sibTrans" presStyleLbl="sibTrans1D1" presStyleIdx="4" presStyleCnt="5"/>
      <dgm:spPr/>
    </dgm:pt>
    <dgm:pt modelId="{D9D9533C-96F3-4BBE-9153-6113AC7A9B16}" type="pres">
      <dgm:prSet presAssocID="{1F84E955-32B3-4C36-ADB0-91F04574286F}" presName="connectorText" presStyleLbl="sibTrans1D1" presStyleIdx="4" presStyleCnt="5"/>
      <dgm:spPr/>
    </dgm:pt>
    <dgm:pt modelId="{819796C2-B922-4652-877B-0D450B244225}" type="pres">
      <dgm:prSet presAssocID="{8064461F-1DFC-4E79-90CF-B722764C1886}" presName="node" presStyleLbl="node1" presStyleIdx="5" presStyleCnt="6">
        <dgm:presLayoutVars>
          <dgm:bulletEnabled val="1"/>
        </dgm:presLayoutVars>
      </dgm:prSet>
      <dgm:spPr/>
    </dgm:pt>
  </dgm:ptLst>
  <dgm:cxnLst>
    <dgm:cxn modelId="{F4BE1A0A-D5D3-4A79-9962-6189FBEFDB7E}" srcId="{F55D0522-F1F5-4174-B019-0A7609208D0B}" destId="{368EBA55-7ECF-483D-ABC7-C0FBCEC0E0BE}" srcOrd="3" destOrd="0" parTransId="{9B40C5AA-A0FA-4640-9B0C-1B2A60602EF5}" sibTransId="{E45EE57F-21EF-4756-9430-2EF8442F4136}"/>
    <dgm:cxn modelId="{850E7C26-321C-4F37-99C4-A7F8052297AC}" srcId="{F55D0522-F1F5-4174-B019-0A7609208D0B}" destId="{BA91086F-F12A-4715-A618-DCBCEC96DB30}" srcOrd="2" destOrd="0" parTransId="{1BA5C1A8-B792-4E56-A1F7-6D65782E3C55}" sibTransId="{2AD6B362-76FA-41B8-85C4-BB8B4E108F15}"/>
    <dgm:cxn modelId="{8643B527-2EDA-4F4E-AD9F-C70977D7D02C}" type="presOf" srcId="{2AD6B362-76FA-41B8-85C4-BB8B4E108F15}" destId="{A028841B-C222-44CA-B97B-94D7BB86CAB4}" srcOrd="0" destOrd="0" presId="urn:microsoft.com/office/officeart/2016/7/layout/RepeatingBendingProcessNew"/>
    <dgm:cxn modelId="{165BD729-65E1-4F32-BC11-7BD6C5D13145}" type="presOf" srcId="{9B735CB2-3D10-4739-83DC-40B7C3AE79B6}" destId="{1BE99153-BCC0-45F4-9BE4-7DC4CA199169}" srcOrd="0" destOrd="0" presId="urn:microsoft.com/office/officeart/2016/7/layout/RepeatingBendingProcessNew"/>
    <dgm:cxn modelId="{B326322E-13A9-4F07-8F70-78CEC53F436E}" type="presOf" srcId="{3FEA89D3-E83D-43D9-9396-00C69E172B1D}" destId="{AEE53E8E-09C0-4667-B47A-6CBA5E062A93}" srcOrd="1" destOrd="0" presId="urn:microsoft.com/office/officeart/2016/7/layout/RepeatingBendingProcessNew"/>
    <dgm:cxn modelId="{6679C033-C3AE-421B-9FAE-310F71C72D28}" srcId="{F55D0522-F1F5-4174-B019-0A7609208D0B}" destId="{9B735CB2-3D10-4739-83DC-40B7C3AE79B6}" srcOrd="1" destOrd="0" parTransId="{53F196AD-54B7-4FC6-A23D-5B575800CFF6}" sibTransId="{3FEA89D3-E83D-43D9-9396-00C69E172B1D}"/>
    <dgm:cxn modelId="{A0BF9B40-00B5-48D7-B57E-C74091F49BAD}" type="presOf" srcId="{E45EE57F-21EF-4756-9430-2EF8442F4136}" destId="{EEAE43D8-0007-4365-A1F2-7A0BBF1B1C02}" srcOrd="0" destOrd="0" presId="urn:microsoft.com/office/officeart/2016/7/layout/RepeatingBendingProcessNew"/>
    <dgm:cxn modelId="{F87D4D44-BECB-4A21-BABD-3FFBA9E79273}" type="presOf" srcId="{1C98C016-9E3B-47A2-9020-3853529E437B}" destId="{FCD7E6FB-6522-41D8-B18D-5503812747DA}" srcOrd="1" destOrd="0" presId="urn:microsoft.com/office/officeart/2016/7/layout/RepeatingBendingProcessNew"/>
    <dgm:cxn modelId="{36385C4D-AABF-48AF-B896-FFCB84A78295}" type="presOf" srcId="{D9601C0D-2931-4C34-98FB-AC9F5123CC1B}" destId="{4EE48E07-5C34-43DA-8980-142B5EB126DD}" srcOrd="0" destOrd="0" presId="urn:microsoft.com/office/officeart/2016/7/layout/RepeatingBendingProcessNew"/>
    <dgm:cxn modelId="{7EABCF71-865C-4D8E-BDEB-8A48737E1B61}" type="presOf" srcId="{1F84E955-32B3-4C36-ADB0-91F04574286F}" destId="{D9D9533C-96F3-4BBE-9153-6113AC7A9B16}" srcOrd="1" destOrd="0" presId="urn:microsoft.com/office/officeart/2016/7/layout/RepeatingBendingProcessNew"/>
    <dgm:cxn modelId="{A69C7390-E61C-4619-B3DB-5A1C8BDE6DE8}" srcId="{F55D0522-F1F5-4174-B019-0A7609208D0B}" destId="{D9601C0D-2931-4C34-98FB-AC9F5123CC1B}" srcOrd="0" destOrd="0" parTransId="{31DC7C41-432D-47FC-BF3C-4F58377D4AA2}" sibTransId="{1C98C016-9E3B-47A2-9020-3853529E437B}"/>
    <dgm:cxn modelId="{70EBA797-0500-406E-9D07-2E29C89E9054}" type="presOf" srcId="{3FEA89D3-E83D-43D9-9396-00C69E172B1D}" destId="{070D97A7-2AB1-4F70-9C57-CA679D1D8A80}" srcOrd="0" destOrd="0" presId="urn:microsoft.com/office/officeart/2016/7/layout/RepeatingBendingProcessNew"/>
    <dgm:cxn modelId="{D3C7C6A9-CC9C-4CC8-9ED0-96D9A5AF74C1}" type="presOf" srcId="{368EBA55-7ECF-483D-ABC7-C0FBCEC0E0BE}" destId="{A2C03154-3E24-49D9-8353-820C8324B30A}" srcOrd="0" destOrd="0" presId="urn:microsoft.com/office/officeart/2016/7/layout/RepeatingBendingProcessNew"/>
    <dgm:cxn modelId="{2111FCAC-7DAD-45B7-969B-C906B9FB2817}" srcId="{F55D0522-F1F5-4174-B019-0A7609208D0B}" destId="{49BF6F0A-51B2-48D9-8DB7-53C663AA88FF}" srcOrd="4" destOrd="0" parTransId="{A05BCC6A-815B-407A-816C-94802C6335A3}" sibTransId="{1F84E955-32B3-4C36-ADB0-91F04574286F}"/>
    <dgm:cxn modelId="{1675BFAD-F742-4273-8320-6D2A89FD1A0F}" type="presOf" srcId="{49BF6F0A-51B2-48D9-8DB7-53C663AA88FF}" destId="{700FE39E-4179-4D6E-9BF0-46E096A206F3}" srcOrd="0" destOrd="0" presId="urn:microsoft.com/office/officeart/2016/7/layout/RepeatingBendingProcessNew"/>
    <dgm:cxn modelId="{5E76BFB4-EDEC-4A14-80F9-7FA1FACD09BB}" type="presOf" srcId="{E45EE57F-21EF-4756-9430-2EF8442F4136}" destId="{6CBBBF72-D36B-4417-B52F-821B939F5C0C}" srcOrd="1" destOrd="0" presId="urn:microsoft.com/office/officeart/2016/7/layout/RepeatingBendingProcessNew"/>
    <dgm:cxn modelId="{141CD3B8-1C18-467B-8840-1A1FC67ACF24}" type="presOf" srcId="{F55D0522-F1F5-4174-B019-0A7609208D0B}" destId="{704FA94B-50DC-42BF-BE09-9156A554720D}" srcOrd="0" destOrd="0" presId="urn:microsoft.com/office/officeart/2016/7/layout/RepeatingBendingProcessNew"/>
    <dgm:cxn modelId="{7FF616BB-1A9F-4E48-B328-F09D29B6A743}" type="presOf" srcId="{1F84E955-32B3-4C36-ADB0-91F04574286F}" destId="{5ECF63EC-A9EC-4BA2-9B2E-5DBFD88CFC69}" srcOrd="0" destOrd="0" presId="urn:microsoft.com/office/officeart/2016/7/layout/RepeatingBendingProcessNew"/>
    <dgm:cxn modelId="{14AA94BD-0375-4473-B0E1-9928053AB444}" type="presOf" srcId="{BA91086F-F12A-4715-A618-DCBCEC96DB30}" destId="{CB750110-531A-493D-9BBC-1FA41F9A6775}" srcOrd="0" destOrd="0" presId="urn:microsoft.com/office/officeart/2016/7/layout/RepeatingBendingProcessNew"/>
    <dgm:cxn modelId="{1258CBC0-8B77-4AF3-9522-3A30512AC48D}" type="presOf" srcId="{2AD6B362-76FA-41B8-85C4-BB8B4E108F15}" destId="{D9338E11-B987-4C17-B5ED-567853C767FF}" srcOrd="1" destOrd="0" presId="urn:microsoft.com/office/officeart/2016/7/layout/RepeatingBendingProcessNew"/>
    <dgm:cxn modelId="{367A49C3-9DE3-45CF-8EFE-4FB6BF3BC2D2}" srcId="{F55D0522-F1F5-4174-B019-0A7609208D0B}" destId="{8064461F-1DFC-4E79-90CF-B722764C1886}" srcOrd="5" destOrd="0" parTransId="{17137CBC-9B3E-406A-A5BD-05E4864C3061}" sibTransId="{3FEF04FF-CD78-4178-B08B-F64E8C96DE5D}"/>
    <dgm:cxn modelId="{A8F487C4-5E21-4421-8CEF-872901B6FF1F}" type="presOf" srcId="{1C98C016-9E3B-47A2-9020-3853529E437B}" destId="{1D317C39-C9EA-45A2-83A5-77B9FF7AD86C}" srcOrd="0" destOrd="0" presId="urn:microsoft.com/office/officeart/2016/7/layout/RepeatingBendingProcessNew"/>
    <dgm:cxn modelId="{F84472F5-1854-4B3B-A648-C381E6A29AF8}" type="presOf" srcId="{8064461F-1DFC-4E79-90CF-B722764C1886}" destId="{819796C2-B922-4652-877B-0D450B244225}" srcOrd="0" destOrd="0" presId="urn:microsoft.com/office/officeart/2016/7/layout/RepeatingBendingProcessNew"/>
    <dgm:cxn modelId="{BBB317B2-5E78-4DEB-B3DC-F1787A89CE37}" type="presParOf" srcId="{704FA94B-50DC-42BF-BE09-9156A554720D}" destId="{4EE48E07-5C34-43DA-8980-142B5EB126DD}" srcOrd="0" destOrd="0" presId="urn:microsoft.com/office/officeart/2016/7/layout/RepeatingBendingProcessNew"/>
    <dgm:cxn modelId="{0AFE3374-4D32-48F0-B3CD-D8D86DFEDD57}" type="presParOf" srcId="{704FA94B-50DC-42BF-BE09-9156A554720D}" destId="{1D317C39-C9EA-45A2-83A5-77B9FF7AD86C}" srcOrd="1" destOrd="0" presId="urn:microsoft.com/office/officeart/2016/7/layout/RepeatingBendingProcessNew"/>
    <dgm:cxn modelId="{E80308C0-AEED-46BE-BABB-C3C84A92A0AA}" type="presParOf" srcId="{1D317C39-C9EA-45A2-83A5-77B9FF7AD86C}" destId="{FCD7E6FB-6522-41D8-B18D-5503812747DA}" srcOrd="0" destOrd="0" presId="urn:microsoft.com/office/officeart/2016/7/layout/RepeatingBendingProcessNew"/>
    <dgm:cxn modelId="{2C75C9B8-AE23-417B-ADA6-5EE48A9EDC88}" type="presParOf" srcId="{704FA94B-50DC-42BF-BE09-9156A554720D}" destId="{1BE99153-BCC0-45F4-9BE4-7DC4CA199169}" srcOrd="2" destOrd="0" presId="urn:microsoft.com/office/officeart/2016/7/layout/RepeatingBendingProcessNew"/>
    <dgm:cxn modelId="{A6D0F758-1B6C-4E0C-B01F-B561323DFEEF}" type="presParOf" srcId="{704FA94B-50DC-42BF-BE09-9156A554720D}" destId="{070D97A7-2AB1-4F70-9C57-CA679D1D8A80}" srcOrd="3" destOrd="0" presId="urn:microsoft.com/office/officeart/2016/7/layout/RepeatingBendingProcessNew"/>
    <dgm:cxn modelId="{598BF527-2EF4-4AB8-9A52-BC143DCEDAA1}" type="presParOf" srcId="{070D97A7-2AB1-4F70-9C57-CA679D1D8A80}" destId="{AEE53E8E-09C0-4667-B47A-6CBA5E062A93}" srcOrd="0" destOrd="0" presId="urn:microsoft.com/office/officeart/2016/7/layout/RepeatingBendingProcessNew"/>
    <dgm:cxn modelId="{A6E9FF48-FF08-4710-B4BF-C6E1BBB45ABE}" type="presParOf" srcId="{704FA94B-50DC-42BF-BE09-9156A554720D}" destId="{CB750110-531A-493D-9BBC-1FA41F9A6775}" srcOrd="4" destOrd="0" presId="urn:microsoft.com/office/officeart/2016/7/layout/RepeatingBendingProcessNew"/>
    <dgm:cxn modelId="{7B2578A5-30B7-4CB8-9B47-2357C27F8501}" type="presParOf" srcId="{704FA94B-50DC-42BF-BE09-9156A554720D}" destId="{A028841B-C222-44CA-B97B-94D7BB86CAB4}" srcOrd="5" destOrd="0" presId="urn:microsoft.com/office/officeart/2016/7/layout/RepeatingBendingProcessNew"/>
    <dgm:cxn modelId="{FAA1A2DB-3253-4A97-BDA0-E133C63112C8}" type="presParOf" srcId="{A028841B-C222-44CA-B97B-94D7BB86CAB4}" destId="{D9338E11-B987-4C17-B5ED-567853C767FF}" srcOrd="0" destOrd="0" presId="urn:microsoft.com/office/officeart/2016/7/layout/RepeatingBendingProcessNew"/>
    <dgm:cxn modelId="{43FC1E62-1FDF-44DF-9408-907CD4AB0196}" type="presParOf" srcId="{704FA94B-50DC-42BF-BE09-9156A554720D}" destId="{A2C03154-3E24-49D9-8353-820C8324B30A}" srcOrd="6" destOrd="0" presId="urn:microsoft.com/office/officeart/2016/7/layout/RepeatingBendingProcessNew"/>
    <dgm:cxn modelId="{E53DD836-12B5-4D63-92AF-00307315CB2A}" type="presParOf" srcId="{704FA94B-50DC-42BF-BE09-9156A554720D}" destId="{EEAE43D8-0007-4365-A1F2-7A0BBF1B1C02}" srcOrd="7" destOrd="0" presId="urn:microsoft.com/office/officeart/2016/7/layout/RepeatingBendingProcessNew"/>
    <dgm:cxn modelId="{42595E7E-3098-4221-80E8-D63C7AE75673}" type="presParOf" srcId="{EEAE43D8-0007-4365-A1F2-7A0BBF1B1C02}" destId="{6CBBBF72-D36B-4417-B52F-821B939F5C0C}" srcOrd="0" destOrd="0" presId="urn:microsoft.com/office/officeart/2016/7/layout/RepeatingBendingProcessNew"/>
    <dgm:cxn modelId="{9599CDD2-31ED-4B97-998B-E1CFD01EAE40}" type="presParOf" srcId="{704FA94B-50DC-42BF-BE09-9156A554720D}" destId="{700FE39E-4179-4D6E-9BF0-46E096A206F3}" srcOrd="8" destOrd="0" presId="urn:microsoft.com/office/officeart/2016/7/layout/RepeatingBendingProcessNew"/>
    <dgm:cxn modelId="{918BF787-9A32-4D52-B955-D1889CB3A502}" type="presParOf" srcId="{704FA94B-50DC-42BF-BE09-9156A554720D}" destId="{5ECF63EC-A9EC-4BA2-9B2E-5DBFD88CFC69}" srcOrd="9" destOrd="0" presId="urn:microsoft.com/office/officeart/2016/7/layout/RepeatingBendingProcessNew"/>
    <dgm:cxn modelId="{1F62DE6D-8E06-4F38-8423-752E07CF8A21}" type="presParOf" srcId="{5ECF63EC-A9EC-4BA2-9B2E-5DBFD88CFC69}" destId="{D9D9533C-96F3-4BBE-9153-6113AC7A9B16}" srcOrd="0" destOrd="0" presId="urn:microsoft.com/office/officeart/2016/7/layout/RepeatingBendingProcessNew"/>
    <dgm:cxn modelId="{418F9FB3-4915-49A2-B817-1A5E57121E45}" type="presParOf" srcId="{704FA94B-50DC-42BF-BE09-9156A554720D}" destId="{819796C2-B922-4652-877B-0D450B24422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64E6C-AEE3-4385-AD13-39606328A5FB}">
      <dsp:nvSpPr>
        <dsp:cNvPr id="0" name=""/>
        <dsp:cNvSpPr/>
      </dsp:nvSpPr>
      <dsp:spPr>
        <a:xfrm>
          <a:off x="3445669" y="1319566"/>
          <a:ext cx="7602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0217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6007" y="1361332"/>
        <a:ext cx="39540" cy="7908"/>
      </dsp:txXfrm>
    </dsp:sp>
    <dsp:sp modelId="{20FE4B28-F259-441B-9113-9A0045804DC3}">
      <dsp:nvSpPr>
        <dsp:cNvPr id="0" name=""/>
        <dsp:cNvSpPr/>
      </dsp:nvSpPr>
      <dsp:spPr>
        <a:xfrm>
          <a:off x="9133" y="333785"/>
          <a:ext cx="3438335" cy="2063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8481" tIns="176851" rIns="168481" bIns="17685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A Segunda Pessoa da Trindade Santa, eternamente gerada do Pai, consubstancial a Ele, revelação suprema de Deus e centro absoluto da fé cristã.</a:t>
          </a:r>
          <a:endParaRPr lang="en-US" sz="1900" kern="1200"/>
        </a:p>
      </dsp:txBody>
      <dsp:txXfrm>
        <a:off x="9133" y="333785"/>
        <a:ext cx="3438335" cy="2063001"/>
      </dsp:txXfrm>
    </dsp:sp>
    <dsp:sp modelId="{6A3471A3-BEC2-47A5-A909-CD6A67813CF8}">
      <dsp:nvSpPr>
        <dsp:cNvPr id="0" name=""/>
        <dsp:cNvSpPr/>
      </dsp:nvSpPr>
      <dsp:spPr>
        <a:xfrm>
          <a:off x="7674821" y="1319566"/>
          <a:ext cx="7602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0217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35159" y="1361332"/>
        <a:ext cx="39540" cy="7908"/>
      </dsp:txXfrm>
    </dsp:sp>
    <dsp:sp modelId="{A561C6EA-39B1-4F05-9A75-3D8D43F416BB}">
      <dsp:nvSpPr>
        <dsp:cNvPr id="0" name=""/>
        <dsp:cNvSpPr/>
      </dsp:nvSpPr>
      <dsp:spPr>
        <a:xfrm>
          <a:off x="4238286" y="333785"/>
          <a:ext cx="3438335" cy="2063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8481" tIns="176851" rIns="168481" bIns="17685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• A fé cristã é personalista, não ideológica</a:t>
          </a:r>
          <a:endParaRPr lang="en-US" sz="1900" kern="1200"/>
        </a:p>
      </dsp:txBody>
      <dsp:txXfrm>
        <a:off x="4238286" y="333785"/>
        <a:ext cx="3438335" cy="2063001"/>
      </dsp:txXfrm>
    </dsp:sp>
    <dsp:sp modelId="{A39FD65A-4C0A-45A5-A322-39E66087F022}">
      <dsp:nvSpPr>
        <dsp:cNvPr id="0" name=""/>
        <dsp:cNvSpPr/>
      </dsp:nvSpPr>
      <dsp:spPr>
        <a:xfrm>
          <a:off x="1728301" y="2394986"/>
          <a:ext cx="8458304" cy="760217"/>
        </a:xfrm>
        <a:custGeom>
          <a:avLst/>
          <a:gdLst/>
          <a:ahLst/>
          <a:cxnLst/>
          <a:rect l="0" t="0" r="0" b="0"/>
          <a:pathLst>
            <a:path>
              <a:moveTo>
                <a:pt x="8458304" y="0"/>
              </a:moveTo>
              <a:lnTo>
                <a:pt x="8458304" y="397208"/>
              </a:lnTo>
              <a:lnTo>
                <a:pt x="0" y="397208"/>
              </a:lnTo>
              <a:lnTo>
                <a:pt x="0" y="760217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45074" y="2771141"/>
        <a:ext cx="424759" cy="7908"/>
      </dsp:txXfrm>
    </dsp:sp>
    <dsp:sp modelId="{6F597E11-F02D-4593-90B9-C40C1222969C}">
      <dsp:nvSpPr>
        <dsp:cNvPr id="0" name=""/>
        <dsp:cNvSpPr/>
      </dsp:nvSpPr>
      <dsp:spPr>
        <a:xfrm>
          <a:off x="8467438" y="333785"/>
          <a:ext cx="3438335" cy="2063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8481" tIns="176851" rIns="168481" bIns="17685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• O cristianismo nasce da autorrevelação histórica de Deus em Cristo</a:t>
          </a:r>
          <a:endParaRPr lang="en-US" sz="1900" kern="1200"/>
        </a:p>
      </dsp:txBody>
      <dsp:txXfrm>
        <a:off x="8467438" y="333785"/>
        <a:ext cx="3438335" cy="2063001"/>
      </dsp:txXfrm>
    </dsp:sp>
    <dsp:sp modelId="{E06D5E03-0539-46F7-81DD-C486FD78E3E1}">
      <dsp:nvSpPr>
        <dsp:cNvPr id="0" name=""/>
        <dsp:cNvSpPr/>
      </dsp:nvSpPr>
      <dsp:spPr>
        <a:xfrm>
          <a:off x="3445669" y="4173384"/>
          <a:ext cx="7602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0217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6007" y="4215150"/>
        <a:ext cx="39540" cy="7908"/>
      </dsp:txXfrm>
    </dsp:sp>
    <dsp:sp modelId="{52E56949-62E0-4E11-A0BD-3568D01AC223}">
      <dsp:nvSpPr>
        <dsp:cNvPr id="0" name=""/>
        <dsp:cNvSpPr/>
      </dsp:nvSpPr>
      <dsp:spPr>
        <a:xfrm>
          <a:off x="9133" y="3187604"/>
          <a:ext cx="3438335" cy="2063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8481" tIns="176851" rIns="168481" bIns="17685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• Uma cristologia incorreta implode toda a teologia (Jo 17.3)</a:t>
          </a:r>
          <a:endParaRPr lang="en-US" sz="1900" kern="1200"/>
        </a:p>
      </dsp:txBody>
      <dsp:txXfrm>
        <a:off x="9133" y="3187604"/>
        <a:ext cx="3438335" cy="2063001"/>
      </dsp:txXfrm>
    </dsp:sp>
    <dsp:sp modelId="{97C4DB09-9813-4514-8F41-DD2475053145}">
      <dsp:nvSpPr>
        <dsp:cNvPr id="0" name=""/>
        <dsp:cNvSpPr/>
      </dsp:nvSpPr>
      <dsp:spPr>
        <a:xfrm>
          <a:off x="4238286" y="3187604"/>
          <a:ext cx="3438335" cy="20630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8481" tIns="176851" rIns="168481" bIns="17685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Cristo não é meio da fé — Ele é o fundamento da fé.</a:t>
          </a:r>
          <a:endParaRPr lang="en-US" sz="1900" kern="1200"/>
        </a:p>
      </dsp:txBody>
      <dsp:txXfrm>
        <a:off x="4238286" y="3187604"/>
        <a:ext cx="3438335" cy="20630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91A36-46B7-4AB8-9889-AC0D6A726C3B}">
      <dsp:nvSpPr>
        <dsp:cNvPr id="0" name=""/>
        <dsp:cNvSpPr/>
      </dsp:nvSpPr>
      <dsp:spPr>
        <a:xfrm>
          <a:off x="0" y="499485"/>
          <a:ext cx="3719079" cy="22314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redenção é singular porque o Redentor é singular.</a:t>
          </a:r>
          <a:endParaRPr lang="en-US" sz="2400" kern="1200"/>
        </a:p>
      </dsp:txBody>
      <dsp:txXfrm>
        <a:off x="0" y="499485"/>
        <a:ext cx="3719079" cy="2231447"/>
      </dsp:txXfrm>
    </dsp:sp>
    <dsp:sp modelId="{48F71ECC-2AB7-4CB5-B02B-5032117AB7AB}">
      <dsp:nvSpPr>
        <dsp:cNvPr id="0" name=""/>
        <dsp:cNvSpPr/>
      </dsp:nvSpPr>
      <dsp:spPr>
        <a:xfrm>
          <a:off x="4090986" y="499485"/>
          <a:ext cx="3719079" cy="22314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• Não há outro mediador.</a:t>
          </a:r>
          <a:endParaRPr lang="en-US" sz="2400" kern="1200"/>
        </a:p>
      </dsp:txBody>
      <dsp:txXfrm>
        <a:off x="4090986" y="499485"/>
        <a:ext cx="3719079" cy="2231447"/>
      </dsp:txXfrm>
    </dsp:sp>
    <dsp:sp modelId="{0312A13F-385E-4019-B63E-85AF20920D47}">
      <dsp:nvSpPr>
        <dsp:cNvPr id="0" name=""/>
        <dsp:cNvSpPr/>
      </dsp:nvSpPr>
      <dsp:spPr>
        <a:xfrm>
          <a:off x="8181973" y="499485"/>
          <a:ext cx="3719079" cy="22314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• Não há outro sacrifício eficaz.</a:t>
          </a:r>
          <a:endParaRPr lang="en-US" sz="2400" kern="1200"/>
        </a:p>
      </dsp:txBody>
      <dsp:txXfrm>
        <a:off x="8181973" y="499485"/>
        <a:ext cx="3719079" cy="2231447"/>
      </dsp:txXfrm>
    </dsp:sp>
    <dsp:sp modelId="{62E16A2A-7B92-448A-B5B2-7F8C230F312F}">
      <dsp:nvSpPr>
        <dsp:cNvPr id="0" name=""/>
        <dsp:cNvSpPr/>
      </dsp:nvSpPr>
      <dsp:spPr>
        <a:xfrm>
          <a:off x="0" y="3102840"/>
          <a:ext cx="3719079" cy="22314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• Não há outro nome salvador.</a:t>
          </a:r>
          <a:endParaRPr lang="en-US" sz="2400" kern="1200"/>
        </a:p>
      </dsp:txBody>
      <dsp:txXfrm>
        <a:off x="0" y="3102840"/>
        <a:ext cx="3719079" cy="2231447"/>
      </dsp:txXfrm>
    </dsp:sp>
    <dsp:sp modelId="{D6127C66-1EF6-4BAE-A02F-CF17B390B925}">
      <dsp:nvSpPr>
        <dsp:cNvPr id="0" name=""/>
        <dsp:cNvSpPr/>
      </dsp:nvSpPr>
      <dsp:spPr>
        <a:xfrm>
          <a:off x="4090986" y="3102840"/>
          <a:ext cx="3719079" cy="223144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Stanley Horton destaca que negar a exclusividade de Cristo é negar o próprio evangelho (Teologia Sistemática, CPAD).</a:t>
          </a:r>
          <a:endParaRPr lang="en-US" sz="2400" kern="1200"/>
        </a:p>
      </dsp:txBody>
      <dsp:txXfrm>
        <a:off x="4090986" y="3102840"/>
        <a:ext cx="3719079" cy="2231447"/>
      </dsp:txXfrm>
    </dsp:sp>
    <dsp:sp modelId="{B6FB8964-763D-4A98-9718-CCFA1250CE04}">
      <dsp:nvSpPr>
        <dsp:cNvPr id="0" name=""/>
        <dsp:cNvSpPr/>
      </dsp:nvSpPr>
      <dsp:spPr>
        <a:xfrm>
          <a:off x="8181973" y="3102840"/>
          <a:ext cx="3719079" cy="22314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Texto: Atos 4.12</a:t>
          </a:r>
          <a:endParaRPr lang="en-US" sz="2400" kern="1200"/>
        </a:p>
      </dsp:txBody>
      <dsp:txXfrm>
        <a:off x="8181973" y="3102840"/>
        <a:ext cx="3719079" cy="22314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CAD3E-CF01-4093-9D77-BFBFB9EF0748}">
      <dsp:nvSpPr>
        <dsp:cNvPr id="0" name=""/>
        <dsp:cNvSpPr/>
      </dsp:nvSpPr>
      <dsp:spPr>
        <a:xfrm>
          <a:off x="0" y="12211"/>
          <a:ext cx="8988566" cy="7370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Cristologia distorcida gera evangelho falso.</a:t>
          </a:r>
          <a:endParaRPr lang="en-US" sz="3000" kern="1200"/>
        </a:p>
      </dsp:txBody>
      <dsp:txXfrm>
        <a:off x="35982" y="48193"/>
        <a:ext cx="8916602" cy="665135"/>
      </dsp:txXfrm>
    </dsp:sp>
    <dsp:sp modelId="{3BC8D2D2-63DD-4AC9-B520-3963A15442DA}">
      <dsp:nvSpPr>
        <dsp:cNvPr id="0" name=""/>
        <dsp:cNvSpPr/>
      </dsp:nvSpPr>
      <dsp:spPr>
        <a:xfrm>
          <a:off x="0" y="835711"/>
          <a:ext cx="8988566" cy="737099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Heresia não é erro secundário.</a:t>
          </a:r>
          <a:endParaRPr lang="en-US" sz="3000" kern="1200"/>
        </a:p>
      </dsp:txBody>
      <dsp:txXfrm>
        <a:off x="35982" y="871693"/>
        <a:ext cx="8916602" cy="665135"/>
      </dsp:txXfrm>
    </dsp:sp>
    <dsp:sp modelId="{93EF86A2-2787-4A5B-A2B5-BFCCEAE1C744}">
      <dsp:nvSpPr>
        <dsp:cNvPr id="0" name=""/>
        <dsp:cNvSpPr/>
      </dsp:nvSpPr>
      <dsp:spPr>
        <a:xfrm>
          <a:off x="0" y="1659210"/>
          <a:ext cx="8988566" cy="737099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Afeta diretamente a salvação.</a:t>
          </a:r>
          <a:endParaRPr lang="en-US" sz="3000" kern="1200"/>
        </a:p>
      </dsp:txBody>
      <dsp:txXfrm>
        <a:off x="35982" y="1695192"/>
        <a:ext cx="8916602" cy="665135"/>
      </dsp:txXfrm>
    </dsp:sp>
    <dsp:sp modelId="{2AA0E362-5E34-44B3-846F-624B9FDCE08B}">
      <dsp:nvSpPr>
        <dsp:cNvPr id="0" name=""/>
        <dsp:cNvSpPr/>
      </dsp:nvSpPr>
      <dsp:spPr>
        <a:xfrm>
          <a:off x="0" y="2482711"/>
          <a:ext cx="8988566" cy="737099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Compromete a adoração verdadeira.</a:t>
          </a:r>
          <a:endParaRPr lang="en-US" sz="3000" kern="1200"/>
        </a:p>
      </dsp:txBody>
      <dsp:txXfrm>
        <a:off x="35982" y="2518693"/>
        <a:ext cx="8916602" cy="665135"/>
      </dsp:txXfrm>
    </dsp:sp>
    <dsp:sp modelId="{804997C4-CA72-4F22-BB06-86E95215E740}">
      <dsp:nvSpPr>
        <dsp:cNvPr id="0" name=""/>
        <dsp:cNvSpPr/>
      </dsp:nvSpPr>
      <dsp:spPr>
        <a:xfrm>
          <a:off x="0" y="3306211"/>
          <a:ext cx="8988566" cy="737099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Texto: 2 João 7–9</a:t>
          </a:r>
          <a:endParaRPr lang="en-US" sz="3000" kern="1200"/>
        </a:p>
      </dsp:txBody>
      <dsp:txXfrm>
        <a:off x="35982" y="3342193"/>
        <a:ext cx="8916602" cy="6651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2C59C-3EE9-4FD3-9C6A-1AC8C69FE9E3}">
      <dsp:nvSpPr>
        <dsp:cNvPr id="0" name=""/>
        <dsp:cNvSpPr/>
      </dsp:nvSpPr>
      <dsp:spPr>
        <a:xfrm>
          <a:off x="0" y="31289"/>
          <a:ext cx="6587548" cy="7616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Cristo não é criatura exaltada.</a:t>
          </a:r>
          <a:endParaRPr lang="en-US" sz="3100" kern="1200"/>
        </a:p>
      </dsp:txBody>
      <dsp:txXfrm>
        <a:off x="37182" y="68471"/>
        <a:ext cx="6513184" cy="687306"/>
      </dsp:txXfrm>
    </dsp:sp>
    <dsp:sp modelId="{1EA712DF-E8C3-4EBD-9562-9B6880835CB8}">
      <dsp:nvSpPr>
        <dsp:cNvPr id="0" name=""/>
        <dsp:cNvSpPr/>
      </dsp:nvSpPr>
      <dsp:spPr>
        <a:xfrm>
          <a:off x="0" y="882240"/>
          <a:ext cx="6587548" cy="7616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• Ele é eterno.</a:t>
          </a:r>
          <a:endParaRPr lang="en-US" sz="3100" kern="1200"/>
        </a:p>
      </dsp:txBody>
      <dsp:txXfrm>
        <a:off x="37182" y="919422"/>
        <a:ext cx="6513184" cy="687306"/>
      </dsp:txXfrm>
    </dsp:sp>
    <dsp:sp modelId="{4E233E30-25E1-4FE5-8606-160E0152EC97}">
      <dsp:nvSpPr>
        <dsp:cNvPr id="0" name=""/>
        <dsp:cNvSpPr/>
      </dsp:nvSpPr>
      <dsp:spPr>
        <a:xfrm>
          <a:off x="0" y="1733190"/>
          <a:ext cx="6587548" cy="7616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• Ele é criador.</a:t>
          </a:r>
          <a:endParaRPr lang="en-US" sz="3100" kern="1200"/>
        </a:p>
      </dsp:txBody>
      <dsp:txXfrm>
        <a:off x="37182" y="1770372"/>
        <a:ext cx="6513184" cy="687306"/>
      </dsp:txXfrm>
    </dsp:sp>
    <dsp:sp modelId="{E1ACE5C7-171C-4A86-AFF0-86BD1B508838}">
      <dsp:nvSpPr>
        <dsp:cNvPr id="0" name=""/>
        <dsp:cNvSpPr/>
      </dsp:nvSpPr>
      <dsp:spPr>
        <a:xfrm>
          <a:off x="0" y="2584140"/>
          <a:ext cx="6587548" cy="7616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• Ele é chamado Deus pelo Pai.</a:t>
          </a:r>
          <a:endParaRPr lang="en-US" sz="3100" kern="1200"/>
        </a:p>
      </dsp:txBody>
      <dsp:txXfrm>
        <a:off x="37182" y="2621322"/>
        <a:ext cx="6513184" cy="687306"/>
      </dsp:txXfrm>
    </dsp:sp>
    <dsp:sp modelId="{5BA60233-1B58-40DA-9142-8A3A2819517C}">
      <dsp:nvSpPr>
        <dsp:cNvPr id="0" name=""/>
        <dsp:cNvSpPr/>
      </dsp:nvSpPr>
      <dsp:spPr>
        <a:xfrm>
          <a:off x="0" y="3435090"/>
          <a:ext cx="6587548" cy="76167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Texto: João 1.1; Hebreus 1.8</a:t>
          </a:r>
          <a:endParaRPr lang="en-US" sz="3100" kern="1200"/>
        </a:p>
      </dsp:txBody>
      <dsp:txXfrm>
        <a:off x="37182" y="3472272"/>
        <a:ext cx="6513184" cy="6873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CB17A-591B-4026-9690-4973139BFCD7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8AFECC-6B7B-4CA4-892D-E1C4ECDAEA1A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Deus não se manifesta apenas em modos sucessivos.</a:t>
          </a:r>
          <a:endParaRPr lang="en-US" sz="3300" kern="1200"/>
        </a:p>
      </dsp:txBody>
      <dsp:txXfrm>
        <a:off x="0" y="2124"/>
        <a:ext cx="10515600" cy="724514"/>
      </dsp:txXfrm>
    </dsp:sp>
    <dsp:sp modelId="{147D9D9D-4A5A-4E18-8BFA-91DA08CAE0C2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33BC42-1D7B-4709-AFD3-82BB238B2D39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• O Pai fala.</a:t>
          </a:r>
          <a:endParaRPr lang="en-US" sz="3300" kern="1200"/>
        </a:p>
      </dsp:txBody>
      <dsp:txXfrm>
        <a:off x="0" y="726639"/>
        <a:ext cx="10515600" cy="724514"/>
      </dsp:txXfrm>
    </dsp:sp>
    <dsp:sp modelId="{18034717-7BFD-466C-A21E-58924A2BE2A7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30815F-2D24-4271-812E-A4B5C85F976E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• O Filho é batizado.</a:t>
          </a:r>
          <a:endParaRPr lang="en-US" sz="3300" kern="1200"/>
        </a:p>
      </dsp:txBody>
      <dsp:txXfrm>
        <a:off x="0" y="1451154"/>
        <a:ext cx="10515600" cy="724514"/>
      </dsp:txXfrm>
    </dsp:sp>
    <dsp:sp modelId="{A55E491D-35B8-43B4-855C-48FDC23C877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250402-2FB8-4ED3-BA9A-9ABC344378CD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• O Espírito desce.</a:t>
          </a:r>
          <a:endParaRPr lang="en-US" sz="3300" kern="1200"/>
        </a:p>
      </dsp:txBody>
      <dsp:txXfrm>
        <a:off x="0" y="2175669"/>
        <a:ext cx="10515600" cy="724514"/>
      </dsp:txXfrm>
    </dsp:sp>
    <dsp:sp modelId="{73C883B7-0613-4CAC-A68E-D01A45007572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A616EA-13A9-4036-BD58-BF87BDA09E18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Distinção pessoal sem divisão essencial.</a:t>
          </a:r>
          <a:endParaRPr lang="en-US" sz="3300" kern="1200"/>
        </a:p>
      </dsp:txBody>
      <dsp:txXfrm>
        <a:off x="0" y="2900183"/>
        <a:ext cx="10515600" cy="724514"/>
      </dsp:txXfrm>
    </dsp:sp>
    <dsp:sp modelId="{49DB77AB-10FC-4283-9700-3885DBF72A97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C41423-8948-4807-B38C-5B57637359F4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Texto: Mateus 3.16–17</a:t>
          </a:r>
          <a:endParaRPr lang="en-US" sz="3300" kern="1200"/>
        </a:p>
      </dsp:txBody>
      <dsp:txXfrm>
        <a:off x="0" y="3624698"/>
        <a:ext cx="10515600" cy="72451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ECBAB-86A1-4859-AEB1-249F2675D4F8}">
      <dsp:nvSpPr>
        <dsp:cNvPr id="0" name=""/>
        <dsp:cNvSpPr/>
      </dsp:nvSpPr>
      <dsp:spPr>
        <a:xfrm>
          <a:off x="123229" y="2529"/>
          <a:ext cx="3209106" cy="1925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Cristologia fiel evita reducionismos.</a:t>
          </a:r>
          <a:endParaRPr lang="en-US" sz="3400" kern="1200"/>
        </a:p>
      </dsp:txBody>
      <dsp:txXfrm>
        <a:off x="123229" y="2529"/>
        <a:ext cx="3209106" cy="1925463"/>
      </dsp:txXfrm>
    </dsp:sp>
    <dsp:sp modelId="{3EE4BEBD-2CC8-402A-895F-B2A10DC72828}">
      <dsp:nvSpPr>
        <dsp:cNvPr id="0" name=""/>
        <dsp:cNvSpPr/>
      </dsp:nvSpPr>
      <dsp:spPr>
        <a:xfrm>
          <a:off x="3653246" y="2529"/>
          <a:ext cx="3209106" cy="1925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• Nem nega a divindade.</a:t>
          </a:r>
          <a:endParaRPr lang="en-US" sz="3400" kern="1200"/>
        </a:p>
      </dsp:txBody>
      <dsp:txXfrm>
        <a:off x="3653246" y="2529"/>
        <a:ext cx="3209106" cy="1925463"/>
      </dsp:txXfrm>
    </dsp:sp>
    <dsp:sp modelId="{A23571B8-A267-4A0F-996E-6978CA3C3746}">
      <dsp:nvSpPr>
        <dsp:cNvPr id="0" name=""/>
        <dsp:cNvSpPr/>
      </dsp:nvSpPr>
      <dsp:spPr>
        <a:xfrm>
          <a:off x="7183263" y="2529"/>
          <a:ext cx="3209106" cy="1925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• Nem dilui a humanidade.</a:t>
          </a:r>
          <a:endParaRPr lang="en-US" sz="3400" kern="1200"/>
        </a:p>
      </dsp:txBody>
      <dsp:txXfrm>
        <a:off x="7183263" y="2529"/>
        <a:ext cx="3209106" cy="1925463"/>
      </dsp:txXfrm>
    </dsp:sp>
    <dsp:sp modelId="{7064B6EB-3B4C-4DE0-A653-E0DE89DBC233}">
      <dsp:nvSpPr>
        <dsp:cNvPr id="0" name=""/>
        <dsp:cNvSpPr/>
      </dsp:nvSpPr>
      <dsp:spPr>
        <a:xfrm>
          <a:off x="1888238" y="2248903"/>
          <a:ext cx="3209106" cy="1925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• Afirma a plenitude em Cristo.</a:t>
          </a:r>
          <a:endParaRPr lang="en-US" sz="3400" kern="1200"/>
        </a:p>
      </dsp:txBody>
      <dsp:txXfrm>
        <a:off x="1888238" y="2248903"/>
        <a:ext cx="3209106" cy="1925463"/>
      </dsp:txXfrm>
    </dsp:sp>
    <dsp:sp modelId="{24C703D9-0364-49E9-AB4A-E3818AF348E1}">
      <dsp:nvSpPr>
        <dsp:cNvPr id="0" name=""/>
        <dsp:cNvSpPr/>
      </dsp:nvSpPr>
      <dsp:spPr>
        <a:xfrm>
          <a:off x="5418255" y="2248903"/>
          <a:ext cx="3209106" cy="1925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Texto: Colossenses 2.9</a:t>
          </a:r>
          <a:endParaRPr lang="en-US" sz="3400" kern="1200"/>
        </a:p>
      </dsp:txBody>
      <dsp:txXfrm>
        <a:off x="5418255" y="2248903"/>
        <a:ext cx="3209106" cy="19254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16D97-FAD0-4D46-A7C7-A6DAA60F1300}">
      <dsp:nvSpPr>
        <dsp:cNvPr id="0" name=""/>
        <dsp:cNvSpPr/>
      </dsp:nvSpPr>
      <dsp:spPr>
        <a:xfrm>
          <a:off x="0" y="666"/>
          <a:ext cx="1172094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03D49-322B-4C05-9850-E8A416AA5727}">
      <dsp:nvSpPr>
        <dsp:cNvPr id="0" name=""/>
        <dsp:cNvSpPr/>
      </dsp:nvSpPr>
      <dsp:spPr>
        <a:xfrm>
          <a:off x="0" y="666"/>
          <a:ext cx="11720944" cy="77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Jesus Cristo é o Filho eterno de Deus.</a:t>
          </a:r>
          <a:endParaRPr lang="en-US" sz="3000" kern="1200"/>
        </a:p>
      </dsp:txBody>
      <dsp:txXfrm>
        <a:off x="0" y="666"/>
        <a:ext cx="11720944" cy="779938"/>
      </dsp:txXfrm>
    </dsp:sp>
    <dsp:sp modelId="{F636AF73-A507-49A7-BF36-606962B6AAC7}">
      <dsp:nvSpPr>
        <dsp:cNvPr id="0" name=""/>
        <dsp:cNvSpPr/>
      </dsp:nvSpPr>
      <dsp:spPr>
        <a:xfrm>
          <a:off x="0" y="780605"/>
          <a:ext cx="11720944" cy="0"/>
        </a:xfrm>
        <a:prstGeom prst="line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accent5">
              <a:hueOff val="-2025358"/>
              <a:satOff val="-138"/>
              <a:lumOff val="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93F5F-EAE7-4D87-AEB8-B02046122430}">
      <dsp:nvSpPr>
        <dsp:cNvPr id="0" name=""/>
        <dsp:cNvSpPr/>
      </dsp:nvSpPr>
      <dsp:spPr>
        <a:xfrm>
          <a:off x="0" y="780605"/>
          <a:ext cx="11720944" cy="77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Verdadeiro Deus. </a:t>
          </a:r>
          <a:endParaRPr lang="en-US" sz="3000" kern="1200"/>
        </a:p>
      </dsp:txBody>
      <dsp:txXfrm>
        <a:off x="0" y="780605"/>
        <a:ext cx="11720944" cy="779938"/>
      </dsp:txXfrm>
    </dsp:sp>
    <dsp:sp modelId="{54796105-E451-4870-B617-1F06E8EE0D24}">
      <dsp:nvSpPr>
        <dsp:cNvPr id="0" name=""/>
        <dsp:cNvSpPr/>
      </dsp:nvSpPr>
      <dsp:spPr>
        <a:xfrm>
          <a:off x="0" y="1560544"/>
          <a:ext cx="11720944" cy="0"/>
        </a:xfrm>
        <a:prstGeom prst="line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0E3EC-0769-424E-9990-5908FDE71A6B}">
      <dsp:nvSpPr>
        <dsp:cNvPr id="0" name=""/>
        <dsp:cNvSpPr/>
      </dsp:nvSpPr>
      <dsp:spPr>
        <a:xfrm>
          <a:off x="0" y="1560544"/>
          <a:ext cx="11720944" cy="77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Verdadeiro homem. </a:t>
          </a:r>
          <a:endParaRPr lang="en-US" sz="3000" kern="1200"/>
        </a:p>
      </dsp:txBody>
      <dsp:txXfrm>
        <a:off x="0" y="1560544"/>
        <a:ext cx="11720944" cy="779938"/>
      </dsp:txXfrm>
    </dsp:sp>
    <dsp:sp modelId="{83567FD6-CE2F-43D6-9C8C-30B4DBDD7B2F}">
      <dsp:nvSpPr>
        <dsp:cNvPr id="0" name=""/>
        <dsp:cNvSpPr/>
      </dsp:nvSpPr>
      <dsp:spPr>
        <a:xfrm>
          <a:off x="0" y="2340483"/>
          <a:ext cx="11720944" cy="0"/>
        </a:xfrm>
        <a:prstGeom prst="lin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B1BD4-A21D-4F62-BC71-5EC29CA23DF0}">
      <dsp:nvSpPr>
        <dsp:cNvPr id="0" name=""/>
        <dsp:cNvSpPr/>
      </dsp:nvSpPr>
      <dsp:spPr>
        <a:xfrm>
          <a:off x="0" y="2340483"/>
          <a:ext cx="11720944" cy="77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Salvador exclusivo. </a:t>
          </a:r>
          <a:endParaRPr lang="en-US" sz="3000" kern="1200"/>
        </a:p>
      </dsp:txBody>
      <dsp:txXfrm>
        <a:off x="0" y="2340483"/>
        <a:ext cx="11720944" cy="779938"/>
      </dsp:txXfrm>
    </dsp:sp>
    <dsp:sp modelId="{1EF28D4F-96A9-4999-ABB0-2F033CE73BAD}">
      <dsp:nvSpPr>
        <dsp:cNvPr id="0" name=""/>
        <dsp:cNvSpPr/>
      </dsp:nvSpPr>
      <dsp:spPr>
        <a:xfrm>
          <a:off x="0" y="3120422"/>
          <a:ext cx="11720944" cy="0"/>
        </a:xfrm>
        <a:prstGeom prst="line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228E7-E390-4A6D-AFEB-948FF9CD6434}">
      <dsp:nvSpPr>
        <dsp:cNvPr id="0" name=""/>
        <dsp:cNvSpPr/>
      </dsp:nvSpPr>
      <dsp:spPr>
        <a:xfrm>
          <a:off x="0" y="3120422"/>
          <a:ext cx="11720944" cy="77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• Senhor absoluto.</a:t>
          </a:r>
          <a:endParaRPr lang="en-US" sz="3000" kern="1200"/>
        </a:p>
      </dsp:txBody>
      <dsp:txXfrm>
        <a:off x="0" y="3120422"/>
        <a:ext cx="11720944" cy="779938"/>
      </dsp:txXfrm>
    </dsp:sp>
    <dsp:sp modelId="{1F5BC3B4-5E2F-42E1-9E98-3A70B50467E5}">
      <dsp:nvSpPr>
        <dsp:cNvPr id="0" name=""/>
        <dsp:cNvSpPr/>
      </dsp:nvSpPr>
      <dsp:spPr>
        <a:xfrm>
          <a:off x="0" y="3900361"/>
          <a:ext cx="11720944" cy="0"/>
        </a:xfrm>
        <a:prstGeom prst="line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accent5">
              <a:hueOff val="-10126791"/>
              <a:satOff val="-688"/>
              <a:lumOff val="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7D197-63E9-4842-80B6-FB9CDD983EE0}">
      <dsp:nvSpPr>
        <dsp:cNvPr id="0" name=""/>
        <dsp:cNvSpPr/>
      </dsp:nvSpPr>
      <dsp:spPr>
        <a:xfrm>
          <a:off x="0" y="3900361"/>
          <a:ext cx="11720944" cy="77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Igreja permanece fiel enquanto permanece centrada no Filho.</a:t>
          </a:r>
          <a:endParaRPr lang="en-US" sz="3000" kern="1200"/>
        </a:p>
      </dsp:txBody>
      <dsp:txXfrm>
        <a:off x="0" y="3900361"/>
        <a:ext cx="11720944" cy="779938"/>
      </dsp:txXfrm>
    </dsp:sp>
    <dsp:sp modelId="{46E9A8C3-A59B-41B1-94F8-89109259D4B3}">
      <dsp:nvSpPr>
        <dsp:cNvPr id="0" name=""/>
        <dsp:cNvSpPr/>
      </dsp:nvSpPr>
      <dsp:spPr>
        <a:xfrm>
          <a:off x="0" y="4680300"/>
          <a:ext cx="11720944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126DB-C124-4A9B-A730-661F0112C170}">
      <dsp:nvSpPr>
        <dsp:cNvPr id="0" name=""/>
        <dsp:cNvSpPr/>
      </dsp:nvSpPr>
      <dsp:spPr>
        <a:xfrm>
          <a:off x="0" y="4680300"/>
          <a:ext cx="11720944" cy="77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“Conhecer corretamente a Cristo é conhecer corretamente a Deus.”</a:t>
          </a:r>
          <a:endParaRPr lang="en-US" sz="3000" kern="1200"/>
        </a:p>
      </dsp:txBody>
      <dsp:txXfrm>
        <a:off x="0" y="4680300"/>
        <a:ext cx="11720944" cy="779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1794B-AD4A-43EC-95FB-0303725B0975}">
      <dsp:nvSpPr>
        <dsp:cNvPr id="0" name=""/>
        <dsp:cNvSpPr/>
      </dsp:nvSpPr>
      <dsp:spPr>
        <a:xfrm>
          <a:off x="0" y="84364"/>
          <a:ext cx="11795183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cristologia bíblica nasce da revelação trinitária, não da especulação filosófica:</a:t>
          </a:r>
          <a:endParaRPr lang="en-US" sz="2600" kern="1200"/>
        </a:p>
      </dsp:txBody>
      <dsp:txXfrm>
        <a:off x="31185" y="115549"/>
        <a:ext cx="11732813" cy="576450"/>
      </dsp:txXfrm>
    </dsp:sp>
    <dsp:sp modelId="{3E5D8F48-496D-4A1E-A090-BA48A46B6E60}">
      <dsp:nvSpPr>
        <dsp:cNvPr id="0" name=""/>
        <dsp:cNvSpPr/>
      </dsp:nvSpPr>
      <dsp:spPr>
        <a:xfrm>
          <a:off x="0" y="798064"/>
          <a:ext cx="11795183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• Um só Deus em essência (ousia)</a:t>
          </a:r>
          <a:endParaRPr lang="en-US" sz="2600" kern="1200"/>
        </a:p>
      </dsp:txBody>
      <dsp:txXfrm>
        <a:off x="31185" y="829249"/>
        <a:ext cx="11732813" cy="576450"/>
      </dsp:txXfrm>
    </dsp:sp>
    <dsp:sp modelId="{B93329C0-B156-4E5B-851A-DF9B558513FF}">
      <dsp:nvSpPr>
        <dsp:cNvPr id="0" name=""/>
        <dsp:cNvSpPr/>
      </dsp:nvSpPr>
      <dsp:spPr>
        <a:xfrm>
          <a:off x="0" y="1511764"/>
          <a:ext cx="11795183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• Três Pessoas distintas (hipóstases)</a:t>
          </a:r>
          <a:endParaRPr lang="en-US" sz="2600" kern="1200"/>
        </a:p>
      </dsp:txBody>
      <dsp:txXfrm>
        <a:off x="31185" y="1542949"/>
        <a:ext cx="11732813" cy="576450"/>
      </dsp:txXfrm>
    </dsp:sp>
    <dsp:sp modelId="{5792F02E-B079-4B5C-8B41-1F889A7D5A13}">
      <dsp:nvSpPr>
        <dsp:cNvPr id="0" name=""/>
        <dsp:cNvSpPr/>
      </dsp:nvSpPr>
      <dsp:spPr>
        <a:xfrm>
          <a:off x="0" y="2225464"/>
          <a:ext cx="11795183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• Igualdade ontológica e distinção relacional real</a:t>
          </a:r>
          <a:endParaRPr lang="en-US" sz="2600" kern="1200"/>
        </a:p>
      </dsp:txBody>
      <dsp:txXfrm>
        <a:off x="31185" y="2256649"/>
        <a:ext cx="11732813" cy="576450"/>
      </dsp:txXfrm>
    </dsp:sp>
    <dsp:sp modelId="{F9E5318E-1F22-43F8-B2E2-5BC5F31A7744}">
      <dsp:nvSpPr>
        <dsp:cNvPr id="0" name=""/>
        <dsp:cNvSpPr/>
      </dsp:nvSpPr>
      <dsp:spPr>
        <a:xfrm>
          <a:off x="0" y="2939164"/>
          <a:ext cx="11795183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Trindade não é construída teoricamente, mas reconhecida a</a:t>
          </a:r>
          <a:endParaRPr lang="en-US" sz="2600" kern="1200"/>
        </a:p>
      </dsp:txBody>
      <dsp:txXfrm>
        <a:off x="31185" y="2970349"/>
        <a:ext cx="11732813" cy="576450"/>
      </dsp:txXfrm>
    </dsp:sp>
    <dsp:sp modelId="{CD244AA4-2DFA-4478-84CF-C0A8CC51DC12}">
      <dsp:nvSpPr>
        <dsp:cNvPr id="0" name=""/>
        <dsp:cNvSpPr/>
      </dsp:nvSpPr>
      <dsp:spPr>
        <a:xfrm>
          <a:off x="0" y="3652864"/>
          <a:ext cx="11795183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partir da obra redentora.</a:t>
          </a:r>
          <a:endParaRPr lang="en-US" sz="2600" kern="1200"/>
        </a:p>
      </dsp:txBody>
      <dsp:txXfrm>
        <a:off x="31185" y="3684049"/>
        <a:ext cx="11732813" cy="576450"/>
      </dsp:txXfrm>
    </dsp:sp>
    <dsp:sp modelId="{6CEBD52D-78C3-4CBA-9BCD-730C1F04AD61}">
      <dsp:nvSpPr>
        <dsp:cNvPr id="0" name=""/>
        <dsp:cNvSpPr/>
      </dsp:nvSpPr>
      <dsp:spPr>
        <a:xfrm>
          <a:off x="0" y="4366564"/>
          <a:ext cx="11795183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Gordon Fee: a Trindade emerge da experiência salvífica e do agir do Espírito.</a:t>
          </a:r>
          <a:endParaRPr lang="en-US" sz="2600" kern="1200"/>
        </a:p>
      </dsp:txBody>
      <dsp:txXfrm>
        <a:off x="31185" y="4397749"/>
        <a:ext cx="11732813" cy="576450"/>
      </dsp:txXfrm>
    </dsp:sp>
    <dsp:sp modelId="{7C2FFB18-9B51-4F36-AD6F-830A070540DD}">
      <dsp:nvSpPr>
        <dsp:cNvPr id="0" name=""/>
        <dsp:cNvSpPr/>
      </dsp:nvSpPr>
      <dsp:spPr>
        <a:xfrm>
          <a:off x="0" y="5080264"/>
          <a:ext cx="11795183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Textos: Mt 28.19; 2Co 13.13</a:t>
          </a:r>
          <a:endParaRPr lang="en-US" sz="2600" kern="1200"/>
        </a:p>
      </dsp:txBody>
      <dsp:txXfrm>
        <a:off x="31185" y="5111449"/>
        <a:ext cx="11732813" cy="576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5C280-DD58-4C87-9B72-12E46966938D}">
      <dsp:nvSpPr>
        <dsp:cNvPr id="0" name=""/>
        <dsp:cNvSpPr/>
      </dsp:nvSpPr>
      <dsp:spPr>
        <a:xfrm>
          <a:off x="3527506" y="1977505"/>
          <a:ext cx="77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6762" y="2019177"/>
        <a:ext cx="40479" cy="8095"/>
      </dsp:txXfrm>
    </dsp:sp>
    <dsp:sp modelId="{40D97AAA-35F2-47D9-89F9-7CD3B01527DA}">
      <dsp:nvSpPr>
        <dsp:cNvPr id="0" name=""/>
        <dsp:cNvSpPr/>
      </dsp:nvSpPr>
      <dsp:spPr>
        <a:xfrm>
          <a:off x="9350" y="967238"/>
          <a:ext cx="3519956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 concepção virginal é um pilar cristológico, não um detalhe narrativo. </a:t>
          </a:r>
          <a:endParaRPr lang="en-US" sz="2000" kern="1200"/>
        </a:p>
      </dsp:txBody>
      <dsp:txXfrm>
        <a:off x="9350" y="967238"/>
        <a:ext cx="3519956" cy="2111973"/>
      </dsp:txXfrm>
    </dsp:sp>
    <dsp:sp modelId="{E272142D-10A0-478D-B7B5-EDFDF0CADED7}">
      <dsp:nvSpPr>
        <dsp:cNvPr id="0" name=""/>
        <dsp:cNvSpPr/>
      </dsp:nvSpPr>
      <dsp:spPr>
        <a:xfrm>
          <a:off x="7857053" y="1977505"/>
          <a:ext cx="77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26308" y="2019177"/>
        <a:ext cx="40479" cy="8095"/>
      </dsp:txXfrm>
    </dsp:sp>
    <dsp:sp modelId="{5659CFE4-109E-4008-844D-949E162EED58}">
      <dsp:nvSpPr>
        <dsp:cNvPr id="0" name=""/>
        <dsp:cNvSpPr/>
      </dsp:nvSpPr>
      <dsp:spPr>
        <a:xfrm>
          <a:off x="4338896" y="967238"/>
          <a:ext cx="3519956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Afirma a verdadeira humanidade de Cristo </a:t>
          </a:r>
          <a:endParaRPr lang="en-US" sz="2000" kern="1200"/>
        </a:p>
      </dsp:txBody>
      <dsp:txXfrm>
        <a:off x="4338896" y="967238"/>
        <a:ext cx="3519956" cy="2111973"/>
      </dsp:txXfrm>
    </dsp:sp>
    <dsp:sp modelId="{898EACBD-9653-48C9-A3E5-6179E11ACF3E}">
      <dsp:nvSpPr>
        <dsp:cNvPr id="0" name=""/>
        <dsp:cNvSpPr/>
      </dsp:nvSpPr>
      <dsp:spPr>
        <a:xfrm>
          <a:off x="1769328" y="3077412"/>
          <a:ext cx="8659092" cy="778989"/>
        </a:xfrm>
        <a:custGeom>
          <a:avLst/>
          <a:gdLst/>
          <a:ahLst/>
          <a:cxnLst/>
          <a:rect l="0" t="0" r="0" b="0"/>
          <a:pathLst>
            <a:path>
              <a:moveTo>
                <a:pt x="8659092" y="0"/>
              </a:moveTo>
              <a:lnTo>
                <a:pt x="8659092" y="406594"/>
              </a:lnTo>
              <a:lnTo>
                <a:pt x="0" y="406594"/>
              </a:lnTo>
              <a:lnTo>
                <a:pt x="0" y="7789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81453" y="3462859"/>
        <a:ext cx="434842" cy="8095"/>
      </dsp:txXfrm>
    </dsp:sp>
    <dsp:sp modelId="{3F900D03-164B-47FA-86E5-DC8A2AD7822C}">
      <dsp:nvSpPr>
        <dsp:cNvPr id="0" name=""/>
        <dsp:cNvSpPr/>
      </dsp:nvSpPr>
      <dsp:spPr>
        <a:xfrm>
          <a:off x="8668443" y="967238"/>
          <a:ext cx="3519956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Preserva Sua natureza divina sem contaminação adâmica </a:t>
          </a:r>
          <a:endParaRPr lang="en-US" sz="2000" kern="1200"/>
        </a:p>
      </dsp:txBody>
      <dsp:txXfrm>
        <a:off x="8668443" y="967238"/>
        <a:ext cx="3519956" cy="2111973"/>
      </dsp:txXfrm>
    </dsp:sp>
    <dsp:sp modelId="{7B393DA9-1263-4CCB-96DA-738197A7A7F0}">
      <dsp:nvSpPr>
        <dsp:cNvPr id="0" name=""/>
        <dsp:cNvSpPr/>
      </dsp:nvSpPr>
      <dsp:spPr>
        <a:xfrm>
          <a:off x="3527506" y="4899068"/>
          <a:ext cx="77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6762" y="4940740"/>
        <a:ext cx="40479" cy="8095"/>
      </dsp:txXfrm>
    </dsp:sp>
    <dsp:sp modelId="{423B5506-E2F2-4C4B-9B7E-B1EFB48EC332}">
      <dsp:nvSpPr>
        <dsp:cNvPr id="0" name=""/>
        <dsp:cNvSpPr/>
      </dsp:nvSpPr>
      <dsp:spPr>
        <a:xfrm>
          <a:off x="9350" y="3888801"/>
          <a:ext cx="3519956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Revela a iniciativa soberana de Deus na redenção </a:t>
          </a:r>
          <a:endParaRPr lang="en-US" sz="2000" kern="1200"/>
        </a:p>
      </dsp:txBody>
      <dsp:txXfrm>
        <a:off x="9350" y="3888801"/>
        <a:ext cx="3519956" cy="2111973"/>
      </dsp:txXfrm>
    </dsp:sp>
    <dsp:sp modelId="{DD5EC443-2329-42D8-970D-FC1B71D321EC}">
      <dsp:nvSpPr>
        <dsp:cNvPr id="0" name=""/>
        <dsp:cNvSpPr/>
      </dsp:nvSpPr>
      <dsp:spPr>
        <a:xfrm>
          <a:off x="7857053" y="4899068"/>
          <a:ext cx="77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26308" y="4940740"/>
        <a:ext cx="40479" cy="8095"/>
      </dsp:txXfrm>
    </dsp:sp>
    <dsp:sp modelId="{F385D9C7-0B86-425A-9C51-E2419E081434}">
      <dsp:nvSpPr>
        <dsp:cNvPr id="0" name=""/>
        <dsp:cNvSpPr/>
      </dsp:nvSpPr>
      <dsp:spPr>
        <a:xfrm>
          <a:off x="4338896" y="3888801"/>
          <a:ext cx="3519956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O verbo episkiázō (Lc 1.35) evoca a nuvem da glória no Antigo Testamento, indicando que a encarnação é ato direto da presença divina. </a:t>
          </a:r>
          <a:endParaRPr lang="en-US" sz="2000" kern="1200"/>
        </a:p>
      </dsp:txBody>
      <dsp:txXfrm>
        <a:off x="4338896" y="3888801"/>
        <a:ext cx="3519956" cy="2111973"/>
      </dsp:txXfrm>
    </dsp:sp>
    <dsp:sp modelId="{A0B180B2-792C-4B4C-A3DE-E9780B577E4A}">
      <dsp:nvSpPr>
        <dsp:cNvPr id="0" name=""/>
        <dsp:cNvSpPr/>
      </dsp:nvSpPr>
      <dsp:spPr>
        <a:xfrm>
          <a:off x="8668443" y="3888801"/>
          <a:ext cx="3519956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Antonio Gilberto ressalta que negar a concepção virginal compromete toda a doutrina da encarnação</a:t>
          </a:r>
          <a:endParaRPr lang="en-US" sz="2000" kern="1200"/>
        </a:p>
      </dsp:txBody>
      <dsp:txXfrm>
        <a:off x="8668443" y="3888801"/>
        <a:ext cx="3519956" cy="21119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73183-7021-4070-97F0-9123B5C8F508}">
      <dsp:nvSpPr>
        <dsp:cNvPr id="0" name=""/>
        <dsp:cNvSpPr/>
      </dsp:nvSpPr>
      <dsp:spPr>
        <a:xfrm>
          <a:off x="925" y="0"/>
          <a:ext cx="3748774" cy="4465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296" tIns="0" rIns="37029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Cristo não começa em Belém: - Ele existe antes de todas as coisas - É agente da criação - Sustenta o universo por Sua palavra </a:t>
          </a:r>
          <a:endParaRPr lang="en-US" sz="2400" kern="1200"/>
        </a:p>
      </dsp:txBody>
      <dsp:txXfrm>
        <a:off x="925" y="1786312"/>
        <a:ext cx="3748774" cy="2679468"/>
      </dsp:txXfrm>
    </dsp:sp>
    <dsp:sp modelId="{1A3B98B0-620C-4A30-92EA-9AE59727888C}">
      <dsp:nvSpPr>
        <dsp:cNvPr id="0" name=""/>
        <dsp:cNvSpPr/>
      </dsp:nvSpPr>
      <dsp:spPr>
        <a:xfrm>
          <a:off x="925" y="0"/>
          <a:ext cx="3748774" cy="178631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296" tIns="165100" rIns="37029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925" y="0"/>
        <a:ext cx="3748774" cy="1786312"/>
      </dsp:txXfrm>
    </dsp:sp>
    <dsp:sp modelId="{D216137E-2F09-434D-BE7C-A96D2876BCF9}">
      <dsp:nvSpPr>
        <dsp:cNvPr id="0" name=""/>
        <dsp:cNvSpPr/>
      </dsp:nvSpPr>
      <dsp:spPr>
        <a:xfrm>
          <a:off x="4049602" y="0"/>
          <a:ext cx="3748774" cy="44657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296" tIns="0" rIns="37029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Stanley Horton ensina que a preexistência de Cristo é o golpe final contra qualquer forma de arianismo (Teologia Sistemática, CPAD). </a:t>
          </a:r>
          <a:endParaRPr lang="en-US" sz="2400" kern="1200"/>
        </a:p>
      </dsp:txBody>
      <dsp:txXfrm>
        <a:off x="4049602" y="1786312"/>
        <a:ext cx="3748774" cy="2679468"/>
      </dsp:txXfrm>
    </dsp:sp>
    <dsp:sp modelId="{90DD859F-419C-4853-857B-160B04C2EF5C}">
      <dsp:nvSpPr>
        <dsp:cNvPr id="0" name=""/>
        <dsp:cNvSpPr/>
      </dsp:nvSpPr>
      <dsp:spPr>
        <a:xfrm>
          <a:off x="4049602" y="0"/>
          <a:ext cx="3748774" cy="178631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296" tIns="165100" rIns="37029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4049602" y="0"/>
        <a:ext cx="3748774" cy="1786312"/>
      </dsp:txXfrm>
    </dsp:sp>
    <dsp:sp modelId="{6CD743FB-B0E2-42B2-B0B1-80614DF2CFD2}">
      <dsp:nvSpPr>
        <dsp:cNvPr id="0" name=""/>
        <dsp:cNvSpPr/>
      </dsp:nvSpPr>
      <dsp:spPr>
        <a:xfrm>
          <a:off x="8098278" y="0"/>
          <a:ext cx="3748774" cy="44657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296" tIns="0" rIns="37029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Textos: João 1.1–3; Colossenses 1.16–17</a:t>
          </a:r>
          <a:endParaRPr lang="en-US" sz="2400" kern="1200"/>
        </a:p>
      </dsp:txBody>
      <dsp:txXfrm>
        <a:off x="8098278" y="1786312"/>
        <a:ext cx="3748774" cy="2679468"/>
      </dsp:txXfrm>
    </dsp:sp>
    <dsp:sp modelId="{0C05E6D4-2612-42DA-8BDC-1B5B77D4E74F}">
      <dsp:nvSpPr>
        <dsp:cNvPr id="0" name=""/>
        <dsp:cNvSpPr/>
      </dsp:nvSpPr>
      <dsp:spPr>
        <a:xfrm>
          <a:off x="8098278" y="0"/>
          <a:ext cx="3748774" cy="178631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296" tIns="165100" rIns="37029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8098278" y="0"/>
        <a:ext cx="3748774" cy="1786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AD0A8-1068-47FE-9EF7-E66ABAA6AA7A}">
      <dsp:nvSpPr>
        <dsp:cNvPr id="0" name=""/>
        <dsp:cNvSpPr/>
      </dsp:nvSpPr>
      <dsp:spPr>
        <a:xfrm>
          <a:off x="3678791" y="0"/>
          <a:ext cx="7744394" cy="774439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0F250-E23B-4540-9C09-6630AD3FF2C3}">
      <dsp:nvSpPr>
        <dsp:cNvPr id="0" name=""/>
        <dsp:cNvSpPr/>
      </dsp:nvSpPr>
      <dsp:spPr>
        <a:xfrm>
          <a:off x="4414508" y="735717"/>
          <a:ext cx="3020313" cy="3020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Homooúsios afirma que o Filho possui a mesma essência divina do Pai.</a:t>
          </a:r>
          <a:endParaRPr lang="en-US" sz="2200" kern="1200"/>
        </a:p>
      </dsp:txBody>
      <dsp:txXfrm>
        <a:off x="4561948" y="883157"/>
        <a:ext cx="2725433" cy="2725433"/>
      </dsp:txXfrm>
    </dsp:sp>
    <dsp:sp modelId="{1C5DD522-534B-4D56-846B-E092A4B84431}">
      <dsp:nvSpPr>
        <dsp:cNvPr id="0" name=""/>
        <dsp:cNvSpPr/>
      </dsp:nvSpPr>
      <dsp:spPr>
        <a:xfrm>
          <a:off x="7667154" y="735717"/>
          <a:ext cx="3020313" cy="3020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Unidade sem confusão</a:t>
          </a:r>
          <a:endParaRPr lang="en-US" sz="2200" kern="1200"/>
        </a:p>
      </dsp:txBody>
      <dsp:txXfrm>
        <a:off x="7814594" y="883157"/>
        <a:ext cx="2725433" cy="2725433"/>
      </dsp:txXfrm>
    </dsp:sp>
    <dsp:sp modelId="{A853A153-FE9D-49E9-AFFD-FB4142F85BE6}">
      <dsp:nvSpPr>
        <dsp:cNvPr id="0" name=""/>
        <dsp:cNvSpPr/>
      </dsp:nvSpPr>
      <dsp:spPr>
        <a:xfrm>
          <a:off x="4414508" y="3988362"/>
          <a:ext cx="3020313" cy="3020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Distinção sem separação</a:t>
          </a:r>
          <a:endParaRPr lang="en-US" sz="2200" kern="1200"/>
        </a:p>
      </dsp:txBody>
      <dsp:txXfrm>
        <a:off x="4561948" y="4135802"/>
        <a:ext cx="2725433" cy="2725433"/>
      </dsp:txXfrm>
    </dsp:sp>
    <dsp:sp modelId="{FFFD0235-9C6D-4B32-A283-0474257549B1}">
      <dsp:nvSpPr>
        <dsp:cNvPr id="0" name=""/>
        <dsp:cNvSpPr/>
      </dsp:nvSpPr>
      <dsp:spPr>
        <a:xfrm>
          <a:off x="7667154" y="3988362"/>
          <a:ext cx="3020313" cy="3020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Negar a consubstancialidade é negar o Deus bíblico revelado em Cristo (</a:t>
          </a:r>
          <a:r>
            <a:rPr lang="pt-BR" sz="2200" kern="1200" dirty="0" err="1"/>
            <a:t>Jo</a:t>
          </a:r>
          <a:r>
            <a:rPr lang="pt-BR" sz="2200" kern="1200" dirty="0"/>
            <a:t> 10.30; </a:t>
          </a:r>
          <a:r>
            <a:rPr lang="pt-BR" sz="2200" kern="1200" dirty="0" err="1"/>
            <a:t>Hb</a:t>
          </a:r>
          <a:r>
            <a:rPr lang="pt-BR" sz="2200" kern="1200" dirty="0"/>
            <a:t> 1.3).</a:t>
          </a:r>
          <a:endParaRPr lang="en-US" sz="2200" kern="1200" dirty="0"/>
        </a:p>
      </dsp:txBody>
      <dsp:txXfrm>
        <a:off x="7814594" y="4135802"/>
        <a:ext cx="2725433" cy="2725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51CBD-2C06-4AAA-B9CC-7D2D462DF036}">
      <dsp:nvSpPr>
        <dsp:cNvPr id="0" name=""/>
        <dsp:cNvSpPr/>
      </dsp:nvSpPr>
      <dsp:spPr>
        <a:xfrm>
          <a:off x="339291" y="278"/>
          <a:ext cx="3130834" cy="1878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união hipostática ensina:</a:t>
          </a:r>
          <a:endParaRPr lang="en-US" sz="2400" kern="1200"/>
        </a:p>
      </dsp:txBody>
      <dsp:txXfrm>
        <a:off x="339291" y="278"/>
        <a:ext cx="3130834" cy="1878500"/>
      </dsp:txXfrm>
    </dsp:sp>
    <dsp:sp modelId="{E23BC2C8-6764-41C0-8E45-F0AD254BC0BD}">
      <dsp:nvSpPr>
        <dsp:cNvPr id="0" name=""/>
        <dsp:cNvSpPr/>
      </dsp:nvSpPr>
      <dsp:spPr>
        <a:xfrm>
          <a:off x="3783209" y="278"/>
          <a:ext cx="3130834" cy="1878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Plena divindade</a:t>
          </a:r>
          <a:endParaRPr lang="en-US" sz="2400" kern="1200"/>
        </a:p>
      </dsp:txBody>
      <dsp:txXfrm>
        <a:off x="3783209" y="278"/>
        <a:ext cx="3130834" cy="1878500"/>
      </dsp:txXfrm>
    </dsp:sp>
    <dsp:sp modelId="{B2B5B7AE-5046-46EE-8FC0-D41034816E17}">
      <dsp:nvSpPr>
        <dsp:cNvPr id="0" name=""/>
        <dsp:cNvSpPr/>
      </dsp:nvSpPr>
      <dsp:spPr>
        <a:xfrm>
          <a:off x="339291" y="2191862"/>
          <a:ext cx="3130834" cy="1878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Plena humanidade</a:t>
          </a:r>
          <a:endParaRPr lang="en-US" sz="2400" kern="1200"/>
        </a:p>
      </dsp:txBody>
      <dsp:txXfrm>
        <a:off x="339291" y="2191862"/>
        <a:ext cx="3130834" cy="1878500"/>
      </dsp:txXfrm>
    </dsp:sp>
    <dsp:sp modelId="{5E7FAFBE-6DF4-4C3B-8EDB-E53020B27A08}">
      <dsp:nvSpPr>
        <dsp:cNvPr id="0" name=""/>
        <dsp:cNvSpPr/>
      </dsp:nvSpPr>
      <dsp:spPr>
        <a:xfrm>
          <a:off x="3783209" y="2191862"/>
          <a:ext cx="3130834" cy="1878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Uma única Pessoa</a:t>
          </a:r>
          <a:endParaRPr lang="en-US" sz="2400" kern="1200"/>
        </a:p>
      </dsp:txBody>
      <dsp:txXfrm>
        <a:off x="3783209" y="2191862"/>
        <a:ext cx="3130834" cy="1878500"/>
      </dsp:txXfrm>
    </dsp:sp>
    <dsp:sp modelId="{97230D57-9CB1-4F7F-B914-548B715DB46B}">
      <dsp:nvSpPr>
        <dsp:cNvPr id="0" name=""/>
        <dsp:cNvSpPr/>
      </dsp:nvSpPr>
      <dsp:spPr>
        <a:xfrm>
          <a:off x="339291" y="4383446"/>
          <a:ext cx="3130834" cy="1878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Definição de Calcedônia não cria doutrina, mas protege a fé bíblica contra distorções.</a:t>
          </a:r>
          <a:endParaRPr lang="en-US" sz="2400" kern="1200"/>
        </a:p>
      </dsp:txBody>
      <dsp:txXfrm>
        <a:off x="339291" y="4383446"/>
        <a:ext cx="3130834" cy="1878500"/>
      </dsp:txXfrm>
    </dsp:sp>
    <dsp:sp modelId="{6A41D6AE-0DBA-43B7-B746-8A7E62305784}">
      <dsp:nvSpPr>
        <dsp:cNvPr id="0" name=""/>
        <dsp:cNvSpPr/>
      </dsp:nvSpPr>
      <dsp:spPr>
        <a:xfrm>
          <a:off x="3783209" y="4383446"/>
          <a:ext cx="3130834" cy="1878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Texto: João 1.14; Filipenses 2.6–11</a:t>
          </a:r>
          <a:endParaRPr lang="en-US" sz="2400" kern="1200"/>
        </a:p>
      </dsp:txBody>
      <dsp:txXfrm>
        <a:off x="3783209" y="4383446"/>
        <a:ext cx="3130834" cy="1878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0634B-42FB-44B1-A3B5-A1336FB7DA9C}">
      <dsp:nvSpPr>
        <dsp:cNvPr id="0" name=""/>
        <dsp:cNvSpPr/>
      </dsp:nvSpPr>
      <dsp:spPr>
        <a:xfrm>
          <a:off x="0" y="48224"/>
          <a:ext cx="11220089" cy="1471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Cristo não compartilha atributos divinos; Ele os possui essencialmente:</a:t>
          </a:r>
          <a:endParaRPr lang="en-US" sz="3700" kern="1200"/>
        </a:p>
      </dsp:txBody>
      <dsp:txXfrm>
        <a:off x="71850" y="120074"/>
        <a:ext cx="11076389" cy="1328160"/>
      </dsp:txXfrm>
    </dsp:sp>
    <dsp:sp modelId="{A600E4C9-02AF-4E18-B24D-67530B5CF524}">
      <dsp:nvSpPr>
        <dsp:cNvPr id="0" name=""/>
        <dsp:cNvSpPr/>
      </dsp:nvSpPr>
      <dsp:spPr>
        <a:xfrm>
          <a:off x="0" y="1626644"/>
          <a:ext cx="11220089" cy="1471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Eternidade, imutabilidade, onisciência, onipotência e onipresença confirmam Sua divindade plena.</a:t>
          </a:r>
          <a:endParaRPr lang="en-US" sz="3700" kern="1200"/>
        </a:p>
      </dsp:txBody>
      <dsp:txXfrm>
        <a:off x="71850" y="1698494"/>
        <a:ext cx="11076389" cy="1328160"/>
      </dsp:txXfrm>
    </dsp:sp>
    <dsp:sp modelId="{0C9269C5-2CFD-47D1-A686-C5DE0A0CD5A2}">
      <dsp:nvSpPr>
        <dsp:cNvPr id="0" name=""/>
        <dsp:cNvSpPr/>
      </dsp:nvSpPr>
      <dsp:spPr>
        <a:xfrm>
          <a:off x="0" y="3205064"/>
          <a:ext cx="11220089" cy="1471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Myer Pearlman afirma que negar qualquer atributo divino a Cristo é esvaziar Sua identidade.</a:t>
          </a:r>
          <a:endParaRPr lang="en-US" sz="3700" kern="1200"/>
        </a:p>
      </dsp:txBody>
      <dsp:txXfrm>
        <a:off x="71850" y="3276914"/>
        <a:ext cx="11076389" cy="1328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69A8F-36D0-4BAB-95F0-5043C7EA9F7B}">
      <dsp:nvSpPr>
        <dsp:cNvPr id="0" name=""/>
        <dsp:cNvSpPr/>
      </dsp:nvSpPr>
      <dsp:spPr>
        <a:xfrm>
          <a:off x="0" y="0"/>
          <a:ext cx="66285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CF5A43-D685-41A9-877F-EB0CA0368C86}">
      <dsp:nvSpPr>
        <dsp:cNvPr id="0" name=""/>
        <dsp:cNvSpPr/>
      </dsp:nvSpPr>
      <dsp:spPr>
        <a:xfrm>
          <a:off x="0" y="0"/>
          <a:ext cx="6628530" cy="1564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glória revelada não é acidental, nem momentânea, mas ontológica:</a:t>
          </a:r>
          <a:endParaRPr lang="en-US" sz="2400" kern="1200"/>
        </a:p>
      </dsp:txBody>
      <dsp:txXfrm>
        <a:off x="0" y="0"/>
        <a:ext cx="6628530" cy="1564257"/>
      </dsp:txXfrm>
    </dsp:sp>
    <dsp:sp modelId="{B8E9FCB7-8296-4D5B-9D8F-DA6531A96DA9}">
      <dsp:nvSpPr>
        <dsp:cNvPr id="0" name=""/>
        <dsp:cNvSpPr/>
      </dsp:nvSpPr>
      <dsp:spPr>
        <a:xfrm>
          <a:off x="0" y="1564257"/>
          <a:ext cx="6628530" cy="0"/>
        </a:xfrm>
        <a:prstGeom prst="line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7541FC-9676-4265-B045-3E0F843BBAAC}">
      <dsp:nvSpPr>
        <dsp:cNvPr id="0" name=""/>
        <dsp:cNvSpPr/>
      </dsp:nvSpPr>
      <dsp:spPr>
        <a:xfrm>
          <a:off x="0" y="1564257"/>
          <a:ext cx="6628530" cy="1564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• Metamorphóō indica manifestação externa do que Cristo sempre foi</a:t>
          </a:r>
          <a:br>
            <a:rPr lang="pt-BR" sz="2400" kern="1200"/>
          </a:br>
          <a:r>
            <a:rPr lang="pt-BR" sz="2400" kern="1200"/>
            <a:t>• O véu da carne é temporariamente afastado</a:t>
          </a:r>
          <a:br>
            <a:rPr lang="pt-BR" sz="2400" kern="1200"/>
          </a:br>
          <a:r>
            <a:rPr lang="pt-BR" sz="2400" kern="1200"/>
            <a:t>• A glória pertence à Sua essência divina</a:t>
          </a:r>
          <a:endParaRPr lang="en-US" sz="2400" kern="1200"/>
        </a:p>
      </dsp:txBody>
      <dsp:txXfrm>
        <a:off x="0" y="1564257"/>
        <a:ext cx="6628530" cy="1564257"/>
      </dsp:txXfrm>
    </dsp:sp>
    <dsp:sp modelId="{8E357567-18D2-4AF5-94A1-605BC67CEF5B}">
      <dsp:nvSpPr>
        <dsp:cNvPr id="0" name=""/>
        <dsp:cNvSpPr/>
      </dsp:nvSpPr>
      <dsp:spPr>
        <a:xfrm>
          <a:off x="0" y="3128515"/>
          <a:ext cx="6628530" cy="0"/>
        </a:xfrm>
        <a:prstGeom prst="line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B8B71F-9C05-4D91-80A8-DAE11E2C9800}">
      <dsp:nvSpPr>
        <dsp:cNvPr id="0" name=""/>
        <dsp:cNvSpPr/>
      </dsp:nvSpPr>
      <dsp:spPr>
        <a:xfrm>
          <a:off x="0" y="3128515"/>
          <a:ext cx="6628530" cy="1564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transfiguração não concede glória ao Filho — revela a glória que Ele já possuía.</a:t>
          </a:r>
          <a:endParaRPr lang="en-US" sz="2400" kern="1200"/>
        </a:p>
      </dsp:txBody>
      <dsp:txXfrm>
        <a:off x="0" y="3128515"/>
        <a:ext cx="6628530" cy="1564257"/>
      </dsp:txXfrm>
    </dsp:sp>
    <dsp:sp modelId="{C7F817D4-FEF3-4020-9F9E-0BAA501EE178}">
      <dsp:nvSpPr>
        <dsp:cNvPr id="0" name=""/>
        <dsp:cNvSpPr/>
      </dsp:nvSpPr>
      <dsp:spPr>
        <a:xfrm>
          <a:off x="0" y="4692773"/>
          <a:ext cx="6628530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610159-50CD-4AE8-9461-E45DA2EE81C6}">
      <dsp:nvSpPr>
        <dsp:cNvPr id="0" name=""/>
        <dsp:cNvSpPr/>
      </dsp:nvSpPr>
      <dsp:spPr>
        <a:xfrm>
          <a:off x="0" y="4692773"/>
          <a:ext cx="6628530" cy="1564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Texto: Mateus 17.2; Hebreus 1.3</a:t>
          </a:r>
          <a:endParaRPr lang="en-US" sz="2400" kern="1200"/>
        </a:p>
      </dsp:txBody>
      <dsp:txXfrm>
        <a:off x="0" y="4692773"/>
        <a:ext cx="6628530" cy="15642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17C39-C9EA-45A2-83A5-77B9FF7AD86C}">
      <dsp:nvSpPr>
        <dsp:cNvPr id="0" name=""/>
        <dsp:cNvSpPr/>
      </dsp:nvSpPr>
      <dsp:spPr>
        <a:xfrm>
          <a:off x="3485907" y="1491516"/>
          <a:ext cx="7694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944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0630" y="1533236"/>
        <a:ext cx="40002" cy="8000"/>
      </dsp:txXfrm>
    </dsp:sp>
    <dsp:sp modelId="{4EE48E07-5C34-43DA-8980-142B5EB126DD}">
      <dsp:nvSpPr>
        <dsp:cNvPr id="0" name=""/>
        <dsp:cNvSpPr/>
      </dsp:nvSpPr>
      <dsp:spPr>
        <a:xfrm>
          <a:off x="9240" y="493696"/>
          <a:ext cx="3478466" cy="2087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448" tIns="178915" rIns="170448" bIns="17891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Cristo não é o último entre vários reveladores, mas o único e definitivo.</a:t>
          </a:r>
          <a:endParaRPr lang="en-US" sz="2200" kern="1200"/>
        </a:p>
      </dsp:txBody>
      <dsp:txXfrm>
        <a:off x="9240" y="493696"/>
        <a:ext cx="3478466" cy="2087080"/>
      </dsp:txXfrm>
    </dsp:sp>
    <dsp:sp modelId="{070D97A7-2AB1-4F70-9C57-CA679D1D8A80}">
      <dsp:nvSpPr>
        <dsp:cNvPr id="0" name=""/>
        <dsp:cNvSpPr/>
      </dsp:nvSpPr>
      <dsp:spPr>
        <a:xfrm>
          <a:off x="7764421" y="1491516"/>
          <a:ext cx="7694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944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29144" y="1533236"/>
        <a:ext cx="40002" cy="8000"/>
      </dsp:txXfrm>
    </dsp:sp>
    <dsp:sp modelId="{1BE99153-BCC0-45F4-9BE4-7DC4CA199169}">
      <dsp:nvSpPr>
        <dsp:cNvPr id="0" name=""/>
        <dsp:cNvSpPr/>
      </dsp:nvSpPr>
      <dsp:spPr>
        <a:xfrm>
          <a:off x="4287755" y="493696"/>
          <a:ext cx="3478466" cy="2087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448" tIns="178915" rIns="170448" bIns="17891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• Ele é o herdeiro de todas as coisas.</a:t>
          </a:r>
          <a:endParaRPr lang="en-US" sz="2200" kern="1200"/>
        </a:p>
      </dsp:txBody>
      <dsp:txXfrm>
        <a:off x="4287755" y="493696"/>
        <a:ext cx="3478466" cy="2087080"/>
      </dsp:txXfrm>
    </dsp:sp>
    <dsp:sp modelId="{A028841B-C222-44CA-B97B-94D7BB86CAB4}">
      <dsp:nvSpPr>
        <dsp:cNvPr id="0" name=""/>
        <dsp:cNvSpPr/>
      </dsp:nvSpPr>
      <dsp:spPr>
        <a:xfrm>
          <a:off x="1748474" y="2578976"/>
          <a:ext cx="8557028" cy="769447"/>
        </a:xfrm>
        <a:custGeom>
          <a:avLst/>
          <a:gdLst/>
          <a:ahLst/>
          <a:cxnLst/>
          <a:rect l="0" t="0" r="0" b="0"/>
          <a:pathLst>
            <a:path>
              <a:moveTo>
                <a:pt x="8557028" y="0"/>
              </a:moveTo>
              <a:lnTo>
                <a:pt x="8557028" y="401823"/>
              </a:lnTo>
              <a:lnTo>
                <a:pt x="0" y="401823"/>
              </a:lnTo>
              <a:lnTo>
                <a:pt x="0" y="7694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12129" y="2959700"/>
        <a:ext cx="429717" cy="8000"/>
      </dsp:txXfrm>
    </dsp:sp>
    <dsp:sp modelId="{CB750110-531A-493D-9BBC-1FA41F9A6775}">
      <dsp:nvSpPr>
        <dsp:cNvPr id="0" name=""/>
        <dsp:cNvSpPr/>
      </dsp:nvSpPr>
      <dsp:spPr>
        <a:xfrm>
          <a:off x="8566269" y="493696"/>
          <a:ext cx="3478466" cy="2087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448" tIns="178915" rIns="170448" bIns="17891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• É o agente da criação e da redenção.</a:t>
          </a:r>
          <a:endParaRPr lang="en-US" sz="2200" kern="1200"/>
        </a:p>
      </dsp:txBody>
      <dsp:txXfrm>
        <a:off x="8566269" y="493696"/>
        <a:ext cx="3478466" cy="2087080"/>
      </dsp:txXfrm>
    </dsp:sp>
    <dsp:sp modelId="{EEAE43D8-0007-4365-A1F2-7A0BBF1B1C02}">
      <dsp:nvSpPr>
        <dsp:cNvPr id="0" name=""/>
        <dsp:cNvSpPr/>
      </dsp:nvSpPr>
      <dsp:spPr>
        <a:xfrm>
          <a:off x="3485907" y="4378644"/>
          <a:ext cx="7694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944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50630" y="4420364"/>
        <a:ext cx="40002" cy="8000"/>
      </dsp:txXfrm>
    </dsp:sp>
    <dsp:sp modelId="{A2C03154-3E24-49D9-8353-820C8324B30A}">
      <dsp:nvSpPr>
        <dsp:cNvPr id="0" name=""/>
        <dsp:cNvSpPr/>
      </dsp:nvSpPr>
      <dsp:spPr>
        <a:xfrm>
          <a:off x="9240" y="3380824"/>
          <a:ext cx="3478466" cy="2087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448" tIns="178915" rIns="170448" bIns="17891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• Não transmite a revelação — Ele é a Revelação.</a:t>
          </a:r>
          <a:endParaRPr lang="en-US" sz="2200" kern="1200"/>
        </a:p>
      </dsp:txBody>
      <dsp:txXfrm>
        <a:off x="9240" y="3380824"/>
        <a:ext cx="3478466" cy="2087080"/>
      </dsp:txXfrm>
    </dsp:sp>
    <dsp:sp modelId="{5ECF63EC-A9EC-4BA2-9B2E-5DBFD88CFC69}">
      <dsp:nvSpPr>
        <dsp:cNvPr id="0" name=""/>
        <dsp:cNvSpPr/>
      </dsp:nvSpPr>
      <dsp:spPr>
        <a:xfrm>
          <a:off x="7764421" y="4378644"/>
          <a:ext cx="7694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9447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29144" y="4420364"/>
        <a:ext cx="40002" cy="8000"/>
      </dsp:txXfrm>
    </dsp:sp>
    <dsp:sp modelId="{700FE39E-4179-4D6E-9BF0-46E096A206F3}">
      <dsp:nvSpPr>
        <dsp:cNvPr id="0" name=""/>
        <dsp:cNvSpPr/>
      </dsp:nvSpPr>
      <dsp:spPr>
        <a:xfrm>
          <a:off x="4287755" y="3380824"/>
          <a:ext cx="3478466" cy="2087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448" tIns="178915" rIns="170448" bIns="17891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Gordon Fee destaca que Jesus não apenas fala por Deus, mas fala como Deus (Paulo, o Espírito e o Povo de Deus).</a:t>
          </a:r>
          <a:endParaRPr lang="en-US" sz="2200" kern="1200"/>
        </a:p>
      </dsp:txBody>
      <dsp:txXfrm>
        <a:off x="4287755" y="3380824"/>
        <a:ext cx="3478466" cy="2087080"/>
      </dsp:txXfrm>
    </dsp:sp>
    <dsp:sp modelId="{819796C2-B922-4652-877B-0D450B244225}">
      <dsp:nvSpPr>
        <dsp:cNvPr id="0" name=""/>
        <dsp:cNvSpPr/>
      </dsp:nvSpPr>
      <dsp:spPr>
        <a:xfrm>
          <a:off x="8566269" y="3380824"/>
          <a:ext cx="3478466" cy="2087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448" tIns="178915" rIns="170448" bIns="17891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Texto: Hebreus 1.1–2</a:t>
          </a:r>
          <a:endParaRPr lang="en-US" sz="2200" kern="1200"/>
        </a:p>
      </dsp:txBody>
      <dsp:txXfrm>
        <a:off x="8566269" y="3380824"/>
        <a:ext cx="3478466" cy="208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  <a:endParaRPr lang="de-D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de-DE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28.01.2026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28.01.2026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28.01.2026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28.01.2026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28.01.2026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28.01.2026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28.01.2026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28.01.2026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28.01.2026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28.01.2026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28.01.2026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de-DE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28.01.2026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B1A7D1-53A3-6F84-E00B-D583E32299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33" y="75433"/>
            <a:ext cx="6707134" cy="670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46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6ED78E-C15E-6F36-9153-86B5BC2F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942" r="9090" b="27602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4800" b="1">
                <a:solidFill>
                  <a:schemeClr val="bg1"/>
                </a:solidFill>
                <a:ea typeface="+mj-lt"/>
                <a:cs typeface="+mj-lt"/>
              </a:rPr>
              <a:t>O DEUS FILHO</a:t>
            </a:r>
            <a:endParaRPr lang="pt-BR" sz="4800" b="1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de-DE" sz="2000">
                <a:solidFill>
                  <a:schemeClr val="bg1"/>
                </a:solidFill>
              </a:rPr>
              <a:t>LIÇÃO 5 1 TRIMESTRE 2026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1689E2-2727-DD1B-8184-DB8B0E40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ABE98-0AE2-5F96-2505-8E197588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F470F7-EC7F-267D-6AC0-F3DF8A81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37" y="639193"/>
            <a:ext cx="5428319" cy="37951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 dirty="0">
                <a:latin typeface="+mj-lt"/>
                <a:ea typeface="+mj-ea"/>
                <a:cs typeface="+mj-cs"/>
              </a:rPr>
              <a:t>CONSUBSTANCIALIDADE COM O PAI</a:t>
            </a:r>
            <a:endParaRPr lang="en-US" sz="3500" kern="1200" dirty="0">
              <a:latin typeface="+mj-lt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218150F-6D6C-233D-FE3B-94A060AC5E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997745"/>
              </p:ext>
            </p:extLst>
          </p:nvPr>
        </p:nvGraphicFramePr>
        <p:xfrm>
          <a:off x="1398917" y="-259092"/>
          <a:ext cx="15101977" cy="7744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B2E84D44-C6FE-BB0C-3C68-A8A3E461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10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3AA45CC4-0B28-E8DA-CD72-3BBA5574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2875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4AD802-14DB-AACE-4EBE-20B7B7F7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DUAS NATUREZAS, UMA PESSOA</a:t>
            </a:r>
          </a:p>
          <a:p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25738C2E-F5BA-202A-9362-BA8A87BDF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607438"/>
              </p:ext>
            </p:extLst>
          </p:nvPr>
        </p:nvGraphicFramePr>
        <p:xfrm>
          <a:off x="4765965" y="249079"/>
          <a:ext cx="7253335" cy="626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2FA3B4A2-9896-9F96-A8B5-D9334FB7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11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A40B50C3-EFE1-D187-4835-71AC106C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2275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CA0D247-A1F0-4E5D-BDE4-E5F52D6EAF9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9091" b="233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D7BD94-C40F-5589-6794-B5EF0EAD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OS ATRIBUTOS DIVINOS DE JESUS</a:t>
            </a:r>
          </a:p>
          <a:p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50AA7F2-1BAB-23BB-CCFA-AF8B85E51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689211"/>
              </p:ext>
            </p:extLst>
          </p:nvPr>
        </p:nvGraphicFramePr>
        <p:xfrm>
          <a:off x="521899" y="1581210"/>
          <a:ext cx="11220089" cy="472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EBC3913-7DDE-A62C-E72A-FF7BE4A9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613CC92-8D71-05DD-3D33-497504C9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48442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5644AA-E0B1-29A2-BE03-40680444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II. A CENTRALIDADE DO DEUS FILHO</a:t>
            </a:r>
          </a:p>
          <a:p>
            <a:pPr algn="ctr"/>
            <a:endParaRPr lang="en-US" sz="6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520DB1-F07D-96D9-DF38-2188E627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D189E4-841D-6707-694B-9068D5A5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44467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E152E5-22D9-7B20-C601-DE85A3E274B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24221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742E17-B761-AB5F-0001-6EBE23F9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 sz="4100">
                <a:solidFill>
                  <a:srgbClr val="FFFFFF"/>
                </a:solidFill>
              </a:rPr>
              <a:t>A GLÓRIA REVELADA NA TRANSFIGURAÇÃO</a:t>
            </a:r>
          </a:p>
          <a:p>
            <a:endParaRPr lang="pt-BR" sz="4100">
              <a:solidFill>
                <a:srgbClr val="FFFFFF"/>
              </a:solidFill>
            </a:endParaRPr>
          </a:p>
        </p:txBody>
      </p:sp>
      <p:pic>
        <p:nvPicPr>
          <p:cNvPr id="31" name="Imagem 30" descr="Imagem do Pin de história">
            <a:extLst>
              <a:ext uri="{FF2B5EF4-FFF2-40B4-BE49-F238E27FC236}">
                <a16:creationId xmlns:a16="http://schemas.microsoft.com/office/drawing/2014/main" id="{F73B15CC-587A-4FA4-743F-48F87730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5880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7C0AE7C-6247-61B6-8955-649B4AA28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520988"/>
              </p:ext>
            </p:extLst>
          </p:nvPr>
        </p:nvGraphicFramePr>
        <p:xfrm>
          <a:off x="145473" y="1707168"/>
          <a:ext cx="6628530" cy="625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ECBD42AE-FE55-788E-0648-89A57CE9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14</a:t>
            </a:fld>
            <a:endParaRPr lang="pt-BR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19B621DF-06FC-34BA-D8C5-3331C212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85245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8227DC-6D19-DF8C-D8A7-5D54AA73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MOISÉS E ELIAS: TESTEMUNHO DA ANTIGA ALIANÇA</a:t>
            </a:r>
          </a:p>
          <a:p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7740AAE-004B-736C-827D-EB7144D3D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642" y="1525004"/>
            <a:ext cx="6561655" cy="41550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A presença de Moisés e Elias revela a unidade progressiva da revelação: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• Moisés representa a Lei (</a:t>
            </a:r>
            <a:r>
              <a:rPr lang="pt-BR" sz="2400" dirty="0">
                <a:solidFill>
                  <a:schemeClr val="bg1"/>
                </a:solidFill>
                <a:ea typeface="+mn-lt"/>
                <a:cs typeface="+mn-lt"/>
              </a:rPr>
              <a:t>revelação normativa).</a:t>
            </a:r>
            <a:br>
              <a:rPr lang="pt-BR" sz="2400" dirty="0"/>
            </a:br>
            <a:r>
              <a:rPr lang="pt-BR" sz="2400" dirty="0">
                <a:solidFill>
                  <a:schemeClr val="bg1"/>
                </a:solidFill>
              </a:rPr>
              <a:t>• Elias representa os Profetas (</a:t>
            </a:r>
            <a:r>
              <a:rPr lang="pt-BR" sz="2400" dirty="0">
                <a:solidFill>
                  <a:schemeClr val="bg1"/>
                </a:solidFill>
                <a:ea typeface="+mn-lt"/>
                <a:cs typeface="+mn-lt"/>
              </a:rPr>
              <a:t>revelação </a:t>
            </a:r>
            <a:r>
              <a:rPr lang="pt-BR" sz="2400" err="1">
                <a:solidFill>
                  <a:schemeClr val="bg1"/>
                </a:solidFill>
                <a:ea typeface="+mn-lt"/>
                <a:cs typeface="+mn-lt"/>
              </a:rPr>
              <a:t>proclamativa</a:t>
            </a:r>
            <a:r>
              <a:rPr lang="pt-BR" sz="2400" dirty="0">
                <a:solidFill>
                  <a:schemeClr val="bg1"/>
                </a:solidFill>
                <a:ea typeface="+mn-lt"/>
                <a:cs typeface="+mn-lt"/>
              </a:rPr>
              <a:t>)</a:t>
            </a:r>
            <a:br>
              <a:rPr lang="pt-BR" sz="2400" dirty="0"/>
            </a:br>
            <a:r>
              <a:rPr lang="pt-BR" sz="2400" dirty="0">
                <a:solidFill>
                  <a:schemeClr val="bg1"/>
                </a:solidFill>
              </a:rPr>
              <a:t>• Ambos convergem e se submetem ao Filho</a:t>
            </a: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2400" err="1">
                <a:solidFill>
                  <a:schemeClr val="bg1"/>
                </a:solidFill>
                <a:ea typeface="+mn-lt"/>
                <a:cs typeface="+mn-lt"/>
              </a:rPr>
              <a:t>Esequias</a:t>
            </a:r>
            <a:r>
              <a:rPr lang="pt-BR" sz="2400" dirty="0">
                <a:solidFill>
                  <a:schemeClr val="bg1"/>
                </a:solidFill>
                <a:ea typeface="+mn-lt"/>
                <a:cs typeface="+mn-lt"/>
              </a:rPr>
              <a:t> Soares ensina que “a Antiga Aliança não possui sentido pleno fora de Cristo” (</a:t>
            </a:r>
            <a:r>
              <a:rPr lang="pt-BR" sz="2400" i="1" dirty="0">
                <a:solidFill>
                  <a:schemeClr val="bg1"/>
                </a:solidFill>
                <a:ea typeface="+mn-lt"/>
                <a:cs typeface="+mn-lt"/>
              </a:rPr>
              <a:t>Cristologia Bíblica</a:t>
            </a:r>
            <a:r>
              <a:rPr lang="pt-BR" sz="2400" dirty="0">
                <a:solidFill>
                  <a:schemeClr val="bg1"/>
                </a:solidFill>
                <a:ea typeface="+mn-lt"/>
                <a:cs typeface="+mn-lt"/>
              </a:rPr>
              <a:t>, CPAD).</a:t>
            </a: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Cristo não interpreta a Escritura — Ele é o conteúdo da Escritura.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Texto: Lucas 24.27</a:t>
            </a: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E7BE2-08CA-5E9F-A2EF-2EB08B53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3AC5E5-3C94-9C5E-B638-524BA0F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79586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A8553-270A-0625-DB11-474DE3F9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 SUPERIORIDADE ABSOLUTA DE CRISTO</a:t>
            </a:r>
          </a:p>
          <a:p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AD72157-9D91-EF4C-D3E6-EEC3928AC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529111"/>
              </p:ext>
            </p:extLst>
          </p:nvPr>
        </p:nvGraphicFramePr>
        <p:xfrm>
          <a:off x="133710" y="891097"/>
          <a:ext cx="12053977" cy="596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Espaço Reservado para Número de Slide 16">
            <a:extLst>
              <a:ext uri="{FF2B5EF4-FFF2-40B4-BE49-F238E27FC236}">
                <a16:creationId xmlns:a16="http://schemas.microsoft.com/office/drawing/2014/main" id="{8C2D6207-D870-E8DC-23EC-D66FB206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16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760BDEF3-14D3-B761-0736-E07BCF2D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8688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F3DA8B-AD2F-B58F-EB36-B9A90E56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10" y="1168040"/>
            <a:ext cx="4008586" cy="4680583"/>
          </a:xfrm>
        </p:spPr>
        <p:txBody>
          <a:bodyPr anchor="ctr">
            <a:normAutofit/>
          </a:bodyPr>
          <a:lstStyle/>
          <a:p>
            <a:r>
              <a:rPr lang="pt-BR" sz="5200"/>
              <a:t>A VOZ DO PAI E A APROVAÇÃO DIVINA</a:t>
            </a:r>
          </a:p>
          <a:p>
            <a:endParaRPr lang="pt-BR" sz="52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14256B-A01F-C035-BDCD-DEB45F1EC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82" y="808607"/>
            <a:ext cx="7042163" cy="57445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dirty="0"/>
              <a:t>A declaração do Pai é ontológica, não apenas funcional.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• "Filho amado" expressa relação eterna </a:t>
            </a:r>
            <a:r>
              <a:rPr lang="pt-BR" err="1"/>
              <a:t>intratrinitária</a:t>
            </a:r>
            <a:r>
              <a:rPr lang="pt-BR" dirty="0"/>
              <a:t>. </a:t>
            </a:r>
          </a:p>
          <a:p>
            <a:pPr marL="0" indent="0">
              <a:buNone/>
            </a:pPr>
            <a:r>
              <a:rPr lang="pt-BR" dirty="0"/>
              <a:t>• "Em quem me comprazo" revela perfeita comunhão divina. </a:t>
            </a:r>
          </a:p>
          <a:p>
            <a:pPr marL="0" indent="0">
              <a:buNone/>
            </a:pPr>
            <a:r>
              <a:rPr lang="pt-BR" dirty="0"/>
              <a:t>• O Pai autentica publicamente a identidade do Filho.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err="1"/>
              <a:t>Antonio</a:t>
            </a:r>
            <a:r>
              <a:rPr lang="pt-BR" dirty="0"/>
              <a:t> Gilberto ressalta que a voz do Pai estabelece autoridade doutrinária irrevogável (Manual da Escola Dominical, CPAD).</a:t>
            </a:r>
          </a:p>
          <a:p>
            <a:pPr marL="0" indent="0">
              <a:buNone/>
            </a:pPr>
            <a:r>
              <a:rPr lang="pt-BR" dirty="0"/>
              <a:t>Texto: Mateus 17.5</a:t>
            </a:r>
          </a:p>
          <a:p>
            <a:pPr marL="0" indent="0">
              <a:buNone/>
            </a:pPr>
            <a:endParaRPr lang="pt-BR" sz="190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A6A20B7-C9FE-F15F-A868-5960DE88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AB5C89-4FF6-CFB4-3438-8B7830AB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0838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C835FFF9-8842-BD8D-E44D-53074080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" r="9090" b="26375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1E9D94-CCD5-443E-ACCD-16817A8E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71" y="715590"/>
            <a:ext cx="6414257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</a:rPr>
              <a:t>“ESCUTAI-O”: AUTORIDADE CRISTOLÓGICA</a:t>
            </a:r>
          </a:p>
          <a:p>
            <a:endParaRPr lang="pt-BR" sz="24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3F9425-D872-B47C-66B4-1D3D4B88A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24" y="1567866"/>
            <a:ext cx="7565208" cy="48318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O imperativo do Pai redefine toda autoridade espiritual.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• Cristo é a interpretação final da Lei.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• É o critério absoluto da verdade.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• Nenhuma tradição se sobrepõe à Sua Palavra.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Negar a centralidade da voz do Filho é apostasia doutrinária.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Texto: João 14.6; 1 João 2.23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9C9162-AF09-4B76-B17E-3CB45165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8296DC-0C19-43AC-8D2B-F5652E1F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48566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D6D6ED-2EE8-0E15-C19B-CECA046C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III. A MISSÃO REDENTORA DO DEUS FILHO</a:t>
            </a:r>
          </a:p>
          <a:p>
            <a:pPr algn="r"/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2BE331-A5C5-6556-2C12-65AC0270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B298B1-AAF7-831D-D3FB-14A5EF1D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5212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 descr="Imagem do Pin de história">
            <a:extLst>
              <a:ext uri="{FF2B5EF4-FFF2-40B4-BE49-F238E27FC236}">
                <a16:creationId xmlns:a16="http://schemas.microsoft.com/office/drawing/2014/main" id="{9386557C-B6E1-FD3E-D482-64A3381A0F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7974" r="-1" b="4052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0607A1-4402-F019-3AEE-F8E1ACBB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b="1">
                <a:ea typeface="+mj-lt"/>
                <a:cs typeface="+mj-lt"/>
              </a:rPr>
              <a:t>O DEUS FILHO</a:t>
            </a:r>
            <a:endParaRPr lang="pt-BR" b="1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D4DB1C4-D306-6D73-E42A-8D33D1780D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970124"/>
              </p:ext>
            </p:extLst>
          </p:nvPr>
        </p:nvGraphicFramePr>
        <p:xfrm>
          <a:off x="159328" y="1271444"/>
          <a:ext cx="11914908" cy="558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551BDA16-5948-B1C5-2AD6-A356762A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</a:t>
            </a:fld>
            <a:endParaRPr lang="pt-BR"/>
          </a:p>
        </p:txBody>
      </p:sp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50A02FD8-32AB-D5EB-C4E2-EA6B1F02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4166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5C32317C-0937-995F-753C-4B50A9483C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288" r="9090" b="20710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7BC27F-1D48-E4C8-4235-7531E39A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226" y="744345"/>
            <a:ext cx="5091541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500" dirty="0">
                <a:solidFill>
                  <a:schemeClr val="bg1"/>
                </a:solidFill>
              </a:rPr>
              <a:t>O FILHO COMO REVELAÇÃO SUPREMA DE DEUS</a:t>
            </a:r>
          </a:p>
          <a:p>
            <a:endParaRPr lang="pt-BR" sz="24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779327-3527-8D91-E61C-AB2F365A9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34" y="1869791"/>
            <a:ext cx="8154678" cy="52919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Deus não possui revelação maior do que Seu Filho.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• Cristo revela o caráter, a vontade e a glória do Pai.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• Toda revelação verdadeira é cristocêntrica.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• Fora de Cristo, só há fragmentos e sombras.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Myer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Pearlman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afirma que Cristo é a autoexposição plena de Deus 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Texto: Hebreus 1.1–2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CBFF23-6CC3-3C37-E685-2DDE0DCC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876B7C-EACC-87DF-E2BC-7698E651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084074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B78C71-BE2B-DD55-1F59-7E8F349F13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182" r="9085" b="190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88EEB2-6D5A-57C3-975C-9AB3870C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A EXCLUSIVIDADE SALVÍFICA DE CRISTO</a:t>
            </a:r>
          </a:p>
          <a:p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6252EF2-ED5D-B41B-4A45-665ED3738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94650"/>
              </p:ext>
            </p:extLst>
          </p:nvPr>
        </p:nvGraphicFramePr>
        <p:xfrm>
          <a:off x="131619" y="1022062"/>
          <a:ext cx="11901053" cy="583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DEE3D9E9-2010-1B46-7490-1DA3DFBB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21</a:t>
            </a:fld>
            <a:endParaRPr lang="pt-BR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21B9C609-5A40-6310-D3CC-2D9BA7DF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15727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2090B-0828-58D1-0A65-4A4058DB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4" y="-5310"/>
            <a:ext cx="5144979" cy="1956841"/>
          </a:xfrm>
        </p:spPr>
        <p:txBody>
          <a:bodyPr anchor="b">
            <a:normAutofit/>
          </a:bodyPr>
          <a:lstStyle/>
          <a:p>
            <a:r>
              <a:rPr lang="pt-BR" sz="4200"/>
              <a:t>O CRISTO DA CRUZ E DA GLÓRIA</a:t>
            </a:r>
          </a:p>
          <a:p>
            <a:endParaRPr lang="pt-BR" sz="42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20FD6A-893E-8F3A-67AF-32C17236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4" y="1593315"/>
            <a:ext cx="5293135" cy="549164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A glória do Filho passa inevitavelmente pela cruz.</a:t>
            </a: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• O Cordeiro imolado é o Senhor exaltado.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• A cruz não diminui a divindade; a revela no amor sacrificial.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• A exaltação é consequência da obediência perfeita.</a:t>
            </a:r>
            <a:endParaRPr lang="pt-BR" dirty="0"/>
          </a:p>
          <a:p>
            <a:pPr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Texto: Apocalipse 5.6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898B7ED-BCF6-1992-782D-B4088E6F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43919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F4B540-CF24-0679-36A3-99A40476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65BCE6-2122-0FA9-C203-D4070F9E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08567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D62EF0-19B4-DB8E-39F9-16BAA370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28" y="1147158"/>
            <a:ext cx="6038470" cy="47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IV. REFUTAÇÃO DAS HERESIAS CRISTOLÓGICAS</a:t>
            </a:r>
          </a:p>
          <a:p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6160" y="391886"/>
            <a:ext cx="402901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1B13A8-F11C-1AF9-2832-32EFAFFD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B65B7B2-5C92-3350-594E-B01FFDCC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65599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m 18" descr="Imagem do Pin de história">
            <a:extLst>
              <a:ext uri="{FF2B5EF4-FFF2-40B4-BE49-F238E27FC236}">
                <a16:creationId xmlns:a16="http://schemas.microsoft.com/office/drawing/2014/main" id="{047A6DEC-363F-F2C9-06EC-5C6092A7BA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58" r="9090" b="29140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3F8755-D5B0-D92E-4FCB-1F5597B2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38" y="586194"/>
            <a:ext cx="5997314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500" dirty="0">
                <a:solidFill>
                  <a:schemeClr val="bg1"/>
                </a:solidFill>
              </a:rPr>
              <a:t>A NECESSIDADE DA APOLOGÉTICA CRISTOLÓGICA</a:t>
            </a:r>
          </a:p>
          <a:p>
            <a:endParaRPr lang="pt-BR" sz="240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63EAA93-A622-6DBA-836C-86E9F0774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866933"/>
              </p:ext>
            </p:extLst>
          </p:nvPr>
        </p:nvGraphicFramePr>
        <p:xfrm>
          <a:off x="428603" y="2718054"/>
          <a:ext cx="8988566" cy="405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1BD8BC92-4F93-FA12-F7A6-CA9F7DA8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24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39F8A304-ACA9-3170-6D2B-2552A900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67550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 descr="Uma imagem contendo no interior, pessoa, homem, gato&#10;&#10;O conteúdo gerado por IA pode estar incorreto.">
            <a:extLst>
              <a:ext uri="{FF2B5EF4-FFF2-40B4-BE49-F238E27FC236}">
                <a16:creationId xmlns:a16="http://schemas.microsoft.com/office/drawing/2014/main" id="{783F3CB2-CD5D-27C7-F8A2-CA070767C8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9" t="9091" r="34277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9936BC-B2E3-CC85-9AB5-73A57A58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800">
                <a:solidFill>
                  <a:schemeClr val="bg1"/>
                </a:solidFill>
              </a:rPr>
              <a:t>O ARIANISMO REFUTADO</a:t>
            </a:r>
          </a:p>
          <a:p>
            <a:endParaRPr lang="pt-BR" sz="28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60930E3-2495-2F02-4E7E-3AB6B5C12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325975"/>
              </p:ext>
            </p:extLst>
          </p:nvPr>
        </p:nvGraphicFramePr>
        <p:xfrm>
          <a:off x="227320" y="2545526"/>
          <a:ext cx="6587548" cy="422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33E05C28-C1F8-C585-55CF-5388CEB4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25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531CE973-5ACA-A6BB-BDAA-257D6B685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900444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3921FB82-70AB-6B9C-10C9-DDEA8CD2EA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952" b="2304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3FE5627-6DCF-248C-17FC-C9E35651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O UNICISMO REFUTADO</a:t>
            </a:r>
          </a:p>
          <a:p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787E12A-3CD1-A39F-A5AA-657F697FB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3100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C73A8B94-9855-3FA8-7AAD-1405A017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26</a:t>
            </a:fld>
            <a:endParaRPr lang="pt-BR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9A42AF5D-44D7-C699-5556-B44672B8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02195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BC9AF6-1424-47DD-3846-F44A6CF4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4600"/>
              <a:t>O MODALISMO REFUTADO</a:t>
            </a:r>
          </a:p>
          <a:p>
            <a:endParaRPr lang="pt-BR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ACE8A6-BB78-BB8C-A67A-81954340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192" y="537714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Sem distinção pessoal, não há amor eterno.</a:t>
            </a:r>
            <a:endParaRPr lang="pt-BR" sz="3000" dirty="0"/>
          </a:p>
          <a:p>
            <a:pPr>
              <a:buNone/>
            </a:pP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• O amor exige relação.</a:t>
            </a: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• A Trindade é comunhão eterna.</a:t>
            </a: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• O Filho é amado antes da criação.</a:t>
            </a:r>
            <a:endParaRPr lang="pt-BR" sz="3000" dirty="0"/>
          </a:p>
          <a:p>
            <a:pPr>
              <a:buNone/>
            </a:pPr>
            <a:endParaRPr lang="pt-BR" sz="3000" dirty="0"/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Texto: João 17.5; 1 João 4.8</a:t>
            </a:r>
            <a:endParaRPr lang="pt-BR" sz="300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42C32E-3DCD-6067-7610-D9BC086C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BBC8008-1C19-66B5-B943-9C3F710C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907799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A2E5D0-E752-8687-C9AF-B5B214E0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000">
                <a:solidFill>
                  <a:schemeClr val="bg1"/>
                </a:solidFill>
              </a:rPr>
              <a:t>CRISTOLOGIA BÍBLICA EQUILIBRADA</a:t>
            </a:r>
          </a:p>
          <a:p>
            <a:endParaRPr lang="pt-BR" sz="5000">
              <a:solidFill>
                <a:schemeClr val="bg1"/>
              </a:solidFill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sX0" fmla="*/ 0 w 9692640"/>
              <a:gd name="csY0" fmla="*/ 0 h 18288"/>
              <a:gd name="csX1" fmla="*/ 401552 w 9692640"/>
              <a:gd name="csY1" fmla="*/ 0 h 18288"/>
              <a:gd name="csX2" fmla="*/ 996957 w 9692640"/>
              <a:gd name="csY2" fmla="*/ 0 h 18288"/>
              <a:gd name="csX3" fmla="*/ 1398509 w 9692640"/>
              <a:gd name="csY3" fmla="*/ 0 h 18288"/>
              <a:gd name="csX4" fmla="*/ 2090841 w 9692640"/>
              <a:gd name="csY4" fmla="*/ 0 h 18288"/>
              <a:gd name="csX5" fmla="*/ 2686246 w 9692640"/>
              <a:gd name="csY5" fmla="*/ 0 h 18288"/>
              <a:gd name="csX6" fmla="*/ 3475504 w 9692640"/>
              <a:gd name="csY6" fmla="*/ 0 h 18288"/>
              <a:gd name="csX7" fmla="*/ 4361688 w 9692640"/>
              <a:gd name="csY7" fmla="*/ 0 h 18288"/>
              <a:gd name="csX8" fmla="*/ 5054019 w 9692640"/>
              <a:gd name="csY8" fmla="*/ 0 h 18288"/>
              <a:gd name="csX9" fmla="*/ 5940204 w 9692640"/>
              <a:gd name="csY9" fmla="*/ 0 h 18288"/>
              <a:gd name="csX10" fmla="*/ 6632535 w 9692640"/>
              <a:gd name="csY10" fmla="*/ 0 h 18288"/>
              <a:gd name="csX11" fmla="*/ 7034087 w 9692640"/>
              <a:gd name="csY11" fmla="*/ 0 h 18288"/>
              <a:gd name="csX12" fmla="*/ 7532566 w 9692640"/>
              <a:gd name="csY12" fmla="*/ 0 h 18288"/>
              <a:gd name="csX13" fmla="*/ 8418750 w 9692640"/>
              <a:gd name="csY13" fmla="*/ 0 h 18288"/>
              <a:gd name="csX14" fmla="*/ 9692640 w 9692640"/>
              <a:gd name="csY14" fmla="*/ 0 h 18288"/>
              <a:gd name="csX15" fmla="*/ 9692640 w 9692640"/>
              <a:gd name="csY15" fmla="*/ 18288 h 18288"/>
              <a:gd name="csX16" fmla="*/ 9000309 w 9692640"/>
              <a:gd name="csY16" fmla="*/ 18288 h 18288"/>
              <a:gd name="csX17" fmla="*/ 8307977 w 9692640"/>
              <a:gd name="csY17" fmla="*/ 18288 h 18288"/>
              <a:gd name="csX18" fmla="*/ 7712572 w 9692640"/>
              <a:gd name="csY18" fmla="*/ 18288 h 18288"/>
              <a:gd name="csX19" fmla="*/ 7214093 w 9692640"/>
              <a:gd name="csY19" fmla="*/ 18288 h 18288"/>
              <a:gd name="csX20" fmla="*/ 6327909 w 9692640"/>
              <a:gd name="csY20" fmla="*/ 18288 h 18288"/>
              <a:gd name="csX21" fmla="*/ 5635578 w 9692640"/>
              <a:gd name="csY21" fmla="*/ 18288 h 18288"/>
              <a:gd name="csX22" fmla="*/ 4846320 w 9692640"/>
              <a:gd name="csY22" fmla="*/ 18288 h 18288"/>
              <a:gd name="csX23" fmla="*/ 4444768 w 9692640"/>
              <a:gd name="csY23" fmla="*/ 18288 h 18288"/>
              <a:gd name="csX24" fmla="*/ 3946289 w 9692640"/>
              <a:gd name="csY24" fmla="*/ 18288 h 18288"/>
              <a:gd name="csX25" fmla="*/ 3253958 w 9692640"/>
              <a:gd name="csY25" fmla="*/ 18288 h 18288"/>
              <a:gd name="csX26" fmla="*/ 2464700 w 9692640"/>
              <a:gd name="csY26" fmla="*/ 18288 h 18288"/>
              <a:gd name="csX27" fmla="*/ 2063148 w 9692640"/>
              <a:gd name="csY27" fmla="*/ 18288 h 18288"/>
              <a:gd name="csX28" fmla="*/ 1661595 w 9692640"/>
              <a:gd name="csY28" fmla="*/ 18288 h 18288"/>
              <a:gd name="csX29" fmla="*/ 969264 w 9692640"/>
              <a:gd name="csY29" fmla="*/ 18288 h 18288"/>
              <a:gd name="csX30" fmla="*/ 0 w 9692640"/>
              <a:gd name="csY30" fmla="*/ 18288 h 18288"/>
              <a:gd name="csX31" fmla="*/ 0 w 9692640"/>
              <a:gd name="csY3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35CE35E-C7C3-CFD7-66F3-28F8401B7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847319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47C0E0D5-A7E8-0937-EC2E-F7C28088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28</a:t>
            </a:fld>
            <a:endParaRPr lang="pt-BR"/>
          </a:p>
        </p:txBody>
      </p:sp>
      <p:sp>
        <p:nvSpPr>
          <p:cNvPr id="31" name="Espaço Reservado para Rodapé 30">
            <a:extLst>
              <a:ext uri="{FF2B5EF4-FFF2-40B4-BE49-F238E27FC236}">
                <a16:creationId xmlns:a16="http://schemas.microsoft.com/office/drawing/2014/main" id="{2BE8CD87-1E9D-4757-6576-94695423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049948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C13093-08B4-C627-618D-7582B7DE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pt-BR" sz="5200"/>
              <a:t>CONCLUSÃO</a:t>
            </a:r>
          </a:p>
          <a:p>
            <a:pPr algn="ctr"/>
            <a:endParaRPr lang="pt-BR" sz="52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AABA6D0-D274-1975-3F3A-4595283C7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36850"/>
              </p:ext>
            </p:extLst>
          </p:nvPr>
        </p:nvGraphicFramePr>
        <p:xfrm>
          <a:off x="234003" y="1123937"/>
          <a:ext cx="11720944" cy="5460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1" name="Espaço Reservado para Número de Slide 110">
            <a:extLst>
              <a:ext uri="{FF2B5EF4-FFF2-40B4-BE49-F238E27FC236}">
                <a16:creationId xmlns:a16="http://schemas.microsoft.com/office/drawing/2014/main" id="{B5F1AC14-DF0E-8D19-EA81-8D905CDF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29</a:t>
            </a:fld>
            <a:endParaRPr lang="pt-BR"/>
          </a:p>
        </p:txBody>
      </p:sp>
      <p:sp>
        <p:nvSpPr>
          <p:cNvPr id="110" name="Espaço Reservado para Rodapé 109">
            <a:extLst>
              <a:ext uri="{FF2B5EF4-FFF2-40B4-BE49-F238E27FC236}">
                <a16:creationId xmlns:a16="http://schemas.microsoft.com/office/drawing/2014/main" id="{EB43919A-5AA1-F868-F35F-31D82A9E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6737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6BF166-094B-434E-9F6D-7F56CD1E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OBJETIVOS DA AULA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FD5332-A4DB-D86B-B0CC-90E30538A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710242"/>
            <a:ext cx="6741919" cy="580534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• Identidade ontológica do Filho (quem Ele é em essência)</a:t>
            </a: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• Centralidade absoluta de Cristo na fé, culto e missão</a:t>
            </a: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• Capacitação apologética contra heresias antigas e contemporâneas</a:t>
            </a:r>
            <a:endParaRPr lang="pt-BR" sz="3000" dirty="0"/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• Preservação da fé assembleiana trinitária histórica</a:t>
            </a:r>
            <a:endParaRPr lang="pt-BR" sz="3000" dirty="0"/>
          </a:p>
          <a:p>
            <a:pPr>
              <a:buNone/>
            </a:pPr>
            <a:endParaRPr lang="pt-BR" sz="3000" dirty="0">
              <a:ea typeface="+mn-lt"/>
              <a:cs typeface="+mn-lt"/>
            </a:endParaRPr>
          </a:p>
          <a:p>
            <a:pPr>
              <a:buNone/>
            </a:pPr>
            <a:r>
              <a:rPr lang="pt-BR" sz="3000" dirty="0">
                <a:ea typeface="+mn-lt"/>
                <a:cs typeface="+mn-lt"/>
              </a:rPr>
              <a:t>“Uma cristologia deficiente inevitavelmente produz um evangelho deficiente.” Stanley Horton </a:t>
            </a:r>
          </a:p>
          <a:p>
            <a:pPr>
              <a:buNone/>
            </a:pPr>
            <a:endParaRPr lang="pt-BR" sz="220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0738D1-04BC-25F8-F678-AC3D47E9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559A01-9A98-584C-3DEC-0AB73806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862860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6E951-B49E-CECD-F8E1-34A8AFF4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5691"/>
            <a:ext cx="12657826" cy="1339940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  <a:ea typeface="+mj-lt"/>
                <a:cs typeface="+mj-lt"/>
              </a:rPr>
              <a:t>A TRINDADE COMO FUNDAMENTO DA CRISTOLOGIA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93DDCBB-46C9-578B-43AC-7690B4529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834259"/>
              </p:ext>
            </p:extLst>
          </p:nvPr>
        </p:nvGraphicFramePr>
        <p:xfrm>
          <a:off x="133710" y="962985"/>
          <a:ext cx="11795183" cy="580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8E654EFE-C059-96C0-E6A4-C1304481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4</a:t>
            </a:fld>
            <a:endParaRPr lang="pt-BR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A20A540A-63AA-40C1-5E19-548A1B23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5359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2503EA-012F-0478-91C9-14394FED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332"/>
            <a:ext cx="5251316" cy="1807305"/>
          </a:xfrm>
        </p:spPr>
        <p:txBody>
          <a:bodyPr>
            <a:normAutofit/>
          </a:bodyPr>
          <a:lstStyle/>
          <a:p>
            <a:r>
              <a:rPr lang="pt-BR" sz="4100">
                <a:ea typeface="+mj-lt"/>
                <a:cs typeface="+mj-lt"/>
              </a:rPr>
              <a:t>A TRANSFIGURAÇÃO COMO EVENTO REVELACIONAL</a:t>
            </a:r>
            <a:endParaRPr lang="pt-BR" sz="41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501678-5672-E59D-8E0E-1E1C2F3B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19" y="2074505"/>
            <a:ext cx="6474300" cy="457691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A transfiguração é um evento histórico-teológico, não simbólico:</a:t>
            </a:r>
            <a:endParaRPr lang="pt-BR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• Manifestação visível da glória intrínseca do Filho</a:t>
            </a:r>
            <a:endParaRPr lang="pt-BR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• Antecipação escatológica da glória pós-ressurreição</a:t>
            </a:r>
            <a:endParaRPr lang="pt-BR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• Confirmação pública da filiação eterna</a:t>
            </a:r>
            <a:endParaRPr lang="pt-BR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“Não é glória recebida, mas glória possuída.” </a:t>
            </a:r>
            <a:r>
              <a:rPr lang="pt-BR" err="1">
                <a:ea typeface="+mn-lt"/>
                <a:cs typeface="+mn-lt"/>
              </a:rPr>
              <a:t>Myer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err="1">
                <a:ea typeface="+mn-lt"/>
                <a:cs typeface="+mn-lt"/>
              </a:rPr>
              <a:t>Pearlman</a:t>
            </a:r>
            <a:endParaRPr lang="pt-BR" err="1"/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Texto: Mateus 17.1–2</a:t>
            </a:r>
            <a:endParaRPr lang="pt-BR" dirty="0"/>
          </a:p>
        </p:txBody>
      </p:sp>
      <p:pic>
        <p:nvPicPr>
          <p:cNvPr id="61" name="Imagem 60" descr="Uma imagem contendo fogo, homem, comida, água&#10;&#10;O conteúdo gerado por IA pode estar incorreto.">
            <a:extLst>
              <a:ext uri="{FF2B5EF4-FFF2-40B4-BE49-F238E27FC236}">
                <a16:creationId xmlns:a16="http://schemas.microsoft.com/office/drawing/2014/main" id="{20756C29-E271-22C8-5FD5-EE595993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39" r="-1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AFD51A-90A0-B62C-9ED0-31DA1A40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1561BF-9351-EF37-4E7F-D5D801B7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58255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A23A70-65D2-96B0-5910-A1A265AE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I. A DIVINDADE DO FILHO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BF994E-6B5F-0CC1-F495-D0E0031C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FC0FF5-E423-2BA4-66A2-825578D5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78269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03982-1F30-F72E-462A-D65BB082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1795184" cy="133994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ea typeface="+mj-lt"/>
                <a:cs typeface="+mj-lt"/>
              </a:rPr>
              <a:t>A CONCEPÇÃO VIRGINAL E A ENCARNAÇÃO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ADA75F4-654D-7D1F-4472-27A396CCD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738932"/>
              </p:ext>
            </p:extLst>
          </p:nvPr>
        </p:nvGraphicFramePr>
        <p:xfrm>
          <a:off x="-10064" y="316004"/>
          <a:ext cx="12197750" cy="696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Espaço Reservado para Número de Slide 16">
            <a:extLst>
              <a:ext uri="{FF2B5EF4-FFF2-40B4-BE49-F238E27FC236}">
                <a16:creationId xmlns:a16="http://schemas.microsoft.com/office/drawing/2014/main" id="{97111B7B-4CD0-4A5A-863F-07955D43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7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C49211E4-F27C-30CA-628D-853A14C0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87412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F477F9-9DA6-A7F4-B309-7EF746FE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pt-BR" sz="3400">
                <a:ea typeface="+mj-lt"/>
                <a:cs typeface="+mj-lt"/>
              </a:rPr>
              <a:t>A TRINDADE ATUANDO NA ENCARNAÇÃO</a:t>
            </a:r>
            <a:endParaRPr lang="pt-BR" sz="3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C803A56D-8D4C-2E9F-D44A-D0D1132A0C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7" r="1" b="1"/>
          <a:stretch>
            <a:fillRect/>
          </a:stretch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323BD9-9C1E-A167-61D1-03B128557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51" y="2587695"/>
            <a:ext cx="5663413" cy="34119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/>
              <a:t>A encarnação é obra harmônica da Trindade: - O Pai envia o Filho (missão eterna revelada na história) - O Espírito Santo concebe a natureza humana - O Filho assume voluntariamente a carne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err="1"/>
              <a:t>Esequias</a:t>
            </a:r>
            <a:r>
              <a:rPr lang="pt-BR" dirty="0"/>
              <a:t> Soares afirma que a encarnação revela não divisão, mas perfeita cooperação </a:t>
            </a:r>
            <a:r>
              <a:rPr lang="pt-BR" err="1"/>
              <a:t>intratrinitária</a:t>
            </a:r>
            <a:r>
              <a:rPr lang="pt-BR" dirty="0"/>
              <a:t>.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72D4F2-2A9D-E44B-7174-D9B70D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3697F1-073A-F795-999B-9FA0C556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9040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65D5C-FE39-160B-DDFA-4E68F61A6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A PREEXISTÊNCIA ETERNA DO FILHO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D01B8A8-7C35-753F-8F57-42E0839DAD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476429"/>
              </p:ext>
            </p:extLst>
          </p:nvPr>
        </p:nvGraphicFramePr>
        <p:xfrm>
          <a:off x="169603" y="2256546"/>
          <a:ext cx="11847979" cy="446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CF00683-7144-7D7D-95A9-C2FC121A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9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9DC9D0EF-DDC1-E8BC-5CEC-5328BEB0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720924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43</TotalTime>
  <Words>1569</Words>
  <Application>Microsoft Office PowerPoint</Application>
  <PresentationFormat>Widescreen</PresentationFormat>
  <Paragraphs>232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Tema do Office</vt:lpstr>
      <vt:lpstr>O DEUS FILHO</vt:lpstr>
      <vt:lpstr>O DEUS FILHO</vt:lpstr>
      <vt:lpstr>OBJETIVOS DA AULA</vt:lpstr>
      <vt:lpstr>A TRINDADE COMO FUNDAMENTO DA CRISTOLOGIA</vt:lpstr>
      <vt:lpstr>A TRANSFIGURAÇÃO COMO EVENTO REVELACIONAL</vt:lpstr>
      <vt:lpstr>I. A DIVINDADE DO FILHO</vt:lpstr>
      <vt:lpstr>A CONCEPÇÃO VIRGINAL E A ENCARNAÇÃO</vt:lpstr>
      <vt:lpstr>A TRINDADE ATUANDO NA ENCARNAÇÃO</vt:lpstr>
      <vt:lpstr>A PREEXISTÊNCIA ETERNA DO FILHO</vt:lpstr>
      <vt:lpstr>CONSUBSTANCIALIDADE COM O PAI</vt:lpstr>
      <vt:lpstr>DUAS NATUREZAS, UMA PESSOA </vt:lpstr>
      <vt:lpstr>OS ATRIBUTOS DIVINOS DE JESUS </vt:lpstr>
      <vt:lpstr>II. A CENTRALIDADE DO DEUS FILHO </vt:lpstr>
      <vt:lpstr>A GLÓRIA REVELADA NA TRANSFIGURAÇÃO </vt:lpstr>
      <vt:lpstr>MOISÉS E ELIAS: TESTEMUNHO DA ANTIGA ALIANÇA </vt:lpstr>
      <vt:lpstr>A SUPERIORIDADE ABSOLUTA DE CRISTO </vt:lpstr>
      <vt:lpstr>A VOZ DO PAI E A APROVAÇÃO DIVINA </vt:lpstr>
      <vt:lpstr>“ESCUTAI-O”: AUTORIDADE CRISTOLÓGICA </vt:lpstr>
      <vt:lpstr>III. A MISSÃO REDENTORA DO DEUS FILHO </vt:lpstr>
      <vt:lpstr>O FILHO COMO REVELAÇÃO SUPREMA DE DEUS </vt:lpstr>
      <vt:lpstr>A EXCLUSIVIDADE SALVÍFICA DE CRISTO </vt:lpstr>
      <vt:lpstr>O CRISTO DA CRUZ E DA GLÓRIA </vt:lpstr>
      <vt:lpstr>IV. REFUTAÇÃO DAS HERESIAS CRISTOLÓGICAS </vt:lpstr>
      <vt:lpstr>A NECESSIDADE DA APOLOGÉTICA CRISTOLÓGICA </vt:lpstr>
      <vt:lpstr>O ARIANISMO REFUTADO </vt:lpstr>
      <vt:lpstr>O UNICISMO REFUTADO </vt:lpstr>
      <vt:lpstr>O MODALISMO REFUTADO </vt:lpstr>
      <vt:lpstr>CRISTOLOGIA BÍBLICA EQUILIBRADA </vt:lpstr>
      <vt:lpstr>CONCLUSÃO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Eldon Jr Santos Junior</cp:lastModifiedBy>
  <cp:revision>390</cp:revision>
  <dcterms:created xsi:type="dcterms:W3CDTF">2026-01-26T23:51:02Z</dcterms:created>
  <dcterms:modified xsi:type="dcterms:W3CDTF">2026-01-29T00:01:59Z</dcterms:modified>
</cp:coreProperties>
</file>