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BDCA7-B1AA-416D-8EF6-D85722965564}" v="8" dt="2026-02-04T10:23:43.853"/>
    <p1510:client id="{3C1D2F42-1155-4256-8133-6EBC50ABD14F}" v="26" dt="2026-02-04T21:00:31.987"/>
    <p1510:client id="{67578742-EBFC-4AAF-92A0-3143E0D0C887}" v="9" dt="2026-02-04T21:24:09.681"/>
    <p1510:client id="{6F7B79C7-9648-463A-AA65-BE9145C70AFC}" v="21" dt="2026-02-04T21:38:19.180"/>
    <p1510:client id="{D32A9F42-0EDA-4348-A6A3-CCA70C37422D}" v="778" dt="2026-02-03T14:18:21.048"/>
    <p1510:client id="{ED451D83-99F9-4A78-877C-B3AFE02ED3D7}" v="16" dt="2026-02-04T21:14:54.718"/>
    <p1510:client id="{EF7B0726-93F7-4ADA-96D2-762AFA63D59F}" v="62" dt="2026-02-04T02:20:28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CDBEA-D26A-4201-B353-35CEAF5D8E2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530BFF-40BD-4642-9B7D-B3A316916340}">
      <dgm:prSet/>
      <dgm:spPr/>
      <dgm:t>
        <a:bodyPr/>
        <a:lstStyle/>
        <a:p>
          <a:r>
            <a:rPr lang="pt-BR"/>
            <a:t>Demonstrar biblicamente que Jesus Cristo é o </a:t>
          </a:r>
          <a:r>
            <a:rPr lang="pt-BR" b="1"/>
            <a:t>Logos eterno</a:t>
          </a:r>
          <a:r>
            <a:rPr lang="pt-BR"/>
            <a:t>, não criado</a:t>
          </a:r>
          <a:endParaRPr lang="en-US"/>
        </a:p>
      </dgm:t>
    </dgm:pt>
    <dgm:pt modelId="{14AD9DCA-9CD9-4D0A-B657-5286595EE8BF}" type="parTrans" cxnId="{4A191C7C-EF87-4E1A-9BFC-8DEBCE28F0E2}">
      <dgm:prSet/>
      <dgm:spPr/>
      <dgm:t>
        <a:bodyPr/>
        <a:lstStyle/>
        <a:p>
          <a:endParaRPr lang="en-US"/>
        </a:p>
      </dgm:t>
    </dgm:pt>
    <dgm:pt modelId="{F063F8D2-5CDA-44E8-AF5E-7DFA6B994F75}" type="sibTrans" cxnId="{4A191C7C-EF87-4E1A-9BFC-8DEBCE28F0E2}">
      <dgm:prSet/>
      <dgm:spPr/>
      <dgm:t>
        <a:bodyPr/>
        <a:lstStyle/>
        <a:p>
          <a:endParaRPr lang="en-US"/>
        </a:p>
      </dgm:t>
    </dgm:pt>
    <dgm:pt modelId="{A0AE8DCF-1BAA-487B-BA44-0C4A502B17A9}">
      <dgm:prSet/>
      <dgm:spPr/>
      <dgm:t>
        <a:bodyPr/>
        <a:lstStyle/>
        <a:p>
          <a:r>
            <a:rPr lang="pt-BR"/>
            <a:t>Afirmar a </a:t>
          </a:r>
          <a:r>
            <a:rPr lang="pt-BR" b="1"/>
            <a:t>plena divindade, eternidade e consubstancialidade do Filho</a:t>
          </a:r>
          <a:endParaRPr lang="en-US"/>
        </a:p>
      </dgm:t>
    </dgm:pt>
    <dgm:pt modelId="{3810A346-D551-497B-B207-BB1E2F4999FF}" type="parTrans" cxnId="{F548C258-ABB2-4824-857D-A46519DF9878}">
      <dgm:prSet/>
      <dgm:spPr/>
      <dgm:t>
        <a:bodyPr/>
        <a:lstStyle/>
        <a:p>
          <a:endParaRPr lang="en-US"/>
        </a:p>
      </dgm:t>
    </dgm:pt>
    <dgm:pt modelId="{C6A48867-B9AA-4F85-886F-8982C62A8AED}" type="sibTrans" cxnId="{F548C258-ABB2-4824-857D-A46519DF9878}">
      <dgm:prSet/>
      <dgm:spPr/>
      <dgm:t>
        <a:bodyPr/>
        <a:lstStyle/>
        <a:p>
          <a:endParaRPr lang="en-US"/>
        </a:p>
      </dgm:t>
    </dgm:pt>
    <dgm:pt modelId="{C7CDDDDF-81F7-44B8-AAFA-FE33AE679F99}">
      <dgm:prSet/>
      <dgm:spPr/>
      <dgm:t>
        <a:bodyPr/>
        <a:lstStyle/>
        <a:p>
          <a:r>
            <a:rPr lang="pt-BR"/>
            <a:t>Compreender o Logos como o </a:t>
          </a:r>
          <a:r>
            <a:rPr lang="pt-BR" b="1"/>
            <a:t>meio final da revelação de Deus</a:t>
          </a:r>
          <a:endParaRPr lang="en-US"/>
        </a:p>
      </dgm:t>
    </dgm:pt>
    <dgm:pt modelId="{BB47F3B2-42A1-4CD5-8F38-29EB62D30292}" type="parTrans" cxnId="{E81DD926-E9A2-4400-A614-1933ED585FA2}">
      <dgm:prSet/>
      <dgm:spPr/>
      <dgm:t>
        <a:bodyPr/>
        <a:lstStyle/>
        <a:p>
          <a:endParaRPr lang="en-US"/>
        </a:p>
      </dgm:t>
    </dgm:pt>
    <dgm:pt modelId="{C2C9C970-616C-411D-8611-5E7E205672BA}" type="sibTrans" cxnId="{E81DD926-E9A2-4400-A614-1933ED585FA2}">
      <dgm:prSet/>
      <dgm:spPr/>
      <dgm:t>
        <a:bodyPr/>
        <a:lstStyle/>
        <a:p>
          <a:endParaRPr lang="en-US"/>
        </a:p>
      </dgm:t>
    </dgm:pt>
    <dgm:pt modelId="{43870762-0316-4450-AD26-EFD4A5393B70}">
      <dgm:prSet/>
      <dgm:spPr/>
      <dgm:t>
        <a:bodyPr/>
        <a:lstStyle/>
        <a:p>
          <a:r>
            <a:rPr lang="pt-BR"/>
            <a:t>Capacitar a classe a </a:t>
          </a:r>
          <a:r>
            <a:rPr lang="pt-BR" b="1"/>
            <a:t>discernir e refutar heresias cristológicas</a:t>
          </a:r>
          <a:endParaRPr lang="en-US"/>
        </a:p>
      </dgm:t>
    </dgm:pt>
    <dgm:pt modelId="{9F5D3D61-3B13-4717-9D26-0C2F6D0273DC}" type="parTrans" cxnId="{1884429C-24D2-40D8-BA2B-2433DDA39BAD}">
      <dgm:prSet/>
      <dgm:spPr/>
      <dgm:t>
        <a:bodyPr/>
        <a:lstStyle/>
        <a:p>
          <a:endParaRPr lang="en-US"/>
        </a:p>
      </dgm:t>
    </dgm:pt>
    <dgm:pt modelId="{7A035F8B-D4B2-43EF-8796-9EFF48424565}" type="sibTrans" cxnId="{1884429C-24D2-40D8-BA2B-2433DDA39BAD}">
      <dgm:prSet/>
      <dgm:spPr/>
      <dgm:t>
        <a:bodyPr/>
        <a:lstStyle/>
        <a:p>
          <a:endParaRPr lang="en-US"/>
        </a:p>
      </dgm:t>
    </dgm:pt>
    <dgm:pt modelId="{314EB9B6-ACD5-47BD-AE1B-B4313FEFF5BA}">
      <dgm:prSet/>
      <dgm:spPr/>
      <dgm:t>
        <a:bodyPr/>
        <a:lstStyle/>
        <a:p>
          <a:r>
            <a:rPr lang="pt-BR"/>
            <a:t>Levar a Igreja a uma </a:t>
          </a:r>
          <a:r>
            <a:rPr lang="pt-BR" b="1"/>
            <a:t>fé centrada na Pessoa de Cristo</a:t>
          </a:r>
          <a:endParaRPr lang="en-US"/>
        </a:p>
      </dgm:t>
    </dgm:pt>
    <dgm:pt modelId="{47316C6C-4360-4EF2-A51A-C2BA681B3281}" type="parTrans" cxnId="{2F930462-55E9-4AA8-811F-74FC1D35113A}">
      <dgm:prSet/>
      <dgm:spPr/>
      <dgm:t>
        <a:bodyPr/>
        <a:lstStyle/>
        <a:p>
          <a:endParaRPr lang="en-US"/>
        </a:p>
      </dgm:t>
    </dgm:pt>
    <dgm:pt modelId="{B977BE93-A020-41F6-A78C-C0370DFD496C}" type="sibTrans" cxnId="{2F930462-55E9-4AA8-811F-74FC1D35113A}">
      <dgm:prSet/>
      <dgm:spPr/>
      <dgm:t>
        <a:bodyPr/>
        <a:lstStyle/>
        <a:p>
          <a:endParaRPr lang="en-US"/>
        </a:p>
      </dgm:t>
    </dgm:pt>
    <dgm:pt modelId="{78270A59-24FF-44BF-9D7B-C7A06FE48860}" type="pres">
      <dgm:prSet presAssocID="{313CDBEA-D26A-4201-B353-35CEAF5D8E23}" presName="linear" presStyleCnt="0">
        <dgm:presLayoutVars>
          <dgm:animLvl val="lvl"/>
          <dgm:resizeHandles val="exact"/>
        </dgm:presLayoutVars>
      </dgm:prSet>
      <dgm:spPr/>
    </dgm:pt>
    <dgm:pt modelId="{6A6E73DC-C462-403D-9ED6-E1EBF6C84D88}" type="pres">
      <dgm:prSet presAssocID="{7D530BFF-40BD-4642-9B7D-B3A3169163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7D2122-06BB-4D07-8C94-C9DEA9B19E50}" type="pres">
      <dgm:prSet presAssocID="{F063F8D2-5CDA-44E8-AF5E-7DFA6B994F75}" presName="spacer" presStyleCnt="0"/>
      <dgm:spPr/>
    </dgm:pt>
    <dgm:pt modelId="{FDABDC5B-D178-45EF-9E10-F32B0D1629C3}" type="pres">
      <dgm:prSet presAssocID="{A0AE8DCF-1BAA-487B-BA44-0C4A502B17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BB59E9-5C32-416A-B636-1B148B42450D}" type="pres">
      <dgm:prSet presAssocID="{C6A48867-B9AA-4F85-886F-8982C62A8AED}" presName="spacer" presStyleCnt="0"/>
      <dgm:spPr/>
    </dgm:pt>
    <dgm:pt modelId="{FBFAFD82-0E9D-41A6-83E7-7296B8316B37}" type="pres">
      <dgm:prSet presAssocID="{C7CDDDDF-81F7-44B8-AAFA-FE33AE679F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DB1989-ED36-4268-AA0D-41AFC9F2209B}" type="pres">
      <dgm:prSet presAssocID="{C2C9C970-616C-411D-8611-5E7E205672BA}" presName="spacer" presStyleCnt="0"/>
      <dgm:spPr/>
    </dgm:pt>
    <dgm:pt modelId="{EA7327ED-B26D-4C0D-8EB6-540EA1260612}" type="pres">
      <dgm:prSet presAssocID="{43870762-0316-4450-AD26-EFD4A5393B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A7D3FE-B5AA-4B72-B45C-DA3C57C0ACFE}" type="pres">
      <dgm:prSet presAssocID="{7A035F8B-D4B2-43EF-8796-9EFF48424565}" presName="spacer" presStyleCnt="0"/>
      <dgm:spPr/>
    </dgm:pt>
    <dgm:pt modelId="{ED18ED24-902B-4EEC-810B-718E56B34BAB}" type="pres">
      <dgm:prSet presAssocID="{314EB9B6-ACD5-47BD-AE1B-B4313FEFF5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1DD926-E9A2-4400-A614-1933ED585FA2}" srcId="{313CDBEA-D26A-4201-B353-35CEAF5D8E23}" destId="{C7CDDDDF-81F7-44B8-AAFA-FE33AE679F99}" srcOrd="2" destOrd="0" parTransId="{BB47F3B2-42A1-4CD5-8F38-29EB62D30292}" sibTransId="{C2C9C970-616C-411D-8611-5E7E205672BA}"/>
    <dgm:cxn modelId="{2F930462-55E9-4AA8-811F-74FC1D35113A}" srcId="{313CDBEA-D26A-4201-B353-35CEAF5D8E23}" destId="{314EB9B6-ACD5-47BD-AE1B-B4313FEFF5BA}" srcOrd="4" destOrd="0" parTransId="{47316C6C-4360-4EF2-A51A-C2BA681B3281}" sibTransId="{B977BE93-A020-41F6-A78C-C0370DFD496C}"/>
    <dgm:cxn modelId="{F548C258-ABB2-4824-857D-A46519DF9878}" srcId="{313CDBEA-D26A-4201-B353-35CEAF5D8E23}" destId="{A0AE8DCF-1BAA-487B-BA44-0C4A502B17A9}" srcOrd="1" destOrd="0" parTransId="{3810A346-D551-497B-B207-BB1E2F4999FF}" sibTransId="{C6A48867-B9AA-4F85-886F-8982C62A8AED}"/>
    <dgm:cxn modelId="{4A191C7C-EF87-4E1A-9BFC-8DEBCE28F0E2}" srcId="{313CDBEA-D26A-4201-B353-35CEAF5D8E23}" destId="{7D530BFF-40BD-4642-9B7D-B3A316916340}" srcOrd="0" destOrd="0" parTransId="{14AD9DCA-9CD9-4D0A-B657-5286595EE8BF}" sibTransId="{F063F8D2-5CDA-44E8-AF5E-7DFA6B994F75}"/>
    <dgm:cxn modelId="{7E11DF7D-B3D9-4859-A225-DFC6148086FD}" type="presOf" srcId="{314EB9B6-ACD5-47BD-AE1B-B4313FEFF5BA}" destId="{ED18ED24-902B-4EEC-810B-718E56B34BAB}" srcOrd="0" destOrd="0" presId="urn:microsoft.com/office/officeart/2005/8/layout/vList2"/>
    <dgm:cxn modelId="{1884429C-24D2-40D8-BA2B-2433DDA39BAD}" srcId="{313CDBEA-D26A-4201-B353-35CEAF5D8E23}" destId="{43870762-0316-4450-AD26-EFD4A5393B70}" srcOrd="3" destOrd="0" parTransId="{9F5D3D61-3B13-4717-9D26-0C2F6D0273DC}" sibTransId="{7A035F8B-D4B2-43EF-8796-9EFF48424565}"/>
    <dgm:cxn modelId="{B5E09C9D-ECE1-417E-95BB-CF799A0CF81D}" type="presOf" srcId="{C7CDDDDF-81F7-44B8-AAFA-FE33AE679F99}" destId="{FBFAFD82-0E9D-41A6-83E7-7296B8316B37}" srcOrd="0" destOrd="0" presId="urn:microsoft.com/office/officeart/2005/8/layout/vList2"/>
    <dgm:cxn modelId="{49A636B2-8EE8-4EB3-BD6D-3F827903083B}" type="presOf" srcId="{313CDBEA-D26A-4201-B353-35CEAF5D8E23}" destId="{78270A59-24FF-44BF-9D7B-C7A06FE48860}" srcOrd="0" destOrd="0" presId="urn:microsoft.com/office/officeart/2005/8/layout/vList2"/>
    <dgm:cxn modelId="{5D4534B9-5102-46CA-8EAF-D4704D25890E}" type="presOf" srcId="{7D530BFF-40BD-4642-9B7D-B3A316916340}" destId="{6A6E73DC-C462-403D-9ED6-E1EBF6C84D88}" srcOrd="0" destOrd="0" presId="urn:microsoft.com/office/officeart/2005/8/layout/vList2"/>
    <dgm:cxn modelId="{0406E7BB-8381-4D0A-A6A2-219E067EB8F1}" type="presOf" srcId="{A0AE8DCF-1BAA-487B-BA44-0C4A502B17A9}" destId="{FDABDC5B-D178-45EF-9E10-F32B0D1629C3}" srcOrd="0" destOrd="0" presId="urn:microsoft.com/office/officeart/2005/8/layout/vList2"/>
    <dgm:cxn modelId="{6BAAB8FE-A076-4314-BF5F-11E9A6599027}" type="presOf" srcId="{43870762-0316-4450-AD26-EFD4A5393B70}" destId="{EA7327ED-B26D-4C0D-8EB6-540EA1260612}" srcOrd="0" destOrd="0" presId="urn:microsoft.com/office/officeart/2005/8/layout/vList2"/>
    <dgm:cxn modelId="{EE864915-F4E2-4AD2-BE1C-CEF0030A21F9}" type="presParOf" srcId="{78270A59-24FF-44BF-9D7B-C7A06FE48860}" destId="{6A6E73DC-C462-403D-9ED6-E1EBF6C84D88}" srcOrd="0" destOrd="0" presId="urn:microsoft.com/office/officeart/2005/8/layout/vList2"/>
    <dgm:cxn modelId="{511456CC-1235-41D7-8907-F8D7B16F0DC6}" type="presParOf" srcId="{78270A59-24FF-44BF-9D7B-C7A06FE48860}" destId="{3F7D2122-06BB-4D07-8C94-C9DEA9B19E50}" srcOrd="1" destOrd="0" presId="urn:microsoft.com/office/officeart/2005/8/layout/vList2"/>
    <dgm:cxn modelId="{D37DE794-B9BE-4F21-B57B-07C62C8046E7}" type="presParOf" srcId="{78270A59-24FF-44BF-9D7B-C7A06FE48860}" destId="{FDABDC5B-D178-45EF-9E10-F32B0D1629C3}" srcOrd="2" destOrd="0" presId="urn:microsoft.com/office/officeart/2005/8/layout/vList2"/>
    <dgm:cxn modelId="{5C6F3B1F-B0F4-4ED2-8C88-BBA3F4E5068A}" type="presParOf" srcId="{78270A59-24FF-44BF-9D7B-C7A06FE48860}" destId="{EBBB59E9-5C32-416A-B636-1B148B42450D}" srcOrd="3" destOrd="0" presId="urn:microsoft.com/office/officeart/2005/8/layout/vList2"/>
    <dgm:cxn modelId="{D2234673-4D60-45E5-A2F3-65F9364774DA}" type="presParOf" srcId="{78270A59-24FF-44BF-9D7B-C7A06FE48860}" destId="{FBFAFD82-0E9D-41A6-83E7-7296B8316B37}" srcOrd="4" destOrd="0" presId="urn:microsoft.com/office/officeart/2005/8/layout/vList2"/>
    <dgm:cxn modelId="{AD0FCE45-FF94-4F6E-BDE3-DE028D0A476B}" type="presParOf" srcId="{78270A59-24FF-44BF-9D7B-C7A06FE48860}" destId="{DFDB1989-ED36-4268-AA0D-41AFC9F2209B}" srcOrd="5" destOrd="0" presId="urn:microsoft.com/office/officeart/2005/8/layout/vList2"/>
    <dgm:cxn modelId="{660EFB57-80F9-4E44-A47A-83909E887965}" type="presParOf" srcId="{78270A59-24FF-44BF-9D7B-C7A06FE48860}" destId="{EA7327ED-B26D-4C0D-8EB6-540EA1260612}" srcOrd="6" destOrd="0" presId="urn:microsoft.com/office/officeart/2005/8/layout/vList2"/>
    <dgm:cxn modelId="{771B7EB1-3206-4101-8982-1585CA26A09B}" type="presParOf" srcId="{78270A59-24FF-44BF-9D7B-C7A06FE48860}" destId="{4CA7D3FE-B5AA-4B72-B45C-DA3C57C0ACFE}" srcOrd="7" destOrd="0" presId="urn:microsoft.com/office/officeart/2005/8/layout/vList2"/>
    <dgm:cxn modelId="{6C030D0F-1802-4792-AAB1-00E6DBC50A9B}" type="presParOf" srcId="{78270A59-24FF-44BF-9D7B-C7A06FE48860}" destId="{ED18ED24-902B-4EEC-810B-718E56B34B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F79265-7794-4D86-BDCC-0BCA4E8E045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B20EF71-559B-4354-BA4E-E482BC0C92E6}">
      <dgm:prSet/>
      <dgm:spPr/>
      <dgm:t>
        <a:bodyPr/>
        <a:lstStyle/>
        <a:p>
          <a:r>
            <a:rPr lang="pt-BR"/>
            <a:t>A criação é: Trinitária / Intencional / Cristocêntrica</a:t>
          </a:r>
          <a:endParaRPr lang="en-US"/>
        </a:p>
      </dgm:t>
    </dgm:pt>
    <dgm:pt modelId="{634DED1B-BA9E-4F8B-BE44-C6AF0EFFF64D}" type="parTrans" cxnId="{12D2A5E1-9CBE-4149-8763-7F216C71A0FB}">
      <dgm:prSet/>
      <dgm:spPr/>
      <dgm:t>
        <a:bodyPr/>
        <a:lstStyle/>
        <a:p>
          <a:endParaRPr lang="en-US"/>
        </a:p>
      </dgm:t>
    </dgm:pt>
    <dgm:pt modelId="{A0E4B5D7-0BDD-4B75-A201-166796522B4F}" type="sibTrans" cxnId="{12D2A5E1-9CBE-4149-8763-7F216C71A0FB}">
      <dgm:prSet/>
      <dgm:spPr/>
      <dgm:t>
        <a:bodyPr/>
        <a:lstStyle/>
        <a:p>
          <a:endParaRPr lang="en-US"/>
        </a:p>
      </dgm:t>
    </dgm:pt>
    <dgm:pt modelId="{609E54D9-64FF-4BC7-B950-B407FF704328}">
      <dgm:prSet/>
      <dgm:spPr/>
      <dgm:t>
        <a:bodyPr/>
        <a:lstStyle/>
        <a:p>
          <a:r>
            <a:rPr lang="pt-BR"/>
            <a:t>O Pai cria </a:t>
          </a:r>
          <a:r>
            <a:rPr lang="pt-BR" b="1"/>
            <a:t>por meio do Filho</a:t>
          </a:r>
          <a:endParaRPr lang="en-US"/>
        </a:p>
      </dgm:t>
    </dgm:pt>
    <dgm:pt modelId="{C56116C5-5F0B-42AF-AF73-592389B4B5D3}" type="parTrans" cxnId="{1D8CF08A-AFF1-4FA4-8D30-EB65DD016E74}">
      <dgm:prSet/>
      <dgm:spPr/>
      <dgm:t>
        <a:bodyPr/>
        <a:lstStyle/>
        <a:p>
          <a:endParaRPr lang="en-US"/>
        </a:p>
      </dgm:t>
    </dgm:pt>
    <dgm:pt modelId="{895FF752-B0C6-4755-9DC6-411ED836C6D0}" type="sibTrans" cxnId="{1D8CF08A-AFF1-4FA4-8D30-EB65DD016E74}">
      <dgm:prSet/>
      <dgm:spPr/>
      <dgm:t>
        <a:bodyPr/>
        <a:lstStyle/>
        <a:p>
          <a:endParaRPr lang="en-US"/>
        </a:p>
      </dgm:t>
    </dgm:pt>
    <dgm:pt modelId="{07888FE2-CD87-4FF8-9EF4-14DAC04D5F91}">
      <dgm:prSet/>
      <dgm:spPr/>
      <dgm:t>
        <a:bodyPr/>
        <a:lstStyle/>
        <a:p>
          <a:r>
            <a:rPr lang="pt-BR"/>
            <a:t>O Espírito executa e sustenta</a:t>
          </a:r>
          <a:endParaRPr lang="en-US"/>
        </a:p>
      </dgm:t>
    </dgm:pt>
    <dgm:pt modelId="{EE415D81-FE35-4504-ACE9-937BC3F672A4}" type="parTrans" cxnId="{0A35EFFF-0391-419D-8DB7-04C7B173E048}">
      <dgm:prSet/>
      <dgm:spPr/>
      <dgm:t>
        <a:bodyPr/>
        <a:lstStyle/>
        <a:p>
          <a:endParaRPr lang="en-US"/>
        </a:p>
      </dgm:t>
    </dgm:pt>
    <dgm:pt modelId="{4EDC5340-087F-4270-9E88-E7EB0B371C3B}" type="sibTrans" cxnId="{0A35EFFF-0391-419D-8DB7-04C7B173E048}">
      <dgm:prSet/>
      <dgm:spPr/>
      <dgm:t>
        <a:bodyPr/>
        <a:lstStyle/>
        <a:p>
          <a:endParaRPr lang="en-US"/>
        </a:p>
      </dgm:t>
    </dgm:pt>
    <dgm:pt modelId="{742B507C-D4BF-4373-A9B0-F2DB92D1EC3E}">
      <dgm:prSet/>
      <dgm:spPr/>
      <dgm:t>
        <a:bodyPr/>
        <a:lstStyle/>
        <a:p>
          <a:r>
            <a:rPr lang="pt-BR"/>
            <a:t>Cristo é:</a:t>
          </a:r>
          <a:endParaRPr lang="en-US"/>
        </a:p>
      </dgm:t>
    </dgm:pt>
    <dgm:pt modelId="{B048B111-44F3-420E-842C-4D769725A4E3}" type="parTrans" cxnId="{E2F7FA7D-309D-4F35-8FCC-5E8E4A535A31}">
      <dgm:prSet/>
      <dgm:spPr/>
      <dgm:t>
        <a:bodyPr/>
        <a:lstStyle/>
        <a:p>
          <a:endParaRPr lang="en-US"/>
        </a:p>
      </dgm:t>
    </dgm:pt>
    <dgm:pt modelId="{359BA2B9-5002-417A-83E4-4C0BE996AED4}" type="sibTrans" cxnId="{E2F7FA7D-309D-4F35-8FCC-5E8E4A535A31}">
      <dgm:prSet/>
      <dgm:spPr/>
      <dgm:t>
        <a:bodyPr/>
        <a:lstStyle/>
        <a:p>
          <a:endParaRPr lang="en-US"/>
        </a:p>
      </dgm:t>
    </dgm:pt>
    <dgm:pt modelId="{D5CAC618-5DB4-4379-A88D-32CF28598831}">
      <dgm:prSet/>
      <dgm:spPr/>
      <dgm:t>
        <a:bodyPr/>
        <a:lstStyle/>
        <a:p>
          <a:r>
            <a:rPr lang="pt-BR"/>
            <a:t>Agente da criação</a:t>
          </a:r>
          <a:endParaRPr lang="en-US"/>
        </a:p>
      </dgm:t>
    </dgm:pt>
    <dgm:pt modelId="{2D302E73-C238-45F0-B7DB-9A93C153E068}" type="parTrans" cxnId="{A96180C6-E247-4885-99EF-B533BF7FD02F}">
      <dgm:prSet/>
      <dgm:spPr/>
      <dgm:t>
        <a:bodyPr/>
        <a:lstStyle/>
        <a:p>
          <a:endParaRPr lang="en-US"/>
        </a:p>
      </dgm:t>
    </dgm:pt>
    <dgm:pt modelId="{FAC98F32-F5A9-4AFC-B145-DDFD8B6826A3}" type="sibTrans" cxnId="{A96180C6-E247-4885-99EF-B533BF7FD02F}">
      <dgm:prSet/>
      <dgm:spPr/>
      <dgm:t>
        <a:bodyPr/>
        <a:lstStyle/>
        <a:p>
          <a:endParaRPr lang="en-US"/>
        </a:p>
      </dgm:t>
    </dgm:pt>
    <dgm:pt modelId="{3FF49A37-CB37-453F-80C6-C946C1680DA6}">
      <dgm:prSet/>
      <dgm:spPr/>
      <dgm:t>
        <a:bodyPr/>
        <a:lstStyle/>
        <a:p>
          <a:r>
            <a:rPr lang="pt-BR"/>
            <a:t>Fundamento da ordem cósmica (Cl 1.16–17; Hb 1.2–3)</a:t>
          </a:r>
          <a:endParaRPr lang="en-US"/>
        </a:p>
      </dgm:t>
    </dgm:pt>
    <dgm:pt modelId="{0F67C69E-855A-4EDE-AF98-3778CAD832D7}" type="parTrans" cxnId="{446A8B88-74BA-472E-B3D0-176E4882453D}">
      <dgm:prSet/>
      <dgm:spPr/>
      <dgm:t>
        <a:bodyPr/>
        <a:lstStyle/>
        <a:p>
          <a:endParaRPr lang="en-US"/>
        </a:p>
      </dgm:t>
    </dgm:pt>
    <dgm:pt modelId="{A0B9433C-B43B-4FDF-A67E-F4D317CF375E}" type="sibTrans" cxnId="{446A8B88-74BA-472E-B3D0-176E4882453D}">
      <dgm:prSet/>
      <dgm:spPr/>
      <dgm:t>
        <a:bodyPr/>
        <a:lstStyle/>
        <a:p>
          <a:endParaRPr lang="en-US"/>
        </a:p>
      </dgm:t>
    </dgm:pt>
    <dgm:pt modelId="{5F7EA7F3-359C-46FD-A832-D2BEB9AEA04F}" type="pres">
      <dgm:prSet presAssocID="{65F79265-7794-4D86-BDCC-0BCA4E8E0452}" presName="Name0" presStyleCnt="0">
        <dgm:presLayoutVars>
          <dgm:dir/>
          <dgm:resizeHandles val="exact"/>
        </dgm:presLayoutVars>
      </dgm:prSet>
      <dgm:spPr/>
    </dgm:pt>
    <dgm:pt modelId="{96E798AB-766D-46D8-BDB1-7F5ED2CDE6F0}" type="pres">
      <dgm:prSet presAssocID="{6B20EF71-559B-4354-BA4E-E482BC0C92E6}" presName="node" presStyleLbl="node1" presStyleIdx="0" presStyleCnt="6">
        <dgm:presLayoutVars>
          <dgm:bulletEnabled val="1"/>
        </dgm:presLayoutVars>
      </dgm:prSet>
      <dgm:spPr/>
    </dgm:pt>
    <dgm:pt modelId="{64318314-1E98-48F0-A39B-3E6E651B7128}" type="pres">
      <dgm:prSet presAssocID="{A0E4B5D7-0BDD-4B75-A201-166796522B4F}" presName="sibTrans" presStyleLbl="sibTrans1D1" presStyleIdx="0" presStyleCnt="5"/>
      <dgm:spPr/>
    </dgm:pt>
    <dgm:pt modelId="{4CD6D5DC-5A1B-4680-A037-9BC7434CFB28}" type="pres">
      <dgm:prSet presAssocID="{A0E4B5D7-0BDD-4B75-A201-166796522B4F}" presName="connectorText" presStyleLbl="sibTrans1D1" presStyleIdx="0" presStyleCnt="5"/>
      <dgm:spPr/>
    </dgm:pt>
    <dgm:pt modelId="{60B7DD87-BA8A-498C-A724-C79CC52797E6}" type="pres">
      <dgm:prSet presAssocID="{609E54D9-64FF-4BC7-B950-B407FF704328}" presName="node" presStyleLbl="node1" presStyleIdx="1" presStyleCnt="6">
        <dgm:presLayoutVars>
          <dgm:bulletEnabled val="1"/>
        </dgm:presLayoutVars>
      </dgm:prSet>
      <dgm:spPr/>
    </dgm:pt>
    <dgm:pt modelId="{50DCB6AF-F673-4F01-B495-B1B4A79E57D5}" type="pres">
      <dgm:prSet presAssocID="{895FF752-B0C6-4755-9DC6-411ED836C6D0}" presName="sibTrans" presStyleLbl="sibTrans1D1" presStyleIdx="1" presStyleCnt="5"/>
      <dgm:spPr/>
    </dgm:pt>
    <dgm:pt modelId="{3BF56CBF-0DD9-4DB3-9FF3-FA7D533C02DC}" type="pres">
      <dgm:prSet presAssocID="{895FF752-B0C6-4755-9DC6-411ED836C6D0}" presName="connectorText" presStyleLbl="sibTrans1D1" presStyleIdx="1" presStyleCnt="5"/>
      <dgm:spPr/>
    </dgm:pt>
    <dgm:pt modelId="{F76FBA7B-8BDE-4964-B77E-E0652D10FA6D}" type="pres">
      <dgm:prSet presAssocID="{07888FE2-CD87-4FF8-9EF4-14DAC04D5F91}" presName="node" presStyleLbl="node1" presStyleIdx="2" presStyleCnt="6">
        <dgm:presLayoutVars>
          <dgm:bulletEnabled val="1"/>
        </dgm:presLayoutVars>
      </dgm:prSet>
      <dgm:spPr/>
    </dgm:pt>
    <dgm:pt modelId="{854B2930-8C89-4AD3-8EF2-D7C7E98AA4FF}" type="pres">
      <dgm:prSet presAssocID="{4EDC5340-087F-4270-9E88-E7EB0B371C3B}" presName="sibTrans" presStyleLbl="sibTrans1D1" presStyleIdx="2" presStyleCnt="5"/>
      <dgm:spPr/>
    </dgm:pt>
    <dgm:pt modelId="{0508412E-B972-4C05-8E19-F73F40BC9749}" type="pres">
      <dgm:prSet presAssocID="{4EDC5340-087F-4270-9E88-E7EB0B371C3B}" presName="connectorText" presStyleLbl="sibTrans1D1" presStyleIdx="2" presStyleCnt="5"/>
      <dgm:spPr/>
    </dgm:pt>
    <dgm:pt modelId="{4152CF25-373B-427A-8377-508C90CCCAFE}" type="pres">
      <dgm:prSet presAssocID="{742B507C-D4BF-4373-A9B0-F2DB92D1EC3E}" presName="node" presStyleLbl="node1" presStyleIdx="3" presStyleCnt="6">
        <dgm:presLayoutVars>
          <dgm:bulletEnabled val="1"/>
        </dgm:presLayoutVars>
      </dgm:prSet>
      <dgm:spPr/>
    </dgm:pt>
    <dgm:pt modelId="{5A630CD9-4EAF-4808-9A0E-7615E925750D}" type="pres">
      <dgm:prSet presAssocID="{359BA2B9-5002-417A-83E4-4C0BE996AED4}" presName="sibTrans" presStyleLbl="sibTrans1D1" presStyleIdx="3" presStyleCnt="5"/>
      <dgm:spPr/>
    </dgm:pt>
    <dgm:pt modelId="{FD4AC043-3645-4E2E-BCB1-E16AA2B202D5}" type="pres">
      <dgm:prSet presAssocID="{359BA2B9-5002-417A-83E4-4C0BE996AED4}" presName="connectorText" presStyleLbl="sibTrans1D1" presStyleIdx="3" presStyleCnt="5"/>
      <dgm:spPr/>
    </dgm:pt>
    <dgm:pt modelId="{12EB5B01-D49A-4994-8CDC-7DB15B620FFF}" type="pres">
      <dgm:prSet presAssocID="{D5CAC618-5DB4-4379-A88D-32CF28598831}" presName="node" presStyleLbl="node1" presStyleIdx="4" presStyleCnt="6">
        <dgm:presLayoutVars>
          <dgm:bulletEnabled val="1"/>
        </dgm:presLayoutVars>
      </dgm:prSet>
      <dgm:spPr/>
    </dgm:pt>
    <dgm:pt modelId="{B1131120-170D-455D-8FC2-BCE0F2C1BED3}" type="pres">
      <dgm:prSet presAssocID="{FAC98F32-F5A9-4AFC-B145-DDFD8B6826A3}" presName="sibTrans" presStyleLbl="sibTrans1D1" presStyleIdx="4" presStyleCnt="5"/>
      <dgm:spPr/>
    </dgm:pt>
    <dgm:pt modelId="{83EFEFA9-CFB1-49AA-BA62-4D00088BFDBA}" type="pres">
      <dgm:prSet presAssocID="{FAC98F32-F5A9-4AFC-B145-DDFD8B6826A3}" presName="connectorText" presStyleLbl="sibTrans1D1" presStyleIdx="4" presStyleCnt="5"/>
      <dgm:spPr/>
    </dgm:pt>
    <dgm:pt modelId="{8B257668-F442-45C9-AED6-24395AF5C3C3}" type="pres">
      <dgm:prSet presAssocID="{3FF49A37-CB37-453F-80C6-C946C1680DA6}" presName="node" presStyleLbl="node1" presStyleIdx="5" presStyleCnt="6">
        <dgm:presLayoutVars>
          <dgm:bulletEnabled val="1"/>
        </dgm:presLayoutVars>
      </dgm:prSet>
      <dgm:spPr/>
    </dgm:pt>
  </dgm:ptLst>
  <dgm:cxnLst>
    <dgm:cxn modelId="{F80F4F00-795F-4463-BFD7-CF4650A1EF6E}" type="presOf" srcId="{895FF752-B0C6-4755-9DC6-411ED836C6D0}" destId="{50DCB6AF-F673-4F01-B495-B1B4A79E57D5}" srcOrd="0" destOrd="0" presId="urn:microsoft.com/office/officeart/2016/7/layout/RepeatingBendingProcessNew"/>
    <dgm:cxn modelId="{197F4016-C5F1-4C32-B739-85190AA12434}" type="presOf" srcId="{65F79265-7794-4D86-BDCC-0BCA4E8E0452}" destId="{5F7EA7F3-359C-46FD-A832-D2BEB9AEA04F}" srcOrd="0" destOrd="0" presId="urn:microsoft.com/office/officeart/2016/7/layout/RepeatingBendingProcessNew"/>
    <dgm:cxn modelId="{F26EDB1A-F6BA-46BF-9916-7AB857A59F5E}" type="presOf" srcId="{FAC98F32-F5A9-4AFC-B145-DDFD8B6826A3}" destId="{83EFEFA9-CFB1-49AA-BA62-4D00088BFDBA}" srcOrd="1" destOrd="0" presId="urn:microsoft.com/office/officeart/2016/7/layout/RepeatingBendingProcessNew"/>
    <dgm:cxn modelId="{03FC861D-6478-4B58-88B8-56AB0DD7CD62}" type="presOf" srcId="{3FF49A37-CB37-453F-80C6-C946C1680DA6}" destId="{8B257668-F442-45C9-AED6-24395AF5C3C3}" srcOrd="0" destOrd="0" presId="urn:microsoft.com/office/officeart/2016/7/layout/RepeatingBendingProcessNew"/>
    <dgm:cxn modelId="{C5739623-48F8-40A8-9F17-5FC2602C18C2}" type="presOf" srcId="{A0E4B5D7-0BDD-4B75-A201-166796522B4F}" destId="{64318314-1E98-48F0-A39B-3E6E651B7128}" srcOrd="0" destOrd="0" presId="urn:microsoft.com/office/officeart/2016/7/layout/RepeatingBendingProcessNew"/>
    <dgm:cxn modelId="{B60F1844-FBD9-45A8-8D61-AA57AE128362}" type="presOf" srcId="{4EDC5340-087F-4270-9E88-E7EB0B371C3B}" destId="{0508412E-B972-4C05-8E19-F73F40BC9749}" srcOrd="1" destOrd="0" presId="urn:microsoft.com/office/officeart/2016/7/layout/RepeatingBendingProcessNew"/>
    <dgm:cxn modelId="{577E8A6A-6C74-4642-893C-2A0CC7FE166B}" type="presOf" srcId="{895FF752-B0C6-4755-9DC6-411ED836C6D0}" destId="{3BF56CBF-0DD9-4DB3-9FF3-FA7D533C02DC}" srcOrd="1" destOrd="0" presId="urn:microsoft.com/office/officeart/2016/7/layout/RepeatingBendingProcessNew"/>
    <dgm:cxn modelId="{3906F84A-54E7-4553-8904-A99D04601EE4}" type="presOf" srcId="{359BA2B9-5002-417A-83E4-4C0BE996AED4}" destId="{FD4AC043-3645-4E2E-BCB1-E16AA2B202D5}" srcOrd="1" destOrd="0" presId="urn:microsoft.com/office/officeart/2016/7/layout/RepeatingBendingProcessNew"/>
    <dgm:cxn modelId="{E2F7FA7D-309D-4F35-8FCC-5E8E4A535A31}" srcId="{65F79265-7794-4D86-BDCC-0BCA4E8E0452}" destId="{742B507C-D4BF-4373-A9B0-F2DB92D1EC3E}" srcOrd="3" destOrd="0" parTransId="{B048B111-44F3-420E-842C-4D769725A4E3}" sibTransId="{359BA2B9-5002-417A-83E4-4C0BE996AED4}"/>
    <dgm:cxn modelId="{6913BB7E-6344-453C-B8B2-A4DCC578FF14}" type="presOf" srcId="{6B20EF71-559B-4354-BA4E-E482BC0C92E6}" destId="{96E798AB-766D-46D8-BDB1-7F5ED2CDE6F0}" srcOrd="0" destOrd="0" presId="urn:microsoft.com/office/officeart/2016/7/layout/RepeatingBendingProcessNew"/>
    <dgm:cxn modelId="{446A8B88-74BA-472E-B3D0-176E4882453D}" srcId="{65F79265-7794-4D86-BDCC-0BCA4E8E0452}" destId="{3FF49A37-CB37-453F-80C6-C946C1680DA6}" srcOrd="5" destOrd="0" parTransId="{0F67C69E-855A-4EDE-AF98-3778CAD832D7}" sibTransId="{A0B9433C-B43B-4FDF-A67E-F4D317CF375E}"/>
    <dgm:cxn modelId="{1D8CF08A-AFF1-4FA4-8D30-EB65DD016E74}" srcId="{65F79265-7794-4D86-BDCC-0BCA4E8E0452}" destId="{609E54D9-64FF-4BC7-B950-B407FF704328}" srcOrd="1" destOrd="0" parTransId="{C56116C5-5F0B-42AF-AF73-592389B4B5D3}" sibTransId="{895FF752-B0C6-4755-9DC6-411ED836C6D0}"/>
    <dgm:cxn modelId="{44573291-A171-4ACF-AD77-98F6F37C2DE3}" type="presOf" srcId="{07888FE2-CD87-4FF8-9EF4-14DAC04D5F91}" destId="{F76FBA7B-8BDE-4964-B77E-E0652D10FA6D}" srcOrd="0" destOrd="0" presId="urn:microsoft.com/office/officeart/2016/7/layout/RepeatingBendingProcessNew"/>
    <dgm:cxn modelId="{11E843A2-5C74-4104-89B8-FA4A6A1D2149}" type="presOf" srcId="{A0E4B5D7-0BDD-4B75-A201-166796522B4F}" destId="{4CD6D5DC-5A1B-4680-A037-9BC7434CFB28}" srcOrd="1" destOrd="0" presId="urn:microsoft.com/office/officeart/2016/7/layout/RepeatingBendingProcessNew"/>
    <dgm:cxn modelId="{A96180C6-E247-4885-99EF-B533BF7FD02F}" srcId="{65F79265-7794-4D86-BDCC-0BCA4E8E0452}" destId="{D5CAC618-5DB4-4379-A88D-32CF28598831}" srcOrd="4" destOrd="0" parTransId="{2D302E73-C238-45F0-B7DB-9A93C153E068}" sibTransId="{FAC98F32-F5A9-4AFC-B145-DDFD8B6826A3}"/>
    <dgm:cxn modelId="{F4794ACD-049E-49F0-B290-EE2CC9C5D8B0}" type="presOf" srcId="{359BA2B9-5002-417A-83E4-4C0BE996AED4}" destId="{5A630CD9-4EAF-4808-9A0E-7615E925750D}" srcOrd="0" destOrd="0" presId="urn:microsoft.com/office/officeart/2016/7/layout/RepeatingBendingProcessNew"/>
    <dgm:cxn modelId="{F03076D1-8184-4DC4-9518-23FD037E9BEE}" type="presOf" srcId="{609E54D9-64FF-4BC7-B950-B407FF704328}" destId="{60B7DD87-BA8A-498C-A724-C79CC52797E6}" srcOrd="0" destOrd="0" presId="urn:microsoft.com/office/officeart/2016/7/layout/RepeatingBendingProcessNew"/>
    <dgm:cxn modelId="{C8CA81D4-5BC4-4F50-BA37-9546ECCF81E0}" type="presOf" srcId="{D5CAC618-5DB4-4379-A88D-32CF28598831}" destId="{12EB5B01-D49A-4994-8CDC-7DB15B620FFF}" srcOrd="0" destOrd="0" presId="urn:microsoft.com/office/officeart/2016/7/layout/RepeatingBendingProcessNew"/>
    <dgm:cxn modelId="{CD60F5D7-3AFF-430E-9F15-B2578BD42CF6}" type="presOf" srcId="{4EDC5340-087F-4270-9E88-E7EB0B371C3B}" destId="{854B2930-8C89-4AD3-8EF2-D7C7E98AA4FF}" srcOrd="0" destOrd="0" presId="urn:microsoft.com/office/officeart/2016/7/layout/RepeatingBendingProcessNew"/>
    <dgm:cxn modelId="{12D2A5E1-9CBE-4149-8763-7F216C71A0FB}" srcId="{65F79265-7794-4D86-BDCC-0BCA4E8E0452}" destId="{6B20EF71-559B-4354-BA4E-E482BC0C92E6}" srcOrd="0" destOrd="0" parTransId="{634DED1B-BA9E-4F8B-BE44-C6AF0EFFF64D}" sibTransId="{A0E4B5D7-0BDD-4B75-A201-166796522B4F}"/>
    <dgm:cxn modelId="{57A453E7-65A2-42F3-A886-C86CFC849E55}" type="presOf" srcId="{742B507C-D4BF-4373-A9B0-F2DB92D1EC3E}" destId="{4152CF25-373B-427A-8377-508C90CCCAFE}" srcOrd="0" destOrd="0" presId="urn:microsoft.com/office/officeart/2016/7/layout/RepeatingBendingProcessNew"/>
    <dgm:cxn modelId="{F24E74EE-A63A-4003-99B0-8D87CB7E4A7A}" type="presOf" srcId="{FAC98F32-F5A9-4AFC-B145-DDFD8B6826A3}" destId="{B1131120-170D-455D-8FC2-BCE0F2C1BED3}" srcOrd="0" destOrd="0" presId="urn:microsoft.com/office/officeart/2016/7/layout/RepeatingBendingProcessNew"/>
    <dgm:cxn modelId="{0A35EFFF-0391-419D-8DB7-04C7B173E048}" srcId="{65F79265-7794-4D86-BDCC-0BCA4E8E0452}" destId="{07888FE2-CD87-4FF8-9EF4-14DAC04D5F91}" srcOrd="2" destOrd="0" parTransId="{EE415D81-FE35-4504-ACE9-937BC3F672A4}" sibTransId="{4EDC5340-087F-4270-9E88-E7EB0B371C3B}"/>
    <dgm:cxn modelId="{30BAE215-CA84-4AFA-8D8F-BC88615E0789}" type="presParOf" srcId="{5F7EA7F3-359C-46FD-A832-D2BEB9AEA04F}" destId="{96E798AB-766D-46D8-BDB1-7F5ED2CDE6F0}" srcOrd="0" destOrd="0" presId="urn:microsoft.com/office/officeart/2016/7/layout/RepeatingBendingProcessNew"/>
    <dgm:cxn modelId="{0AFBFC78-A5A6-43CB-A886-EAEE1BA1A620}" type="presParOf" srcId="{5F7EA7F3-359C-46FD-A832-D2BEB9AEA04F}" destId="{64318314-1E98-48F0-A39B-3E6E651B7128}" srcOrd="1" destOrd="0" presId="urn:microsoft.com/office/officeart/2016/7/layout/RepeatingBendingProcessNew"/>
    <dgm:cxn modelId="{794E2791-FEBC-47F6-8EF8-F50B07D21D3B}" type="presParOf" srcId="{64318314-1E98-48F0-A39B-3E6E651B7128}" destId="{4CD6D5DC-5A1B-4680-A037-9BC7434CFB28}" srcOrd="0" destOrd="0" presId="urn:microsoft.com/office/officeart/2016/7/layout/RepeatingBendingProcessNew"/>
    <dgm:cxn modelId="{824F37EC-B76C-48F2-A7B0-6539FF0982BC}" type="presParOf" srcId="{5F7EA7F3-359C-46FD-A832-D2BEB9AEA04F}" destId="{60B7DD87-BA8A-498C-A724-C79CC52797E6}" srcOrd="2" destOrd="0" presId="urn:microsoft.com/office/officeart/2016/7/layout/RepeatingBendingProcessNew"/>
    <dgm:cxn modelId="{DA254C01-2EB5-4065-B238-2A75C54C5390}" type="presParOf" srcId="{5F7EA7F3-359C-46FD-A832-D2BEB9AEA04F}" destId="{50DCB6AF-F673-4F01-B495-B1B4A79E57D5}" srcOrd="3" destOrd="0" presId="urn:microsoft.com/office/officeart/2016/7/layout/RepeatingBendingProcessNew"/>
    <dgm:cxn modelId="{C3EB4162-91E4-4BE0-A305-58AD5F8000AA}" type="presParOf" srcId="{50DCB6AF-F673-4F01-B495-B1B4A79E57D5}" destId="{3BF56CBF-0DD9-4DB3-9FF3-FA7D533C02DC}" srcOrd="0" destOrd="0" presId="urn:microsoft.com/office/officeart/2016/7/layout/RepeatingBendingProcessNew"/>
    <dgm:cxn modelId="{6795CDC5-8892-4DD9-82E6-1B3B0E94879D}" type="presParOf" srcId="{5F7EA7F3-359C-46FD-A832-D2BEB9AEA04F}" destId="{F76FBA7B-8BDE-4964-B77E-E0652D10FA6D}" srcOrd="4" destOrd="0" presId="urn:microsoft.com/office/officeart/2016/7/layout/RepeatingBendingProcessNew"/>
    <dgm:cxn modelId="{A1327C2C-1F40-4DE6-A5DA-61AB47A973EA}" type="presParOf" srcId="{5F7EA7F3-359C-46FD-A832-D2BEB9AEA04F}" destId="{854B2930-8C89-4AD3-8EF2-D7C7E98AA4FF}" srcOrd="5" destOrd="0" presId="urn:microsoft.com/office/officeart/2016/7/layout/RepeatingBendingProcessNew"/>
    <dgm:cxn modelId="{0628AAD7-9951-4738-B5BB-3CFEE1E440A6}" type="presParOf" srcId="{854B2930-8C89-4AD3-8EF2-D7C7E98AA4FF}" destId="{0508412E-B972-4C05-8E19-F73F40BC9749}" srcOrd="0" destOrd="0" presId="urn:microsoft.com/office/officeart/2016/7/layout/RepeatingBendingProcessNew"/>
    <dgm:cxn modelId="{986AF8DD-8AA0-46FE-B6E4-A6C53586D615}" type="presParOf" srcId="{5F7EA7F3-359C-46FD-A832-D2BEB9AEA04F}" destId="{4152CF25-373B-427A-8377-508C90CCCAFE}" srcOrd="6" destOrd="0" presId="urn:microsoft.com/office/officeart/2016/7/layout/RepeatingBendingProcessNew"/>
    <dgm:cxn modelId="{126435B2-4499-4BBA-9D25-CAA161950DAD}" type="presParOf" srcId="{5F7EA7F3-359C-46FD-A832-D2BEB9AEA04F}" destId="{5A630CD9-4EAF-4808-9A0E-7615E925750D}" srcOrd="7" destOrd="0" presId="urn:microsoft.com/office/officeart/2016/7/layout/RepeatingBendingProcessNew"/>
    <dgm:cxn modelId="{E7ED6F66-B81E-486E-B4D5-D1B057C88FFA}" type="presParOf" srcId="{5A630CD9-4EAF-4808-9A0E-7615E925750D}" destId="{FD4AC043-3645-4E2E-BCB1-E16AA2B202D5}" srcOrd="0" destOrd="0" presId="urn:microsoft.com/office/officeart/2016/7/layout/RepeatingBendingProcessNew"/>
    <dgm:cxn modelId="{39ACC888-1671-4945-B8BF-1B5B935D6D35}" type="presParOf" srcId="{5F7EA7F3-359C-46FD-A832-D2BEB9AEA04F}" destId="{12EB5B01-D49A-4994-8CDC-7DB15B620FFF}" srcOrd="8" destOrd="0" presId="urn:microsoft.com/office/officeart/2016/7/layout/RepeatingBendingProcessNew"/>
    <dgm:cxn modelId="{682FD8CF-2621-48B9-A306-B1DCD4F3B273}" type="presParOf" srcId="{5F7EA7F3-359C-46FD-A832-D2BEB9AEA04F}" destId="{B1131120-170D-455D-8FC2-BCE0F2C1BED3}" srcOrd="9" destOrd="0" presId="urn:microsoft.com/office/officeart/2016/7/layout/RepeatingBendingProcessNew"/>
    <dgm:cxn modelId="{3BEE81DC-D224-44C7-99A6-3D594D5B4D84}" type="presParOf" srcId="{B1131120-170D-455D-8FC2-BCE0F2C1BED3}" destId="{83EFEFA9-CFB1-49AA-BA62-4D00088BFDBA}" srcOrd="0" destOrd="0" presId="urn:microsoft.com/office/officeart/2016/7/layout/RepeatingBendingProcessNew"/>
    <dgm:cxn modelId="{2FA9CBF8-8A64-4CB0-BD23-CF920482B7C6}" type="presParOf" srcId="{5F7EA7F3-359C-46FD-A832-D2BEB9AEA04F}" destId="{8B257668-F442-45C9-AED6-24395AF5C3C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8C73C4-8FA4-4B70-BF25-FF2CD791D1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7D6E9E-0FFF-477F-8961-6D2339B9EA47}">
      <dgm:prSet/>
      <dgm:spPr/>
      <dgm:t>
        <a:bodyPr/>
        <a:lstStyle/>
        <a:p>
          <a:r>
            <a:rPr lang="pt-BR"/>
            <a:t>“O Filho não apenas participa da criação;</a:t>
          </a:r>
          <a:br>
            <a:rPr lang="pt-BR"/>
          </a:br>
          <a:r>
            <a:rPr lang="pt-BR"/>
            <a:t> Ele é o agente divino pelo qual tudo veio a existir.”</a:t>
          </a:r>
          <a:br>
            <a:rPr lang="pt-BR"/>
          </a:br>
          <a:endParaRPr lang="en-US"/>
        </a:p>
      </dgm:t>
    </dgm:pt>
    <dgm:pt modelId="{1AF7CF81-6C38-44C5-94F3-10E55142E093}" type="parTrans" cxnId="{1C92D4ED-1D19-48CE-9F2E-2B01C10B6B90}">
      <dgm:prSet/>
      <dgm:spPr/>
      <dgm:t>
        <a:bodyPr/>
        <a:lstStyle/>
        <a:p>
          <a:endParaRPr lang="en-US"/>
        </a:p>
      </dgm:t>
    </dgm:pt>
    <dgm:pt modelId="{D8B8380F-DB86-4012-A78D-3D7793FF53E0}" type="sibTrans" cxnId="{1C92D4ED-1D19-48CE-9F2E-2B01C10B6B90}">
      <dgm:prSet/>
      <dgm:spPr/>
      <dgm:t>
        <a:bodyPr/>
        <a:lstStyle/>
        <a:p>
          <a:endParaRPr lang="en-US"/>
        </a:p>
      </dgm:t>
    </dgm:pt>
    <dgm:pt modelId="{38CFE8F7-1851-4B6F-BE58-D45F7CA67E29}">
      <dgm:prSet/>
      <dgm:spPr/>
      <dgm:t>
        <a:bodyPr/>
        <a:lstStyle/>
        <a:p>
          <a:r>
            <a:rPr lang="pt-BR" b="1"/>
            <a:t>Horton</a:t>
          </a:r>
          <a:r>
            <a:rPr lang="pt-BR"/>
            <a:t> enfatiza:</a:t>
          </a:r>
          <a:endParaRPr lang="en-US"/>
        </a:p>
      </dgm:t>
    </dgm:pt>
    <dgm:pt modelId="{488A3209-8021-4159-9F14-C040D0A68DF2}" type="parTrans" cxnId="{2730A712-6D7D-4933-BA9B-651F9114BAF3}">
      <dgm:prSet/>
      <dgm:spPr/>
      <dgm:t>
        <a:bodyPr/>
        <a:lstStyle/>
        <a:p>
          <a:endParaRPr lang="en-US"/>
        </a:p>
      </dgm:t>
    </dgm:pt>
    <dgm:pt modelId="{4B137EB0-338F-4985-BF59-9A9DA6795297}" type="sibTrans" cxnId="{2730A712-6D7D-4933-BA9B-651F9114BAF3}">
      <dgm:prSet/>
      <dgm:spPr/>
      <dgm:t>
        <a:bodyPr/>
        <a:lstStyle/>
        <a:p>
          <a:endParaRPr lang="en-US"/>
        </a:p>
      </dgm:t>
    </dgm:pt>
    <dgm:pt modelId="{380D763F-8996-49E8-92E0-9DE3D0A58BAE}">
      <dgm:prSet/>
      <dgm:spPr/>
      <dgm:t>
        <a:bodyPr/>
        <a:lstStyle/>
        <a:p>
          <a:r>
            <a:rPr lang="pt-BR"/>
            <a:t>Unidade da Trindade na criação</a:t>
          </a:r>
          <a:endParaRPr lang="en-US"/>
        </a:p>
      </dgm:t>
    </dgm:pt>
    <dgm:pt modelId="{3D087C6A-D8C5-409A-83AF-2C37CFF2526D}" type="parTrans" cxnId="{A464ABE3-F82A-495B-86B5-15443F29F982}">
      <dgm:prSet/>
      <dgm:spPr/>
      <dgm:t>
        <a:bodyPr/>
        <a:lstStyle/>
        <a:p>
          <a:endParaRPr lang="en-US"/>
        </a:p>
      </dgm:t>
    </dgm:pt>
    <dgm:pt modelId="{D2073D0D-EB95-48F9-905D-07C461EC806A}" type="sibTrans" cxnId="{A464ABE3-F82A-495B-86B5-15443F29F982}">
      <dgm:prSet/>
      <dgm:spPr/>
      <dgm:t>
        <a:bodyPr/>
        <a:lstStyle/>
        <a:p>
          <a:endParaRPr lang="en-US"/>
        </a:p>
      </dgm:t>
    </dgm:pt>
    <dgm:pt modelId="{856A2B88-5B11-4059-8CE5-BB4696BE46CD}">
      <dgm:prSet/>
      <dgm:spPr/>
      <dgm:t>
        <a:bodyPr/>
        <a:lstStyle/>
        <a:p>
          <a:r>
            <a:rPr lang="pt-BR"/>
            <a:t>Centralidade do Filho na obra criadora</a:t>
          </a:r>
          <a:endParaRPr lang="en-US"/>
        </a:p>
      </dgm:t>
    </dgm:pt>
    <dgm:pt modelId="{C07387A8-701E-4F47-B832-4E35BD44059C}" type="parTrans" cxnId="{F5417FCD-EA1C-47FC-BCDF-7CD77905599C}">
      <dgm:prSet/>
      <dgm:spPr/>
      <dgm:t>
        <a:bodyPr/>
        <a:lstStyle/>
        <a:p>
          <a:endParaRPr lang="en-US"/>
        </a:p>
      </dgm:t>
    </dgm:pt>
    <dgm:pt modelId="{834C7618-AF4F-455F-B882-BA45EDDBCE8A}" type="sibTrans" cxnId="{F5417FCD-EA1C-47FC-BCDF-7CD77905599C}">
      <dgm:prSet/>
      <dgm:spPr/>
      <dgm:t>
        <a:bodyPr/>
        <a:lstStyle/>
        <a:p>
          <a:endParaRPr lang="en-US"/>
        </a:p>
      </dgm:t>
    </dgm:pt>
    <dgm:pt modelId="{D05ECF38-4FAF-4866-9E35-D04DCB59E361}">
      <dgm:prSet/>
      <dgm:spPr/>
      <dgm:t>
        <a:bodyPr/>
        <a:lstStyle/>
        <a:p>
          <a:r>
            <a:rPr lang="pt-BR"/>
            <a:t>Autoridade cósmica de Cristo</a:t>
          </a:r>
          <a:endParaRPr lang="en-US"/>
        </a:p>
      </dgm:t>
    </dgm:pt>
    <dgm:pt modelId="{89F59E9C-0170-412E-B131-BC23865756DF}" type="parTrans" cxnId="{952C732A-DCC7-448E-8085-5789813E374C}">
      <dgm:prSet/>
      <dgm:spPr/>
      <dgm:t>
        <a:bodyPr/>
        <a:lstStyle/>
        <a:p>
          <a:endParaRPr lang="en-US"/>
        </a:p>
      </dgm:t>
    </dgm:pt>
    <dgm:pt modelId="{068F088F-0298-48EE-83EE-C9369413AC69}" type="sibTrans" cxnId="{952C732A-DCC7-448E-8085-5789813E374C}">
      <dgm:prSet/>
      <dgm:spPr/>
      <dgm:t>
        <a:bodyPr/>
        <a:lstStyle/>
        <a:p>
          <a:endParaRPr lang="en-US"/>
        </a:p>
      </dgm:t>
    </dgm:pt>
    <dgm:pt modelId="{32D98191-30E9-41E0-BD6D-215391A92CFB}" type="pres">
      <dgm:prSet presAssocID="{328C73C4-8FA4-4B70-BF25-FF2CD791D129}" presName="linear" presStyleCnt="0">
        <dgm:presLayoutVars>
          <dgm:animLvl val="lvl"/>
          <dgm:resizeHandles val="exact"/>
        </dgm:presLayoutVars>
      </dgm:prSet>
      <dgm:spPr/>
    </dgm:pt>
    <dgm:pt modelId="{5ED0D7FC-7C13-4F9D-8DA0-F3BCE2F9C80E}" type="pres">
      <dgm:prSet presAssocID="{E57D6E9E-0FFF-477F-8961-6D2339B9EA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65BC9B-DE9B-4A4F-B734-99518C84E8FA}" type="pres">
      <dgm:prSet presAssocID="{D8B8380F-DB86-4012-A78D-3D7793FF53E0}" presName="spacer" presStyleCnt="0"/>
      <dgm:spPr/>
    </dgm:pt>
    <dgm:pt modelId="{54C38041-BE70-42B5-BCC8-220F6B249830}" type="pres">
      <dgm:prSet presAssocID="{38CFE8F7-1851-4B6F-BE58-D45F7CA67E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807004-29C9-4CF8-8CB2-45241FBB11E5}" type="pres">
      <dgm:prSet presAssocID="{4B137EB0-338F-4985-BF59-9A9DA6795297}" presName="spacer" presStyleCnt="0"/>
      <dgm:spPr/>
    </dgm:pt>
    <dgm:pt modelId="{BA316DB4-844D-4458-8202-1A5F4D7BACB7}" type="pres">
      <dgm:prSet presAssocID="{380D763F-8996-49E8-92E0-9DE3D0A58B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66CAA9-3B29-45C8-81F5-5B795922AF24}" type="pres">
      <dgm:prSet presAssocID="{D2073D0D-EB95-48F9-905D-07C461EC806A}" presName="spacer" presStyleCnt="0"/>
      <dgm:spPr/>
    </dgm:pt>
    <dgm:pt modelId="{1E024D63-7DCD-4BAD-A723-A011B8ABFCFD}" type="pres">
      <dgm:prSet presAssocID="{856A2B88-5B11-4059-8CE5-BB4696BE46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B92539-D295-4AF4-B0E3-8F9B691F1BC3}" type="pres">
      <dgm:prSet presAssocID="{834C7618-AF4F-455F-B882-BA45EDDBCE8A}" presName="spacer" presStyleCnt="0"/>
      <dgm:spPr/>
    </dgm:pt>
    <dgm:pt modelId="{FC0D5EFE-6C25-486E-8436-01A9C4A67E16}" type="pres">
      <dgm:prSet presAssocID="{D05ECF38-4FAF-4866-9E35-D04DCB59E36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30A712-6D7D-4933-BA9B-651F9114BAF3}" srcId="{328C73C4-8FA4-4B70-BF25-FF2CD791D129}" destId="{38CFE8F7-1851-4B6F-BE58-D45F7CA67E29}" srcOrd="1" destOrd="0" parTransId="{488A3209-8021-4159-9F14-C040D0A68DF2}" sibTransId="{4B137EB0-338F-4985-BF59-9A9DA6795297}"/>
    <dgm:cxn modelId="{59533B23-509F-458D-A327-6BFB7C9141ED}" type="presOf" srcId="{856A2B88-5B11-4059-8CE5-BB4696BE46CD}" destId="{1E024D63-7DCD-4BAD-A723-A011B8ABFCFD}" srcOrd="0" destOrd="0" presId="urn:microsoft.com/office/officeart/2005/8/layout/vList2"/>
    <dgm:cxn modelId="{952C732A-DCC7-448E-8085-5789813E374C}" srcId="{328C73C4-8FA4-4B70-BF25-FF2CD791D129}" destId="{D05ECF38-4FAF-4866-9E35-D04DCB59E361}" srcOrd="4" destOrd="0" parTransId="{89F59E9C-0170-412E-B131-BC23865756DF}" sibTransId="{068F088F-0298-48EE-83EE-C9369413AC69}"/>
    <dgm:cxn modelId="{4E939C2B-933E-4D2B-8CB6-45D2D1367E86}" type="presOf" srcId="{E57D6E9E-0FFF-477F-8961-6D2339B9EA47}" destId="{5ED0D7FC-7C13-4F9D-8DA0-F3BCE2F9C80E}" srcOrd="0" destOrd="0" presId="urn:microsoft.com/office/officeart/2005/8/layout/vList2"/>
    <dgm:cxn modelId="{9231B640-9FC2-495C-91B6-1F2CCE0B57AA}" type="presOf" srcId="{D05ECF38-4FAF-4866-9E35-D04DCB59E361}" destId="{FC0D5EFE-6C25-486E-8436-01A9C4A67E16}" srcOrd="0" destOrd="0" presId="urn:microsoft.com/office/officeart/2005/8/layout/vList2"/>
    <dgm:cxn modelId="{66FEF48B-D5F5-48E9-9819-30DFEA10AC15}" type="presOf" srcId="{38CFE8F7-1851-4B6F-BE58-D45F7CA67E29}" destId="{54C38041-BE70-42B5-BCC8-220F6B249830}" srcOrd="0" destOrd="0" presId="urn:microsoft.com/office/officeart/2005/8/layout/vList2"/>
    <dgm:cxn modelId="{242DF8C4-AEA9-4118-BD3C-C4DBCC739BA8}" type="presOf" srcId="{328C73C4-8FA4-4B70-BF25-FF2CD791D129}" destId="{32D98191-30E9-41E0-BD6D-215391A92CFB}" srcOrd="0" destOrd="0" presId="urn:microsoft.com/office/officeart/2005/8/layout/vList2"/>
    <dgm:cxn modelId="{F5417FCD-EA1C-47FC-BCDF-7CD77905599C}" srcId="{328C73C4-8FA4-4B70-BF25-FF2CD791D129}" destId="{856A2B88-5B11-4059-8CE5-BB4696BE46CD}" srcOrd="3" destOrd="0" parTransId="{C07387A8-701E-4F47-B832-4E35BD44059C}" sibTransId="{834C7618-AF4F-455F-B882-BA45EDDBCE8A}"/>
    <dgm:cxn modelId="{A464ABE3-F82A-495B-86B5-15443F29F982}" srcId="{328C73C4-8FA4-4B70-BF25-FF2CD791D129}" destId="{380D763F-8996-49E8-92E0-9DE3D0A58BAE}" srcOrd="2" destOrd="0" parTransId="{3D087C6A-D8C5-409A-83AF-2C37CFF2526D}" sibTransId="{D2073D0D-EB95-48F9-905D-07C461EC806A}"/>
    <dgm:cxn modelId="{866CA0E6-2C99-4BFA-AAE2-242723E1A32B}" type="presOf" srcId="{380D763F-8996-49E8-92E0-9DE3D0A58BAE}" destId="{BA316DB4-844D-4458-8202-1A5F4D7BACB7}" srcOrd="0" destOrd="0" presId="urn:microsoft.com/office/officeart/2005/8/layout/vList2"/>
    <dgm:cxn modelId="{1C92D4ED-1D19-48CE-9F2E-2B01C10B6B90}" srcId="{328C73C4-8FA4-4B70-BF25-FF2CD791D129}" destId="{E57D6E9E-0FFF-477F-8961-6D2339B9EA47}" srcOrd="0" destOrd="0" parTransId="{1AF7CF81-6C38-44C5-94F3-10E55142E093}" sibTransId="{D8B8380F-DB86-4012-A78D-3D7793FF53E0}"/>
    <dgm:cxn modelId="{2520410C-2E30-4319-AA89-9D9819ECC91A}" type="presParOf" srcId="{32D98191-30E9-41E0-BD6D-215391A92CFB}" destId="{5ED0D7FC-7C13-4F9D-8DA0-F3BCE2F9C80E}" srcOrd="0" destOrd="0" presId="urn:microsoft.com/office/officeart/2005/8/layout/vList2"/>
    <dgm:cxn modelId="{98C5CD96-289F-41C9-A572-8C08ADBC0A03}" type="presParOf" srcId="{32D98191-30E9-41E0-BD6D-215391A92CFB}" destId="{2C65BC9B-DE9B-4A4F-B734-99518C84E8FA}" srcOrd="1" destOrd="0" presId="urn:microsoft.com/office/officeart/2005/8/layout/vList2"/>
    <dgm:cxn modelId="{AC69D82D-E1C0-464B-882B-2DCB90ABB3A4}" type="presParOf" srcId="{32D98191-30E9-41E0-BD6D-215391A92CFB}" destId="{54C38041-BE70-42B5-BCC8-220F6B249830}" srcOrd="2" destOrd="0" presId="urn:microsoft.com/office/officeart/2005/8/layout/vList2"/>
    <dgm:cxn modelId="{CE652168-78EA-4D06-B55B-DA01BC0E92B4}" type="presParOf" srcId="{32D98191-30E9-41E0-BD6D-215391A92CFB}" destId="{00807004-29C9-4CF8-8CB2-45241FBB11E5}" srcOrd="3" destOrd="0" presId="urn:microsoft.com/office/officeart/2005/8/layout/vList2"/>
    <dgm:cxn modelId="{78C1D851-FA5A-420E-A306-DDB80D34D2AB}" type="presParOf" srcId="{32D98191-30E9-41E0-BD6D-215391A92CFB}" destId="{BA316DB4-844D-4458-8202-1A5F4D7BACB7}" srcOrd="4" destOrd="0" presId="urn:microsoft.com/office/officeart/2005/8/layout/vList2"/>
    <dgm:cxn modelId="{A0C4CEB1-5FCA-4769-B841-7C011C83CD34}" type="presParOf" srcId="{32D98191-30E9-41E0-BD6D-215391A92CFB}" destId="{7566CAA9-3B29-45C8-81F5-5B795922AF24}" srcOrd="5" destOrd="0" presId="urn:microsoft.com/office/officeart/2005/8/layout/vList2"/>
    <dgm:cxn modelId="{D70B8B97-0BBF-475B-AAB0-E123F5BE7DA3}" type="presParOf" srcId="{32D98191-30E9-41E0-BD6D-215391A92CFB}" destId="{1E024D63-7DCD-4BAD-A723-A011B8ABFCFD}" srcOrd="6" destOrd="0" presId="urn:microsoft.com/office/officeart/2005/8/layout/vList2"/>
    <dgm:cxn modelId="{6B4F8963-B25A-4745-8F20-7F24625F476E}" type="presParOf" srcId="{32D98191-30E9-41E0-BD6D-215391A92CFB}" destId="{09B92539-D295-4AF4-B0E3-8F9B691F1BC3}" srcOrd="7" destOrd="0" presId="urn:microsoft.com/office/officeart/2005/8/layout/vList2"/>
    <dgm:cxn modelId="{416E85CC-FD4B-4EF3-8641-1B515CE10D03}" type="presParOf" srcId="{32D98191-30E9-41E0-BD6D-215391A92CFB}" destId="{FC0D5EFE-6C25-486E-8436-01A9C4A67E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5DB57E-7975-48A5-8275-980F2DC39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DF1659-7CB7-44A3-ACCC-B4D9D4935EE9}">
      <dgm:prSet/>
      <dgm:spPr/>
      <dgm:t>
        <a:bodyPr/>
        <a:lstStyle/>
        <a:p>
          <a:r>
            <a:rPr lang="pt-BR"/>
            <a:t>Filosofia gnóstica ensinava: Um criador inferior</a:t>
          </a:r>
          <a:endParaRPr lang="en-US"/>
        </a:p>
      </dgm:t>
    </dgm:pt>
    <dgm:pt modelId="{461D8468-34B1-487B-817C-01D01C401C32}" type="parTrans" cxnId="{170F614C-B9AC-44C9-81DF-A5D61D23AB02}">
      <dgm:prSet/>
      <dgm:spPr/>
      <dgm:t>
        <a:bodyPr/>
        <a:lstStyle/>
        <a:p>
          <a:endParaRPr lang="en-US"/>
        </a:p>
      </dgm:t>
    </dgm:pt>
    <dgm:pt modelId="{6BD78199-4F05-4052-A278-60C206D9EC60}" type="sibTrans" cxnId="{170F614C-B9AC-44C9-81DF-A5D61D23AB02}">
      <dgm:prSet/>
      <dgm:spPr/>
      <dgm:t>
        <a:bodyPr/>
        <a:lstStyle/>
        <a:p>
          <a:endParaRPr lang="en-US"/>
        </a:p>
      </dgm:t>
    </dgm:pt>
    <dgm:pt modelId="{661BACE6-7ADD-4502-AC4A-3B7A5D2EA02D}">
      <dgm:prSet/>
      <dgm:spPr/>
      <dgm:t>
        <a:bodyPr/>
        <a:lstStyle/>
        <a:p>
          <a:r>
            <a:rPr lang="pt-BR"/>
            <a:t>Bíblia ensina:</a:t>
          </a:r>
          <a:endParaRPr lang="en-US"/>
        </a:p>
      </dgm:t>
    </dgm:pt>
    <dgm:pt modelId="{72CDA19C-CAEF-4F66-924D-CA2281BA80CB}" type="parTrans" cxnId="{CE2EF869-AAD1-4CDC-A59B-5F149CA8E769}">
      <dgm:prSet/>
      <dgm:spPr/>
      <dgm:t>
        <a:bodyPr/>
        <a:lstStyle/>
        <a:p>
          <a:endParaRPr lang="en-US"/>
        </a:p>
      </dgm:t>
    </dgm:pt>
    <dgm:pt modelId="{17BF55EC-12B8-4F1E-9C20-0C8588BE5A76}" type="sibTrans" cxnId="{CE2EF869-AAD1-4CDC-A59B-5F149CA8E769}">
      <dgm:prSet/>
      <dgm:spPr/>
      <dgm:t>
        <a:bodyPr/>
        <a:lstStyle/>
        <a:p>
          <a:endParaRPr lang="en-US"/>
        </a:p>
      </dgm:t>
    </dgm:pt>
    <dgm:pt modelId="{528BB844-883F-4EFC-89F8-D4C513BC767F}">
      <dgm:prSet/>
      <dgm:spPr/>
      <dgm:t>
        <a:bodyPr/>
        <a:lstStyle/>
        <a:p>
          <a:r>
            <a:rPr lang="pt-BR"/>
            <a:t>O Criador é Deus verdadeiro</a:t>
          </a:r>
          <a:endParaRPr lang="en-US"/>
        </a:p>
      </dgm:t>
    </dgm:pt>
    <dgm:pt modelId="{C1B42D84-DB3B-45A0-9AC5-CF2AE1AFCCB2}" type="parTrans" cxnId="{4A53CF6C-A9EB-48BB-ABAB-9FE117C1AA8E}">
      <dgm:prSet/>
      <dgm:spPr/>
      <dgm:t>
        <a:bodyPr/>
        <a:lstStyle/>
        <a:p>
          <a:endParaRPr lang="en-US"/>
        </a:p>
      </dgm:t>
    </dgm:pt>
    <dgm:pt modelId="{DFBFBD76-D3B0-4383-9CCF-20C676960A16}" type="sibTrans" cxnId="{4A53CF6C-A9EB-48BB-ABAB-9FE117C1AA8E}">
      <dgm:prSet/>
      <dgm:spPr/>
      <dgm:t>
        <a:bodyPr/>
        <a:lstStyle/>
        <a:p>
          <a:endParaRPr lang="en-US"/>
        </a:p>
      </dgm:t>
    </dgm:pt>
    <dgm:pt modelId="{4BE9638F-3017-4DCC-BABF-07048CD64596}">
      <dgm:prSet/>
      <dgm:spPr/>
      <dgm:t>
        <a:bodyPr/>
        <a:lstStyle/>
        <a:p>
          <a:r>
            <a:rPr lang="pt-BR"/>
            <a:t>Se Cristo cria: Cristo é Deus</a:t>
          </a:r>
          <a:endParaRPr lang="en-US"/>
        </a:p>
      </dgm:t>
    </dgm:pt>
    <dgm:pt modelId="{143C43D7-C776-4828-813F-1B5C1758B62E}" type="parTrans" cxnId="{EA1BF484-E1D8-4519-A690-BE6B11CFBDAF}">
      <dgm:prSet/>
      <dgm:spPr/>
      <dgm:t>
        <a:bodyPr/>
        <a:lstStyle/>
        <a:p>
          <a:endParaRPr lang="en-US"/>
        </a:p>
      </dgm:t>
    </dgm:pt>
    <dgm:pt modelId="{CAB1A81D-14B9-443E-B517-F8959C1F3FE2}" type="sibTrans" cxnId="{EA1BF484-E1D8-4519-A690-BE6B11CFBDAF}">
      <dgm:prSet/>
      <dgm:spPr/>
      <dgm:t>
        <a:bodyPr/>
        <a:lstStyle/>
        <a:p>
          <a:endParaRPr lang="en-US"/>
        </a:p>
      </dgm:t>
    </dgm:pt>
    <dgm:pt modelId="{64BB0593-83D0-42D1-8EBA-5AFB4556D19D}">
      <dgm:prSet/>
      <dgm:spPr/>
      <dgm:t>
        <a:bodyPr/>
        <a:lstStyle/>
        <a:p>
          <a:r>
            <a:rPr lang="pt-BR"/>
            <a:t>Não existe: Criação fora do Logos</a:t>
          </a:r>
          <a:endParaRPr lang="en-US"/>
        </a:p>
      </dgm:t>
    </dgm:pt>
    <dgm:pt modelId="{3D112BC1-D60D-4858-A67A-DED4214708CB}" type="parTrans" cxnId="{9C9E5692-80F4-476D-9ADA-5AE9E9802AC3}">
      <dgm:prSet/>
      <dgm:spPr/>
      <dgm:t>
        <a:bodyPr/>
        <a:lstStyle/>
        <a:p>
          <a:endParaRPr lang="en-US"/>
        </a:p>
      </dgm:t>
    </dgm:pt>
    <dgm:pt modelId="{BF44E844-0D79-4758-B634-E78C479DA39E}" type="sibTrans" cxnId="{9C9E5692-80F4-476D-9ADA-5AE9E9802AC3}">
      <dgm:prSet/>
      <dgm:spPr/>
      <dgm:t>
        <a:bodyPr/>
        <a:lstStyle/>
        <a:p>
          <a:endParaRPr lang="en-US"/>
        </a:p>
      </dgm:t>
    </dgm:pt>
    <dgm:pt modelId="{2AF4290A-E507-4A2D-BB2A-4253DDB9C60F}" type="pres">
      <dgm:prSet presAssocID="{2C5DB57E-7975-48A5-8275-980F2DC393AF}" presName="linear" presStyleCnt="0">
        <dgm:presLayoutVars>
          <dgm:animLvl val="lvl"/>
          <dgm:resizeHandles val="exact"/>
        </dgm:presLayoutVars>
      </dgm:prSet>
      <dgm:spPr/>
    </dgm:pt>
    <dgm:pt modelId="{3FFAEB94-CD32-4C67-9569-780E2339499C}" type="pres">
      <dgm:prSet presAssocID="{32DF1659-7CB7-44A3-ACCC-B4D9D4935E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674C3DC-1169-49A3-90EE-44B656B7744C}" type="pres">
      <dgm:prSet presAssocID="{6BD78199-4F05-4052-A278-60C206D9EC60}" presName="spacer" presStyleCnt="0"/>
      <dgm:spPr/>
    </dgm:pt>
    <dgm:pt modelId="{DA18B65C-FC96-4DE9-91FE-2B0DB851A916}" type="pres">
      <dgm:prSet presAssocID="{661BACE6-7ADD-4502-AC4A-3B7A5D2EA02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6826AC-5700-4362-96F0-14743F390029}" type="pres">
      <dgm:prSet presAssocID="{17BF55EC-12B8-4F1E-9C20-0C8588BE5A76}" presName="spacer" presStyleCnt="0"/>
      <dgm:spPr/>
    </dgm:pt>
    <dgm:pt modelId="{DC7A0173-3CA0-4385-9C45-3904DABA7F0E}" type="pres">
      <dgm:prSet presAssocID="{528BB844-883F-4EFC-89F8-D4C513BC767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BFB713-5E1D-4D87-B037-D06B0F532ED9}" type="pres">
      <dgm:prSet presAssocID="{DFBFBD76-D3B0-4383-9CCF-20C676960A16}" presName="spacer" presStyleCnt="0"/>
      <dgm:spPr/>
    </dgm:pt>
    <dgm:pt modelId="{51E737DC-0DDD-43B8-B700-47C65753A3F8}" type="pres">
      <dgm:prSet presAssocID="{4BE9638F-3017-4DCC-BABF-07048CD645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5A4F76-9C6C-4AF0-9602-915BE02C1C5B}" type="pres">
      <dgm:prSet presAssocID="{CAB1A81D-14B9-443E-B517-F8959C1F3FE2}" presName="spacer" presStyleCnt="0"/>
      <dgm:spPr/>
    </dgm:pt>
    <dgm:pt modelId="{0D0EC6C4-9BA5-41A3-BAB7-1A9AFEADA1F7}" type="pres">
      <dgm:prSet presAssocID="{64BB0593-83D0-42D1-8EBA-5AFB4556D19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3E3410-9936-4CF1-A6B4-E975BEE133ED}" type="presOf" srcId="{64BB0593-83D0-42D1-8EBA-5AFB4556D19D}" destId="{0D0EC6C4-9BA5-41A3-BAB7-1A9AFEADA1F7}" srcOrd="0" destOrd="0" presId="urn:microsoft.com/office/officeart/2005/8/layout/vList2"/>
    <dgm:cxn modelId="{DE9FB317-D951-47DA-8384-A369C4EAFD96}" type="presOf" srcId="{32DF1659-7CB7-44A3-ACCC-B4D9D4935EE9}" destId="{3FFAEB94-CD32-4C67-9569-780E2339499C}" srcOrd="0" destOrd="0" presId="urn:microsoft.com/office/officeart/2005/8/layout/vList2"/>
    <dgm:cxn modelId="{533CF82F-E909-46BE-BA50-55303CFA926F}" type="presOf" srcId="{4BE9638F-3017-4DCC-BABF-07048CD64596}" destId="{51E737DC-0DDD-43B8-B700-47C65753A3F8}" srcOrd="0" destOrd="0" presId="urn:microsoft.com/office/officeart/2005/8/layout/vList2"/>
    <dgm:cxn modelId="{593E5A44-0295-4FC2-9CDD-0136B3750030}" type="presOf" srcId="{2C5DB57E-7975-48A5-8275-980F2DC393AF}" destId="{2AF4290A-E507-4A2D-BB2A-4253DDB9C60F}" srcOrd="0" destOrd="0" presId="urn:microsoft.com/office/officeart/2005/8/layout/vList2"/>
    <dgm:cxn modelId="{CE2EF869-AAD1-4CDC-A59B-5F149CA8E769}" srcId="{2C5DB57E-7975-48A5-8275-980F2DC393AF}" destId="{661BACE6-7ADD-4502-AC4A-3B7A5D2EA02D}" srcOrd="1" destOrd="0" parTransId="{72CDA19C-CAEF-4F66-924D-CA2281BA80CB}" sibTransId="{17BF55EC-12B8-4F1E-9C20-0C8588BE5A76}"/>
    <dgm:cxn modelId="{170F614C-B9AC-44C9-81DF-A5D61D23AB02}" srcId="{2C5DB57E-7975-48A5-8275-980F2DC393AF}" destId="{32DF1659-7CB7-44A3-ACCC-B4D9D4935EE9}" srcOrd="0" destOrd="0" parTransId="{461D8468-34B1-487B-817C-01D01C401C32}" sibTransId="{6BD78199-4F05-4052-A278-60C206D9EC60}"/>
    <dgm:cxn modelId="{4A53CF6C-A9EB-48BB-ABAB-9FE117C1AA8E}" srcId="{2C5DB57E-7975-48A5-8275-980F2DC393AF}" destId="{528BB844-883F-4EFC-89F8-D4C513BC767F}" srcOrd="2" destOrd="0" parTransId="{C1B42D84-DB3B-45A0-9AC5-CF2AE1AFCCB2}" sibTransId="{DFBFBD76-D3B0-4383-9CCF-20C676960A16}"/>
    <dgm:cxn modelId="{EA1BF484-E1D8-4519-A690-BE6B11CFBDAF}" srcId="{2C5DB57E-7975-48A5-8275-980F2DC393AF}" destId="{4BE9638F-3017-4DCC-BABF-07048CD64596}" srcOrd="3" destOrd="0" parTransId="{143C43D7-C776-4828-813F-1B5C1758B62E}" sibTransId="{CAB1A81D-14B9-443E-B517-F8959C1F3FE2}"/>
    <dgm:cxn modelId="{9C9E5692-80F4-476D-9ADA-5AE9E9802AC3}" srcId="{2C5DB57E-7975-48A5-8275-980F2DC393AF}" destId="{64BB0593-83D0-42D1-8EBA-5AFB4556D19D}" srcOrd="4" destOrd="0" parTransId="{3D112BC1-D60D-4858-A67A-DED4214708CB}" sibTransId="{BF44E844-0D79-4758-B634-E78C479DA39E}"/>
    <dgm:cxn modelId="{4F0235AF-1FE9-4092-8410-A3806277689A}" type="presOf" srcId="{528BB844-883F-4EFC-89F8-D4C513BC767F}" destId="{DC7A0173-3CA0-4385-9C45-3904DABA7F0E}" srcOrd="0" destOrd="0" presId="urn:microsoft.com/office/officeart/2005/8/layout/vList2"/>
    <dgm:cxn modelId="{CBBFA4B9-0E0C-44C9-B635-7F1DE4336A3F}" type="presOf" srcId="{661BACE6-7ADD-4502-AC4A-3B7A5D2EA02D}" destId="{DA18B65C-FC96-4DE9-91FE-2B0DB851A916}" srcOrd="0" destOrd="0" presId="urn:microsoft.com/office/officeart/2005/8/layout/vList2"/>
    <dgm:cxn modelId="{0992CD57-1A6F-4365-8290-F03EA3D97D6C}" type="presParOf" srcId="{2AF4290A-E507-4A2D-BB2A-4253DDB9C60F}" destId="{3FFAEB94-CD32-4C67-9569-780E2339499C}" srcOrd="0" destOrd="0" presId="urn:microsoft.com/office/officeart/2005/8/layout/vList2"/>
    <dgm:cxn modelId="{D8769784-C831-4964-9AA6-E981DDC2A5C7}" type="presParOf" srcId="{2AF4290A-E507-4A2D-BB2A-4253DDB9C60F}" destId="{D674C3DC-1169-49A3-90EE-44B656B7744C}" srcOrd="1" destOrd="0" presId="urn:microsoft.com/office/officeart/2005/8/layout/vList2"/>
    <dgm:cxn modelId="{3B234481-5A06-43F9-9098-195E587A5F26}" type="presParOf" srcId="{2AF4290A-E507-4A2D-BB2A-4253DDB9C60F}" destId="{DA18B65C-FC96-4DE9-91FE-2B0DB851A916}" srcOrd="2" destOrd="0" presId="urn:microsoft.com/office/officeart/2005/8/layout/vList2"/>
    <dgm:cxn modelId="{0B0C8E83-8380-4804-81E4-B957CAB8B504}" type="presParOf" srcId="{2AF4290A-E507-4A2D-BB2A-4253DDB9C60F}" destId="{136826AC-5700-4362-96F0-14743F390029}" srcOrd="3" destOrd="0" presId="urn:microsoft.com/office/officeart/2005/8/layout/vList2"/>
    <dgm:cxn modelId="{D635A4D1-3D88-4AE5-9A82-70D94017D9AA}" type="presParOf" srcId="{2AF4290A-E507-4A2D-BB2A-4253DDB9C60F}" destId="{DC7A0173-3CA0-4385-9C45-3904DABA7F0E}" srcOrd="4" destOrd="0" presId="urn:microsoft.com/office/officeart/2005/8/layout/vList2"/>
    <dgm:cxn modelId="{13F2A594-7051-47B5-9434-2540F7846C68}" type="presParOf" srcId="{2AF4290A-E507-4A2D-BB2A-4253DDB9C60F}" destId="{73BFB713-5E1D-4D87-B037-D06B0F532ED9}" srcOrd="5" destOrd="0" presId="urn:microsoft.com/office/officeart/2005/8/layout/vList2"/>
    <dgm:cxn modelId="{CF68B6F2-A289-4610-AC03-AEE7CFD109C3}" type="presParOf" srcId="{2AF4290A-E507-4A2D-BB2A-4253DDB9C60F}" destId="{51E737DC-0DDD-43B8-B700-47C65753A3F8}" srcOrd="6" destOrd="0" presId="urn:microsoft.com/office/officeart/2005/8/layout/vList2"/>
    <dgm:cxn modelId="{BC994567-1FFD-41AA-949E-D4554654A25C}" type="presParOf" srcId="{2AF4290A-E507-4A2D-BB2A-4253DDB9C60F}" destId="{DA5A4F76-9C6C-4AF0-9602-915BE02C1C5B}" srcOrd="7" destOrd="0" presId="urn:microsoft.com/office/officeart/2005/8/layout/vList2"/>
    <dgm:cxn modelId="{F26E6D35-2F5F-4094-9340-30D65A863A95}" type="presParOf" srcId="{2AF4290A-E507-4A2D-BB2A-4253DDB9C60F}" destId="{0D0EC6C4-9BA5-41A3-BAB7-1A9AFEADA1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038CD2-5CC2-4E92-B348-48AE2C1FD9D0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62D92D6-3AC6-4C41-BE8E-CAD926DD169E}">
      <dgm:prSet/>
      <dgm:spPr/>
      <dgm:t>
        <a:bodyPr/>
        <a:lstStyle/>
        <a:p>
          <a:pPr rtl="0"/>
          <a:r>
            <a:rPr lang="pt-BR"/>
            <a:t>Salvação </a:t>
          </a:r>
          <a:r>
            <a:rPr lang="pt-BR">
              <a:latin typeface="Aptos Display" panose="020F0302020204030204"/>
            </a:rPr>
            <a:t>NÃO é</a:t>
          </a:r>
          <a:r>
            <a:rPr lang="pt-BR"/>
            <a:t>:</a:t>
          </a:r>
          <a:endParaRPr lang="en-US"/>
        </a:p>
      </dgm:t>
    </dgm:pt>
    <dgm:pt modelId="{3D144925-6C51-46AF-B28B-53C8947D3A83}" type="parTrans" cxnId="{220C9FD1-F9AE-4146-9E6D-F9EB00628F72}">
      <dgm:prSet/>
      <dgm:spPr/>
      <dgm:t>
        <a:bodyPr/>
        <a:lstStyle/>
        <a:p>
          <a:endParaRPr lang="en-US"/>
        </a:p>
      </dgm:t>
    </dgm:pt>
    <dgm:pt modelId="{B0DA7950-AA66-4492-9629-C1B32D756279}" type="sibTrans" cxnId="{220C9FD1-F9AE-4146-9E6D-F9EB00628F72}">
      <dgm:prSet/>
      <dgm:spPr/>
      <dgm:t>
        <a:bodyPr/>
        <a:lstStyle/>
        <a:p>
          <a:endParaRPr lang="en-US"/>
        </a:p>
      </dgm:t>
    </dgm:pt>
    <dgm:pt modelId="{0D3768F2-B714-43BF-8225-3B0849B74EC6}">
      <dgm:prSet/>
      <dgm:spPr/>
      <dgm:t>
        <a:bodyPr/>
        <a:lstStyle/>
        <a:p>
          <a:r>
            <a:rPr lang="pt-BR"/>
            <a:t>Reforma moral</a:t>
          </a:r>
          <a:endParaRPr lang="en-US"/>
        </a:p>
      </dgm:t>
    </dgm:pt>
    <dgm:pt modelId="{319C204C-5F9B-4257-952D-AF3875B2A62E}" type="parTrans" cxnId="{737A1FB8-C277-47B7-A963-37A98F253C52}">
      <dgm:prSet/>
      <dgm:spPr/>
      <dgm:t>
        <a:bodyPr/>
        <a:lstStyle/>
        <a:p>
          <a:endParaRPr lang="en-US"/>
        </a:p>
      </dgm:t>
    </dgm:pt>
    <dgm:pt modelId="{9C56E662-D424-46F1-96A4-014256A8101E}" type="sibTrans" cxnId="{737A1FB8-C277-47B7-A963-37A98F253C52}">
      <dgm:prSet/>
      <dgm:spPr/>
      <dgm:t>
        <a:bodyPr/>
        <a:lstStyle/>
        <a:p>
          <a:endParaRPr lang="en-US"/>
        </a:p>
      </dgm:t>
    </dgm:pt>
    <dgm:pt modelId="{7F338A64-E6C5-43C3-B392-C457A3E4E00A}">
      <dgm:prSet/>
      <dgm:spPr/>
      <dgm:t>
        <a:bodyPr/>
        <a:lstStyle/>
        <a:p>
          <a:r>
            <a:rPr lang="pt-BR"/>
            <a:t>Autoajuda espiritual</a:t>
          </a:r>
          <a:endParaRPr lang="en-US"/>
        </a:p>
      </dgm:t>
    </dgm:pt>
    <dgm:pt modelId="{322E98EB-7099-4B40-9830-B50FDB59F4A8}" type="parTrans" cxnId="{50A571D2-D49E-4D4A-B8F3-EDABFBA9E85B}">
      <dgm:prSet/>
      <dgm:spPr/>
      <dgm:t>
        <a:bodyPr/>
        <a:lstStyle/>
        <a:p>
          <a:endParaRPr lang="en-US"/>
        </a:p>
      </dgm:t>
    </dgm:pt>
    <dgm:pt modelId="{58F71719-5E04-47CA-BD8D-5CFA12F0C72A}" type="sibTrans" cxnId="{50A571D2-D49E-4D4A-B8F3-EDABFBA9E85B}">
      <dgm:prSet/>
      <dgm:spPr/>
      <dgm:t>
        <a:bodyPr/>
        <a:lstStyle/>
        <a:p>
          <a:endParaRPr lang="en-US"/>
        </a:p>
      </dgm:t>
    </dgm:pt>
    <dgm:pt modelId="{FA45537C-76A3-477B-9F26-F4658A6F05EF}">
      <dgm:prSet/>
      <dgm:spPr/>
      <dgm:t>
        <a:bodyPr/>
        <a:lstStyle/>
        <a:p>
          <a:r>
            <a:rPr lang="pt-BR"/>
            <a:t>Salvação é: Participação na vida de Deus</a:t>
          </a:r>
          <a:endParaRPr lang="en-US"/>
        </a:p>
      </dgm:t>
    </dgm:pt>
    <dgm:pt modelId="{89862DBE-A393-4BAB-9A52-E3BD70CB27C6}" type="parTrans" cxnId="{AC3A5FFD-23F1-4B41-92D7-6473604582FB}">
      <dgm:prSet/>
      <dgm:spPr/>
      <dgm:t>
        <a:bodyPr/>
        <a:lstStyle/>
        <a:p>
          <a:endParaRPr lang="en-US"/>
        </a:p>
      </dgm:t>
    </dgm:pt>
    <dgm:pt modelId="{5FF0E36D-A98C-4876-AAB0-7962754E6507}" type="sibTrans" cxnId="{AC3A5FFD-23F1-4B41-92D7-6473604582FB}">
      <dgm:prSet/>
      <dgm:spPr/>
      <dgm:t>
        <a:bodyPr/>
        <a:lstStyle/>
        <a:p>
          <a:endParaRPr lang="en-US"/>
        </a:p>
      </dgm:t>
    </dgm:pt>
    <dgm:pt modelId="{0500DE75-5538-421F-9280-C9640877397C}">
      <dgm:prSet/>
      <dgm:spPr/>
      <dgm:t>
        <a:bodyPr/>
        <a:lstStyle/>
        <a:p>
          <a:pPr rtl="0"/>
          <a:r>
            <a:rPr lang="pt-BR"/>
            <a:t>O novo nascimento:</a:t>
          </a:r>
          <a:r>
            <a:rPr lang="pt-BR">
              <a:latin typeface="Aptos Display" panose="020F0302020204030204"/>
            </a:rPr>
            <a:t> </a:t>
          </a:r>
          <a:r>
            <a:rPr lang="pt-BR"/>
            <a:t>É obra do Logos</a:t>
          </a:r>
          <a:endParaRPr lang="en-US"/>
        </a:p>
      </dgm:t>
    </dgm:pt>
    <dgm:pt modelId="{599D7975-FD37-48AD-9C5F-414CA1DB76E1}" type="parTrans" cxnId="{D0951C2B-8AF0-4D2D-AF43-308905B001D4}">
      <dgm:prSet/>
      <dgm:spPr/>
      <dgm:t>
        <a:bodyPr/>
        <a:lstStyle/>
        <a:p>
          <a:endParaRPr lang="en-US"/>
        </a:p>
      </dgm:t>
    </dgm:pt>
    <dgm:pt modelId="{D2D80104-EE6B-49BD-8741-A23DCE546268}" type="sibTrans" cxnId="{D0951C2B-8AF0-4D2D-AF43-308905B001D4}">
      <dgm:prSet/>
      <dgm:spPr/>
      <dgm:t>
        <a:bodyPr/>
        <a:lstStyle/>
        <a:p>
          <a:endParaRPr lang="en-US"/>
        </a:p>
      </dgm:t>
    </dgm:pt>
    <dgm:pt modelId="{7AD6723D-A5E5-4CCE-B31D-03D47F09E96D}">
      <dgm:prSet/>
      <dgm:spPr/>
      <dgm:t>
        <a:bodyPr/>
        <a:lstStyle/>
        <a:p>
          <a:r>
            <a:rPr lang="pt-BR"/>
            <a:t>É comunicação da vida divina</a:t>
          </a:r>
          <a:endParaRPr lang="en-US"/>
        </a:p>
      </dgm:t>
    </dgm:pt>
    <dgm:pt modelId="{D373D924-12F0-4957-8422-D6A9853A08CA}" type="parTrans" cxnId="{D54B3122-F98E-403A-95AA-6E564B3AA0DF}">
      <dgm:prSet/>
      <dgm:spPr/>
      <dgm:t>
        <a:bodyPr/>
        <a:lstStyle/>
        <a:p>
          <a:endParaRPr lang="en-US"/>
        </a:p>
      </dgm:t>
    </dgm:pt>
    <dgm:pt modelId="{10AC66D6-78E7-4BAF-959C-46B1733DBC25}" type="sibTrans" cxnId="{D54B3122-F98E-403A-95AA-6E564B3AA0DF}">
      <dgm:prSet/>
      <dgm:spPr/>
      <dgm:t>
        <a:bodyPr/>
        <a:lstStyle/>
        <a:p>
          <a:endParaRPr lang="en-US"/>
        </a:p>
      </dgm:t>
    </dgm:pt>
    <dgm:pt modelId="{C835C618-2C1F-4A81-8472-EA806606FBED}">
      <dgm:prSet/>
      <dgm:spPr/>
      <dgm:t>
        <a:bodyPr/>
        <a:lstStyle/>
        <a:p>
          <a:r>
            <a:rPr lang="pt-BR"/>
            <a:t>(Jo 5.26; 1Jo 5.11–12)</a:t>
          </a:r>
          <a:endParaRPr lang="en-US"/>
        </a:p>
      </dgm:t>
    </dgm:pt>
    <dgm:pt modelId="{70FC7B02-E057-424C-9CE1-DA32DADCD0E4}" type="parTrans" cxnId="{B2895F55-5908-4D5C-A92E-B4ED95511C45}">
      <dgm:prSet/>
      <dgm:spPr/>
      <dgm:t>
        <a:bodyPr/>
        <a:lstStyle/>
        <a:p>
          <a:endParaRPr lang="en-US"/>
        </a:p>
      </dgm:t>
    </dgm:pt>
    <dgm:pt modelId="{54AF18FF-5321-4F4E-9BA6-01FB8E1874DE}" type="sibTrans" cxnId="{B2895F55-5908-4D5C-A92E-B4ED95511C45}">
      <dgm:prSet/>
      <dgm:spPr/>
      <dgm:t>
        <a:bodyPr/>
        <a:lstStyle/>
        <a:p>
          <a:endParaRPr lang="en-US"/>
        </a:p>
      </dgm:t>
    </dgm:pt>
    <dgm:pt modelId="{E6C4B26D-FCFD-45BF-9C23-0C7CFA5CE5EC}" type="pres">
      <dgm:prSet presAssocID="{3B038CD2-5CC2-4E92-B348-48AE2C1FD9D0}" presName="linear" presStyleCnt="0">
        <dgm:presLayoutVars>
          <dgm:animLvl val="lvl"/>
          <dgm:resizeHandles val="exact"/>
        </dgm:presLayoutVars>
      </dgm:prSet>
      <dgm:spPr/>
    </dgm:pt>
    <dgm:pt modelId="{ACEBEA5F-7839-486D-9C75-B1F889AA3BC1}" type="pres">
      <dgm:prSet presAssocID="{D62D92D6-3AC6-4C41-BE8E-CAD926DD169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A7E1AC1-6D56-4F81-8631-F7C71638307D}" type="pres">
      <dgm:prSet presAssocID="{B0DA7950-AA66-4492-9629-C1B32D756279}" presName="spacer" presStyleCnt="0"/>
      <dgm:spPr/>
    </dgm:pt>
    <dgm:pt modelId="{78E1F825-9342-419C-9A92-2C968115958B}" type="pres">
      <dgm:prSet presAssocID="{0D3768F2-B714-43BF-8225-3B0849B74EC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014AAAD-086F-4EDA-8970-2075E6457378}" type="pres">
      <dgm:prSet presAssocID="{9C56E662-D424-46F1-96A4-014256A8101E}" presName="spacer" presStyleCnt="0"/>
      <dgm:spPr/>
    </dgm:pt>
    <dgm:pt modelId="{4083240A-C115-406A-8B88-6CE386936F6A}" type="pres">
      <dgm:prSet presAssocID="{7F338A64-E6C5-43C3-B392-C457A3E4E0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06DAAE1-E6B1-45E7-A199-DECADC5A3701}" type="pres">
      <dgm:prSet presAssocID="{58F71719-5E04-47CA-BD8D-5CFA12F0C72A}" presName="spacer" presStyleCnt="0"/>
      <dgm:spPr/>
    </dgm:pt>
    <dgm:pt modelId="{445B04FA-2D3B-46E9-8ABB-84F196D566DA}" type="pres">
      <dgm:prSet presAssocID="{FA45537C-76A3-477B-9F26-F4658A6F05E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DB40F72-AC13-4EA5-BD36-ABB03D7C5093}" type="pres">
      <dgm:prSet presAssocID="{5FF0E36D-A98C-4876-AAB0-7962754E6507}" presName="spacer" presStyleCnt="0"/>
      <dgm:spPr/>
    </dgm:pt>
    <dgm:pt modelId="{156B07EE-E849-44D2-9F72-D985F6D2B7D4}" type="pres">
      <dgm:prSet presAssocID="{0500DE75-5538-421F-9280-C9640877397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7DFED1-3AAC-41A0-BAEE-B43A00F21AF5}" type="pres">
      <dgm:prSet presAssocID="{D2D80104-EE6B-49BD-8741-A23DCE546268}" presName="spacer" presStyleCnt="0"/>
      <dgm:spPr/>
    </dgm:pt>
    <dgm:pt modelId="{49E35570-23F2-48BB-B793-03855B50D43E}" type="pres">
      <dgm:prSet presAssocID="{7AD6723D-A5E5-4CCE-B31D-03D47F09E9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847CA24-E26F-4A7F-81C5-65702C7C0057}" type="pres">
      <dgm:prSet presAssocID="{10AC66D6-78E7-4BAF-959C-46B1733DBC25}" presName="spacer" presStyleCnt="0"/>
      <dgm:spPr/>
    </dgm:pt>
    <dgm:pt modelId="{15A4B171-B763-4DC6-92F6-8E885758F99F}" type="pres">
      <dgm:prSet presAssocID="{C835C618-2C1F-4A81-8472-EA806606FBE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54B3122-F98E-403A-95AA-6E564B3AA0DF}" srcId="{3B038CD2-5CC2-4E92-B348-48AE2C1FD9D0}" destId="{7AD6723D-A5E5-4CCE-B31D-03D47F09E96D}" srcOrd="5" destOrd="0" parTransId="{D373D924-12F0-4957-8422-D6A9853A08CA}" sibTransId="{10AC66D6-78E7-4BAF-959C-46B1733DBC25}"/>
    <dgm:cxn modelId="{D0951C2B-8AF0-4D2D-AF43-308905B001D4}" srcId="{3B038CD2-5CC2-4E92-B348-48AE2C1FD9D0}" destId="{0500DE75-5538-421F-9280-C9640877397C}" srcOrd="4" destOrd="0" parTransId="{599D7975-FD37-48AD-9C5F-414CA1DB76E1}" sibTransId="{D2D80104-EE6B-49BD-8741-A23DCE546268}"/>
    <dgm:cxn modelId="{2AB96B3B-E083-4C04-8135-CF7248005774}" type="presOf" srcId="{FA45537C-76A3-477B-9F26-F4658A6F05EF}" destId="{445B04FA-2D3B-46E9-8ABB-84F196D566DA}" srcOrd="0" destOrd="0" presId="urn:microsoft.com/office/officeart/2005/8/layout/vList2"/>
    <dgm:cxn modelId="{3BB7A05B-ECF7-4B39-8C42-E603EAC32B94}" type="presOf" srcId="{0500DE75-5538-421F-9280-C9640877397C}" destId="{156B07EE-E849-44D2-9F72-D985F6D2B7D4}" srcOrd="0" destOrd="0" presId="urn:microsoft.com/office/officeart/2005/8/layout/vList2"/>
    <dgm:cxn modelId="{AAA8AE60-B3A8-4165-9073-F75A3A284A89}" type="presOf" srcId="{D62D92D6-3AC6-4C41-BE8E-CAD926DD169E}" destId="{ACEBEA5F-7839-486D-9C75-B1F889AA3BC1}" srcOrd="0" destOrd="0" presId="urn:microsoft.com/office/officeart/2005/8/layout/vList2"/>
    <dgm:cxn modelId="{4E7C5B6F-027E-4024-AC18-F00CC17DC73D}" type="presOf" srcId="{C835C618-2C1F-4A81-8472-EA806606FBED}" destId="{15A4B171-B763-4DC6-92F6-8E885758F99F}" srcOrd="0" destOrd="0" presId="urn:microsoft.com/office/officeart/2005/8/layout/vList2"/>
    <dgm:cxn modelId="{5FA28152-3C4A-4C55-AF68-ED11E233755E}" type="presOf" srcId="{7F338A64-E6C5-43C3-B392-C457A3E4E00A}" destId="{4083240A-C115-406A-8B88-6CE386936F6A}" srcOrd="0" destOrd="0" presId="urn:microsoft.com/office/officeart/2005/8/layout/vList2"/>
    <dgm:cxn modelId="{B2895F55-5908-4D5C-A92E-B4ED95511C45}" srcId="{3B038CD2-5CC2-4E92-B348-48AE2C1FD9D0}" destId="{C835C618-2C1F-4A81-8472-EA806606FBED}" srcOrd="6" destOrd="0" parTransId="{70FC7B02-E057-424C-9CE1-DA32DADCD0E4}" sibTransId="{54AF18FF-5321-4F4E-9BA6-01FB8E1874DE}"/>
    <dgm:cxn modelId="{AE2D948D-BFBF-4838-AAAA-DF52325742DA}" type="presOf" srcId="{7AD6723D-A5E5-4CCE-B31D-03D47F09E96D}" destId="{49E35570-23F2-48BB-B793-03855B50D43E}" srcOrd="0" destOrd="0" presId="urn:microsoft.com/office/officeart/2005/8/layout/vList2"/>
    <dgm:cxn modelId="{737A1FB8-C277-47B7-A963-37A98F253C52}" srcId="{3B038CD2-5CC2-4E92-B348-48AE2C1FD9D0}" destId="{0D3768F2-B714-43BF-8225-3B0849B74EC6}" srcOrd="1" destOrd="0" parTransId="{319C204C-5F9B-4257-952D-AF3875B2A62E}" sibTransId="{9C56E662-D424-46F1-96A4-014256A8101E}"/>
    <dgm:cxn modelId="{220C9FD1-F9AE-4146-9E6D-F9EB00628F72}" srcId="{3B038CD2-5CC2-4E92-B348-48AE2C1FD9D0}" destId="{D62D92D6-3AC6-4C41-BE8E-CAD926DD169E}" srcOrd="0" destOrd="0" parTransId="{3D144925-6C51-46AF-B28B-53C8947D3A83}" sibTransId="{B0DA7950-AA66-4492-9629-C1B32D756279}"/>
    <dgm:cxn modelId="{50A571D2-D49E-4D4A-B8F3-EDABFBA9E85B}" srcId="{3B038CD2-5CC2-4E92-B348-48AE2C1FD9D0}" destId="{7F338A64-E6C5-43C3-B392-C457A3E4E00A}" srcOrd="2" destOrd="0" parTransId="{322E98EB-7099-4B40-9830-B50FDB59F4A8}" sibTransId="{58F71719-5E04-47CA-BD8D-5CFA12F0C72A}"/>
    <dgm:cxn modelId="{EBBF50E1-2CEC-48BE-B7E0-E45D4442734D}" type="presOf" srcId="{3B038CD2-5CC2-4E92-B348-48AE2C1FD9D0}" destId="{E6C4B26D-FCFD-45BF-9C23-0C7CFA5CE5EC}" srcOrd="0" destOrd="0" presId="urn:microsoft.com/office/officeart/2005/8/layout/vList2"/>
    <dgm:cxn modelId="{2C54B3EB-B29C-4D1F-AF7F-8BBED9C94EBA}" type="presOf" srcId="{0D3768F2-B714-43BF-8225-3B0849B74EC6}" destId="{78E1F825-9342-419C-9A92-2C968115958B}" srcOrd="0" destOrd="0" presId="urn:microsoft.com/office/officeart/2005/8/layout/vList2"/>
    <dgm:cxn modelId="{AC3A5FFD-23F1-4B41-92D7-6473604582FB}" srcId="{3B038CD2-5CC2-4E92-B348-48AE2C1FD9D0}" destId="{FA45537C-76A3-477B-9F26-F4658A6F05EF}" srcOrd="3" destOrd="0" parTransId="{89862DBE-A393-4BAB-9A52-E3BD70CB27C6}" sibTransId="{5FF0E36D-A98C-4876-AAB0-7962754E6507}"/>
    <dgm:cxn modelId="{7D27E0D9-3F5A-42B8-8F88-1A19D21C954A}" type="presParOf" srcId="{E6C4B26D-FCFD-45BF-9C23-0C7CFA5CE5EC}" destId="{ACEBEA5F-7839-486D-9C75-B1F889AA3BC1}" srcOrd="0" destOrd="0" presId="urn:microsoft.com/office/officeart/2005/8/layout/vList2"/>
    <dgm:cxn modelId="{2AEB2D84-0FB5-423F-BB13-9B6032E14932}" type="presParOf" srcId="{E6C4B26D-FCFD-45BF-9C23-0C7CFA5CE5EC}" destId="{0A7E1AC1-6D56-4F81-8631-F7C71638307D}" srcOrd="1" destOrd="0" presId="urn:microsoft.com/office/officeart/2005/8/layout/vList2"/>
    <dgm:cxn modelId="{E5EE4DCF-56A9-4B27-80FE-43DD0C3F560E}" type="presParOf" srcId="{E6C4B26D-FCFD-45BF-9C23-0C7CFA5CE5EC}" destId="{78E1F825-9342-419C-9A92-2C968115958B}" srcOrd="2" destOrd="0" presId="urn:microsoft.com/office/officeart/2005/8/layout/vList2"/>
    <dgm:cxn modelId="{4438AD0C-A3DF-401C-A9C4-3CBFC89C8F84}" type="presParOf" srcId="{E6C4B26D-FCFD-45BF-9C23-0C7CFA5CE5EC}" destId="{1014AAAD-086F-4EDA-8970-2075E6457378}" srcOrd="3" destOrd="0" presId="urn:microsoft.com/office/officeart/2005/8/layout/vList2"/>
    <dgm:cxn modelId="{11D1553A-8644-4924-AD22-BEC9C79109B7}" type="presParOf" srcId="{E6C4B26D-FCFD-45BF-9C23-0C7CFA5CE5EC}" destId="{4083240A-C115-406A-8B88-6CE386936F6A}" srcOrd="4" destOrd="0" presId="urn:microsoft.com/office/officeart/2005/8/layout/vList2"/>
    <dgm:cxn modelId="{AF3D5828-E94E-4E99-BACB-71B3AEDB5BA4}" type="presParOf" srcId="{E6C4B26D-FCFD-45BF-9C23-0C7CFA5CE5EC}" destId="{C06DAAE1-E6B1-45E7-A199-DECADC5A3701}" srcOrd="5" destOrd="0" presId="urn:microsoft.com/office/officeart/2005/8/layout/vList2"/>
    <dgm:cxn modelId="{8433FEE5-D477-44BE-9A6D-FE1A495A565E}" type="presParOf" srcId="{E6C4B26D-FCFD-45BF-9C23-0C7CFA5CE5EC}" destId="{445B04FA-2D3B-46E9-8ABB-84F196D566DA}" srcOrd="6" destOrd="0" presId="urn:microsoft.com/office/officeart/2005/8/layout/vList2"/>
    <dgm:cxn modelId="{9987EBBF-8CAA-4DB0-983C-E1F224E1A981}" type="presParOf" srcId="{E6C4B26D-FCFD-45BF-9C23-0C7CFA5CE5EC}" destId="{EDB40F72-AC13-4EA5-BD36-ABB03D7C5093}" srcOrd="7" destOrd="0" presId="urn:microsoft.com/office/officeart/2005/8/layout/vList2"/>
    <dgm:cxn modelId="{6686D7B9-D0AE-4A70-BA1A-D985339A24F4}" type="presParOf" srcId="{E6C4B26D-FCFD-45BF-9C23-0C7CFA5CE5EC}" destId="{156B07EE-E849-44D2-9F72-D985F6D2B7D4}" srcOrd="8" destOrd="0" presId="urn:microsoft.com/office/officeart/2005/8/layout/vList2"/>
    <dgm:cxn modelId="{0E32B760-4AB3-44D3-B1D4-777A717DC5D4}" type="presParOf" srcId="{E6C4B26D-FCFD-45BF-9C23-0C7CFA5CE5EC}" destId="{527DFED1-3AAC-41A0-BAEE-B43A00F21AF5}" srcOrd="9" destOrd="0" presId="urn:microsoft.com/office/officeart/2005/8/layout/vList2"/>
    <dgm:cxn modelId="{0794FD98-3897-4ECE-B7BF-4CCE6F2DD102}" type="presParOf" srcId="{E6C4B26D-FCFD-45BF-9C23-0C7CFA5CE5EC}" destId="{49E35570-23F2-48BB-B793-03855B50D43E}" srcOrd="10" destOrd="0" presId="urn:microsoft.com/office/officeart/2005/8/layout/vList2"/>
    <dgm:cxn modelId="{63BCF46B-03C4-4263-AF6C-11CCDC6A9113}" type="presParOf" srcId="{E6C4B26D-FCFD-45BF-9C23-0C7CFA5CE5EC}" destId="{2847CA24-E26F-4A7F-81C5-65702C7C0057}" srcOrd="11" destOrd="0" presId="urn:microsoft.com/office/officeart/2005/8/layout/vList2"/>
    <dgm:cxn modelId="{B0462972-D29F-4301-B697-6BE8AC8D6329}" type="presParOf" srcId="{E6C4B26D-FCFD-45BF-9C23-0C7CFA5CE5EC}" destId="{15A4B171-B763-4DC6-92F6-8E885758F9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77E98A-2021-46B5-BC0E-60E787C303D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7A716B-41E3-4438-BDD2-4BD2E1C47DAC}">
      <dgm:prSet/>
      <dgm:spPr/>
      <dgm:t>
        <a:bodyPr/>
        <a:lstStyle/>
        <a:p>
          <a:r>
            <a:rPr lang="pt-BR"/>
            <a:t>Luz representa:</a:t>
          </a:r>
          <a:endParaRPr lang="en-US"/>
        </a:p>
      </dgm:t>
    </dgm:pt>
    <dgm:pt modelId="{2061A7C3-CDC9-4D00-A6D3-3DA82FAC4326}" type="parTrans" cxnId="{1E2517C9-4C4A-474F-B60C-F07A13B67153}">
      <dgm:prSet/>
      <dgm:spPr/>
      <dgm:t>
        <a:bodyPr/>
        <a:lstStyle/>
        <a:p>
          <a:endParaRPr lang="en-US"/>
        </a:p>
      </dgm:t>
    </dgm:pt>
    <dgm:pt modelId="{24B944F2-5203-46D8-B9FD-8DED32D638D4}" type="sibTrans" cxnId="{1E2517C9-4C4A-474F-B60C-F07A13B67153}">
      <dgm:prSet/>
      <dgm:spPr/>
      <dgm:t>
        <a:bodyPr/>
        <a:lstStyle/>
        <a:p>
          <a:endParaRPr lang="en-US"/>
        </a:p>
      </dgm:t>
    </dgm:pt>
    <dgm:pt modelId="{E2CFB255-AD3C-41B4-9BB0-62924D27FB2A}">
      <dgm:prSet/>
      <dgm:spPr/>
      <dgm:t>
        <a:bodyPr/>
        <a:lstStyle/>
        <a:p>
          <a:r>
            <a:rPr lang="pt-BR"/>
            <a:t>Revelação</a:t>
          </a:r>
          <a:endParaRPr lang="en-US"/>
        </a:p>
      </dgm:t>
    </dgm:pt>
    <dgm:pt modelId="{C3389A6B-99FF-485B-83EB-1364CFBECC3C}" type="parTrans" cxnId="{F3405EC4-E907-43C1-911C-7A466CA71FAF}">
      <dgm:prSet/>
      <dgm:spPr/>
      <dgm:t>
        <a:bodyPr/>
        <a:lstStyle/>
        <a:p>
          <a:endParaRPr lang="en-US"/>
        </a:p>
      </dgm:t>
    </dgm:pt>
    <dgm:pt modelId="{C62CDBFB-E27D-4EA3-A8A8-77544B0BFA50}" type="sibTrans" cxnId="{F3405EC4-E907-43C1-911C-7A466CA71FAF}">
      <dgm:prSet/>
      <dgm:spPr/>
      <dgm:t>
        <a:bodyPr/>
        <a:lstStyle/>
        <a:p>
          <a:endParaRPr lang="en-US"/>
        </a:p>
      </dgm:t>
    </dgm:pt>
    <dgm:pt modelId="{D1C33A42-8B94-430C-B923-16385665BA92}">
      <dgm:prSet/>
      <dgm:spPr/>
      <dgm:t>
        <a:bodyPr/>
        <a:lstStyle/>
        <a:p>
          <a:r>
            <a:rPr lang="pt-BR"/>
            <a:t>Verdade</a:t>
          </a:r>
          <a:endParaRPr lang="en-US"/>
        </a:p>
      </dgm:t>
    </dgm:pt>
    <dgm:pt modelId="{CE59DDB5-17BD-4907-A1A8-E71BAC1A6587}" type="parTrans" cxnId="{2A771980-8C09-48E1-8403-BAF8197DBACB}">
      <dgm:prSet/>
      <dgm:spPr/>
      <dgm:t>
        <a:bodyPr/>
        <a:lstStyle/>
        <a:p>
          <a:endParaRPr lang="en-US"/>
        </a:p>
      </dgm:t>
    </dgm:pt>
    <dgm:pt modelId="{6C9EA0AF-6C10-464C-B71D-BC523D80D76E}" type="sibTrans" cxnId="{2A771980-8C09-48E1-8403-BAF8197DBACB}">
      <dgm:prSet/>
      <dgm:spPr/>
      <dgm:t>
        <a:bodyPr/>
        <a:lstStyle/>
        <a:p>
          <a:endParaRPr lang="en-US"/>
        </a:p>
      </dgm:t>
    </dgm:pt>
    <dgm:pt modelId="{D972E044-5AFC-44EC-ACBE-1E7F9FE89A42}">
      <dgm:prSet/>
      <dgm:spPr/>
      <dgm:t>
        <a:bodyPr/>
        <a:lstStyle/>
        <a:p>
          <a:r>
            <a:rPr lang="pt-BR"/>
            <a:t>Santidade</a:t>
          </a:r>
          <a:endParaRPr lang="en-US"/>
        </a:p>
      </dgm:t>
    </dgm:pt>
    <dgm:pt modelId="{9A38D7E7-D5D5-4634-BE44-FAE8725C0C7F}" type="parTrans" cxnId="{1D43371F-0AFA-4C67-B610-50B7EB837C6E}">
      <dgm:prSet/>
      <dgm:spPr/>
      <dgm:t>
        <a:bodyPr/>
        <a:lstStyle/>
        <a:p>
          <a:endParaRPr lang="en-US"/>
        </a:p>
      </dgm:t>
    </dgm:pt>
    <dgm:pt modelId="{4DA530BF-BA97-4408-8E71-0414675606CD}" type="sibTrans" cxnId="{1D43371F-0AFA-4C67-B610-50B7EB837C6E}">
      <dgm:prSet/>
      <dgm:spPr/>
      <dgm:t>
        <a:bodyPr/>
        <a:lstStyle/>
        <a:p>
          <a:endParaRPr lang="en-US"/>
        </a:p>
      </dgm:t>
    </dgm:pt>
    <dgm:pt modelId="{B63A24E9-C023-43EE-A3C3-ABD90160DD00}">
      <dgm:prSet/>
      <dgm:spPr/>
      <dgm:t>
        <a:bodyPr/>
        <a:lstStyle/>
        <a:p>
          <a:r>
            <a:rPr lang="pt-BR"/>
            <a:t>O homem não encontra a verdade</a:t>
          </a:r>
          <a:endParaRPr lang="en-US"/>
        </a:p>
      </dgm:t>
    </dgm:pt>
    <dgm:pt modelId="{AC5E5E12-77E8-45B2-B62D-4A33E8CB664E}" type="parTrans" cxnId="{A65B4880-F9AE-42AF-A486-76F79C20F6C8}">
      <dgm:prSet/>
      <dgm:spPr/>
      <dgm:t>
        <a:bodyPr/>
        <a:lstStyle/>
        <a:p>
          <a:endParaRPr lang="en-US"/>
        </a:p>
      </dgm:t>
    </dgm:pt>
    <dgm:pt modelId="{506A2727-BB19-43EB-8D45-10C99342D9AE}" type="sibTrans" cxnId="{A65B4880-F9AE-42AF-A486-76F79C20F6C8}">
      <dgm:prSet/>
      <dgm:spPr/>
      <dgm:t>
        <a:bodyPr/>
        <a:lstStyle/>
        <a:p>
          <a:endParaRPr lang="en-US"/>
        </a:p>
      </dgm:t>
    </dgm:pt>
    <dgm:pt modelId="{8EA63FB7-2074-42F1-9064-B01F7C998A31}">
      <dgm:prSet/>
      <dgm:spPr/>
      <dgm:t>
        <a:bodyPr/>
        <a:lstStyle/>
        <a:p>
          <a:r>
            <a:rPr lang="pt-BR"/>
            <a:t>A verdade </a:t>
          </a:r>
          <a:r>
            <a:rPr lang="pt-BR" b="1"/>
            <a:t>o encontra em Cristo</a:t>
          </a:r>
          <a:endParaRPr lang="en-US"/>
        </a:p>
      </dgm:t>
    </dgm:pt>
    <dgm:pt modelId="{7EF45AE2-4A0D-4EE8-9AA4-34CB5F376E87}" type="parTrans" cxnId="{FA03DEA7-E1A4-4862-908C-C8D3EAE2FBAA}">
      <dgm:prSet/>
      <dgm:spPr/>
      <dgm:t>
        <a:bodyPr/>
        <a:lstStyle/>
        <a:p>
          <a:endParaRPr lang="en-US"/>
        </a:p>
      </dgm:t>
    </dgm:pt>
    <dgm:pt modelId="{17D58012-7116-45D8-A338-449B939B437C}" type="sibTrans" cxnId="{FA03DEA7-E1A4-4862-908C-C8D3EAE2FBAA}">
      <dgm:prSet/>
      <dgm:spPr/>
      <dgm:t>
        <a:bodyPr/>
        <a:lstStyle/>
        <a:p>
          <a:endParaRPr lang="en-US"/>
        </a:p>
      </dgm:t>
    </dgm:pt>
    <dgm:pt modelId="{D058EF4F-53FE-47EF-88A1-1ED3FE2B62DC}">
      <dgm:prSet/>
      <dgm:spPr/>
      <dgm:t>
        <a:bodyPr/>
        <a:lstStyle/>
        <a:p>
          <a:r>
            <a:rPr lang="pt-BR"/>
            <a:t>A luz: Expõe o pecado / Convida à redenção</a:t>
          </a:r>
          <a:endParaRPr lang="en-US"/>
        </a:p>
      </dgm:t>
    </dgm:pt>
    <dgm:pt modelId="{997D4A0C-D6FD-46A6-8E76-D538763B7F43}" type="parTrans" cxnId="{95A6E3F1-B83E-4816-B46C-4282FB94071E}">
      <dgm:prSet/>
      <dgm:spPr/>
      <dgm:t>
        <a:bodyPr/>
        <a:lstStyle/>
        <a:p>
          <a:endParaRPr lang="en-US"/>
        </a:p>
      </dgm:t>
    </dgm:pt>
    <dgm:pt modelId="{6F198D71-DF33-4935-A4A4-E72F5CD877CE}" type="sibTrans" cxnId="{95A6E3F1-B83E-4816-B46C-4282FB94071E}">
      <dgm:prSet/>
      <dgm:spPr/>
      <dgm:t>
        <a:bodyPr/>
        <a:lstStyle/>
        <a:p>
          <a:endParaRPr lang="en-US"/>
        </a:p>
      </dgm:t>
    </dgm:pt>
    <dgm:pt modelId="{6BE36A6A-21D8-4066-A6EC-DAD5B01822E7}" type="pres">
      <dgm:prSet presAssocID="{3877E98A-2021-46B5-BC0E-60E787C303DF}" presName="vert0" presStyleCnt="0">
        <dgm:presLayoutVars>
          <dgm:dir/>
          <dgm:animOne val="branch"/>
          <dgm:animLvl val="lvl"/>
        </dgm:presLayoutVars>
      </dgm:prSet>
      <dgm:spPr/>
    </dgm:pt>
    <dgm:pt modelId="{51946DEF-4DE2-441C-BF59-33F79A4D1EE6}" type="pres">
      <dgm:prSet presAssocID="{CF7A716B-41E3-4438-BDD2-4BD2E1C47DAC}" presName="thickLine" presStyleLbl="alignNode1" presStyleIdx="0" presStyleCnt="7"/>
      <dgm:spPr/>
    </dgm:pt>
    <dgm:pt modelId="{360F8D53-3AD0-40FB-964C-0C848EBF522B}" type="pres">
      <dgm:prSet presAssocID="{CF7A716B-41E3-4438-BDD2-4BD2E1C47DAC}" presName="horz1" presStyleCnt="0"/>
      <dgm:spPr/>
    </dgm:pt>
    <dgm:pt modelId="{A295E56A-08BC-477F-B3BA-5A1ECE71D8AE}" type="pres">
      <dgm:prSet presAssocID="{CF7A716B-41E3-4438-BDD2-4BD2E1C47DAC}" presName="tx1" presStyleLbl="revTx" presStyleIdx="0" presStyleCnt="7"/>
      <dgm:spPr/>
    </dgm:pt>
    <dgm:pt modelId="{86F64157-A695-4D15-A97F-4512F5EDC4CE}" type="pres">
      <dgm:prSet presAssocID="{CF7A716B-41E3-4438-BDD2-4BD2E1C47DAC}" presName="vert1" presStyleCnt="0"/>
      <dgm:spPr/>
    </dgm:pt>
    <dgm:pt modelId="{2DE1AECC-E4FA-4225-8A95-F50F11840197}" type="pres">
      <dgm:prSet presAssocID="{E2CFB255-AD3C-41B4-9BB0-62924D27FB2A}" presName="thickLine" presStyleLbl="alignNode1" presStyleIdx="1" presStyleCnt="7"/>
      <dgm:spPr/>
    </dgm:pt>
    <dgm:pt modelId="{455A41BA-C907-48C4-A7BB-4F97D934D97B}" type="pres">
      <dgm:prSet presAssocID="{E2CFB255-AD3C-41B4-9BB0-62924D27FB2A}" presName="horz1" presStyleCnt="0"/>
      <dgm:spPr/>
    </dgm:pt>
    <dgm:pt modelId="{BFE6A84E-2FC2-4CC8-936B-7A9D326235D2}" type="pres">
      <dgm:prSet presAssocID="{E2CFB255-AD3C-41B4-9BB0-62924D27FB2A}" presName="tx1" presStyleLbl="revTx" presStyleIdx="1" presStyleCnt="7"/>
      <dgm:spPr/>
    </dgm:pt>
    <dgm:pt modelId="{C57447B3-BA79-4C51-B6FA-4EE3E72203A7}" type="pres">
      <dgm:prSet presAssocID="{E2CFB255-AD3C-41B4-9BB0-62924D27FB2A}" presName="vert1" presStyleCnt="0"/>
      <dgm:spPr/>
    </dgm:pt>
    <dgm:pt modelId="{EC332E04-164B-4431-9CE1-1C97A81F7B1C}" type="pres">
      <dgm:prSet presAssocID="{D1C33A42-8B94-430C-B923-16385665BA92}" presName="thickLine" presStyleLbl="alignNode1" presStyleIdx="2" presStyleCnt="7"/>
      <dgm:spPr/>
    </dgm:pt>
    <dgm:pt modelId="{385CEF42-F32B-4055-AC64-3A3F9BF7C312}" type="pres">
      <dgm:prSet presAssocID="{D1C33A42-8B94-430C-B923-16385665BA92}" presName="horz1" presStyleCnt="0"/>
      <dgm:spPr/>
    </dgm:pt>
    <dgm:pt modelId="{3EE13AE2-DCD4-4F7D-9850-9235EC4CFA67}" type="pres">
      <dgm:prSet presAssocID="{D1C33A42-8B94-430C-B923-16385665BA92}" presName="tx1" presStyleLbl="revTx" presStyleIdx="2" presStyleCnt="7"/>
      <dgm:spPr/>
    </dgm:pt>
    <dgm:pt modelId="{BB330ED1-FA28-4C32-9C50-D4C06EEA6289}" type="pres">
      <dgm:prSet presAssocID="{D1C33A42-8B94-430C-B923-16385665BA92}" presName="vert1" presStyleCnt="0"/>
      <dgm:spPr/>
    </dgm:pt>
    <dgm:pt modelId="{F39E89F6-61B3-436B-8B3D-DEC71FD7E8BB}" type="pres">
      <dgm:prSet presAssocID="{D972E044-5AFC-44EC-ACBE-1E7F9FE89A42}" presName="thickLine" presStyleLbl="alignNode1" presStyleIdx="3" presStyleCnt="7"/>
      <dgm:spPr/>
    </dgm:pt>
    <dgm:pt modelId="{23141AAA-AB7E-4204-A427-CD33D25B6478}" type="pres">
      <dgm:prSet presAssocID="{D972E044-5AFC-44EC-ACBE-1E7F9FE89A42}" presName="horz1" presStyleCnt="0"/>
      <dgm:spPr/>
    </dgm:pt>
    <dgm:pt modelId="{C50C9387-1526-481D-8C0B-CB748D6B11C2}" type="pres">
      <dgm:prSet presAssocID="{D972E044-5AFC-44EC-ACBE-1E7F9FE89A42}" presName="tx1" presStyleLbl="revTx" presStyleIdx="3" presStyleCnt="7"/>
      <dgm:spPr/>
    </dgm:pt>
    <dgm:pt modelId="{B025B94D-98F8-4FD9-BB84-F0B3B0AC053C}" type="pres">
      <dgm:prSet presAssocID="{D972E044-5AFC-44EC-ACBE-1E7F9FE89A42}" presName="vert1" presStyleCnt="0"/>
      <dgm:spPr/>
    </dgm:pt>
    <dgm:pt modelId="{BB59CD64-C461-48A3-B7EC-320CDDFFA2B9}" type="pres">
      <dgm:prSet presAssocID="{B63A24E9-C023-43EE-A3C3-ABD90160DD00}" presName="thickLine" presStyleLbl="alignNode1" presStyleIdx="4" presStyleCnt="7"/>
      <dgm:spPr/>
    </dgm:pt>
    <dgm:pt modelId="{9BFAC046-54A4-4812-80F7-3AB349D9CEA0}" type="pres">
      <dgm:prSet presAssocID="{B63A24E9-C023-43EE-A3C3-ABD90160DD00}" presName="horz1" presStyleCnt="0"/>
      <dgm:spPr/>
    </dgm:pt>
    <dgm:pt modelId="{E6A89E8D-18AE-460C-B736-20121E5B7EB7}" type="pres">
      <dgm:prSet presAssocID="{B63A24E9-C023-43EE-A3C3-ABD90160DD00}" presName="tx1" presStyleLbl="revTx" presStyleIdx="4" presStyleCnt="7"/>
      <dgm:spPr/>
    </dgm:pt>
    <dgm:pt modelId="{C9C5D3D5-F552-49E4-8439-460373B431DA}" type="pres">
      <dgm:prSet presAssocID="{B63A24E9-C023-43EE-A3C3-ABD90160DD00}" presName="vert1" presStyleCnt="0"/>
      <dgm:spPr/>
    </dgm:pt>
    <dgm:pt modelId="{C967BC36-B260-40FC-BE65-46A917A146A2}" type="pres">
      <dgm:prSet presAssocID="{8EA63FB7-2074-42F1-9064-B01F7C998A31}" presName="thickLine" presStyleLbl="alignNode1" presStyleIdx="5" presStyleCnt="7"/>
      <dgm:spPr/>
    </dgm:pt>
    <dgm:pt modelId="{FEDD0792-E7FE-4FF5-98D7-088F7CE902FF}" type="pres">
      <dgm:prSet presAssocID="{8EA63FB7-2074-42F1-9064-B01F7C998A31}" presName="horz1" presStyleCnt="0"/>
      <dgm:spPr/>
    </dgm:pt>
    <dgm:pt modelId="{B74B909A-BF1A-4A99-80B8-838AAD6F5747}" type="pres">
      <dgm:prSet presAssocID="{8EA63FB7-2074-42F1-9064-B01F7C998A31}" presName="tx1" presStyleLbl="revTx" presStyleIdx="5" presStyleCnt="7"/>
      <dgm:spPr/>
    </dgm:pt>
    <dgm:pt modelId="{6F800B7D-9F87-47F9-8AC0-EB07A027B3A2}" type="pres">
      <dgm:prSet presAssocID="{8EA63FB7-2074-42F1-9064-B01F7C998A31}" presName="vert1" presStyleCnt="0"/>
      <dgm:spPr/>
    </dgm:pt>
    <dgm:pt modelId="{3E3FF331-FB8F-48EC-9D51-EE9B3E416489}" type="pres">
      <dgm:prSet presAssocID="{D058EF4F-53FE-47EF-88A1-1ED3FE2B62DC}" presName="thickLine" presStyleLbl="alignNode1" presStyleIdx="6" presStyleCnt="7"/>
      <dgm:spPr/>
    </dgm:pt>
    <dgm:pt modelId="{2FBEAE5B-B27E-40AC-9799-C153CFEF9823}" type="pres">
      <dgm:prSet presAssocID="{D058EF4F-53FE-47EF-88A1-1ED3FE2B62DC}" presName="horz1" presStyleCnt="0"/>
      <dgm:spPr/>
    </dgm:pt>
    <dgm:pt modelId="{83A8B451-99F9-4C54-B143-D0AB5FC5CB26}" type="pres">
      <dgm:prSet presAssocID="{D058EF4F-53FE-47EF-88A1-1ED3FE2B62DC}" presName="tx1" presStyleLbl="revTx" presStyleIdx="6" presStyleCnt="7"/>
      <dgm:spPr/>
    </dgm:pt>
    <dgm:pt modelId="{A62777BC-6A2B-40E2-9462-3874D709EF4D}" type="pres">
      <dgm:prSet presAssocID="{D058EF4F-53FE-47EF-88A1-1ED3FE2B62DC}" presName="vert1" presStyleCnt="0"/>
      <dgm:spPr/>
    </dgm:pt>
  </dgm:ptLst>
  <dgm:cxnLst>
    <dgm:cxn modelId="{1D43371F-0AFA-4C67-B610-50B7EB837C6E}" srcId="{3877E98A-2021-46B5-BC0E-60E787C303DF}" destId="{D972E044-5AFC-44EC-ACBE-1E7F9FE89A42}" srcOrd="3" destOrd="0" parTransId="{9A38D7E7-D5D5-4634-BE44-FAE8725C0C7F}" sibTransId="{4DA530BF-BA97-4408-8E71-0414675606CD}"/>
    <dgm:cxn modelId="{D6E85D36-FB6E-4255-A2E7-1EC16DD41DB3}" type="presOf" srcId="{D972E044-5AFC-44EC-ACBE-1E7F9FE89A42}" destId="{C50C9387-1526-481D-8C0B-CB748D6B11C2}" srcOrd="0" destOrd="0" presId="urn:microsoft.com/office/officeart/2008/layout/LinedList"/>
    <dgm:cxn modelId="{AB7E445E-7FCA-4732-ACF8-804493A7AB69}" type="presOf" srcId="{B63A24E9-C023-43EE-A3C3-ABD90160DD00}" destId="{E6A89E8D-18AE-460C-B736-20121E5B7EB7}" srcOrd="0" destOrd="0" presId="urn:microsoft.com/office/officeart/2008/layout/LinedList"/>
    <dgm:cxn modelId="{21F5717B-F3C6-48BF-8E0F-B5E156DEFE64}" type="presOf" srcId="{3877E98A-2021-46B5-BC0E-60E787C303DF}" destId="{6BE36A6A-21D8-4066-A6EC-DAD5B01822E7}" srcOrd="0" destOrd="0" presId="urn:microsoft.com/office/officeart/2008/layout/LinedList"/>
    <dgm:cxn modelId="{2A771980-8C09-48E1-8403-BAF8197DBACB}" srcId="{3877E98A-2021-46B5-BC0E-60E787C303DF}" destId="{D1C33A42-8B94-430C-B923-16385665BA92}" srcOrd="2" destOrd="0" parTransId="{CE59DDB5-17BD-4907-A1A8-E71BAC1A6587}" sibTransId="{6C9EA0AF-6C10-464C-B71D-BC523D80D76E}"/>
    <dgm:cxn modelId="{A65B4880-F9AE-42AF-A486-76F79C20F6C8}" srcId="{3877E98A-2021-46B5-BC0E-60E787C303DF}" destId="{B63A24E9-C023-43EE-A3C3-ABD90160DD00}" srcOrd="4" destOrd="0" parTransId="{AC5E5E12-77E8-45B2-B62D-4A33E8CB664E}" sibTransId="{506A2727-BB19-43EB-8D45-10C99342D9AE}"/>
    <dgm:cxn modelId="{B01732A3-E36B-4451-866C-8C4433237A33}" type="presOf" srcId="{8EA63FB7-2074-42F1-9064-B01F7C998A31}" destId="{B74B909A-BF1A-4A99-80B8-838AAD6F5747}" srcOrd="0" destOrd="0" presId="urn:microsoft.com/office/officeart/2008/layout/LinedList"/>
    <dgm:cxn modelId="{FA03DEA7-E1A4-4862-908C-C8D3EAE2FBAA}" srcId="{3877E98A-2021-46B5-BC0E-60E787C303DF}" destId="{8EA63FB7-2074-42F1-9064-B01F7C998A31}" srcOrd="5" destOrd="0" parTransId="{7EF45AE2-4A0D-4EE8-9AA4-34CB5F376E87}" sibTransId="{17D58012-7116-45D8-A338-449B939B437C}"/>
    <dgm:cxn modelId="{9C0691B0-56E8-451C-A796-82714B91A6CE}" type="presOf" srcId="{D058EF4F-53FE-47EF-88A1-1ED3FE2B62DC}" destId="{83A8B451-99F9-4C54-B143-D0AB5FC5CB26}" srcOrd="0" destOrd="0" presId="urn:microsoft.com/office/officeart/2008/layout/LinedList"/>
    <dgm:cxn modelId="{F3405EC4-E907-43C1-911C-7A466CA71FAF}" srcId="{3877E98A-2021-46B5-BC0E-60E787C303DF}" destId="{E2CFB255-AD3C-41B4-9BB0-62924D27FB2A}" srcOrd="1" destOrd="0" parTransId="{C3389A6B-99FF-485B-83EB-1364CFBECC3C}" sibTransId="{C62CDBFB-E27D-4EA3-A8A8-77544B0BFA50}"/>
    <dgm:cxn modelId="{1E2517C9-4C4A-474F-B60C-F07A13B67153}" srcId="{3877E98A-2021-46B5-BC0E-60E787C303DF}" destId="{CF7A716B-41E3-4438-BDD2-4BD2E1C47DAC}" srcOrd="0" destOrd="0" parTransId="{2061A7C3-CDC9-4D00-A6D3-3DA82FAC4326}" sibTransId="{24B944F2-5203-46D8-B9FD-8DED32D638D4}"/>
    <dgm:cxn modelId="{041969CC-DCCB-4CF6-95B3-3BFA75D7F722}" type="presOf" srcId="{D1C33A42-8B94-430C-B923-16385665BA92}" destId="{3EE13AE2-DCD4-4F7D-9850-9235EC4CFA67}" srcOrd="0" destOrd="0" presId="urn:microsoft.com/office/officeart/2008/layout/LinedList"/>
    <dgm:cxn modelId="{E6F617EF-13D9-4790-BAB0-D6C140BC1371}" type="presOf" srcId="{E2CFB255-AD3C-41B4-9BB0-62924D27FB2A}" destId="{BFE6A84E-2FC2-4CC8-936B-7A9D326235D2}" srcOrd="0" destOrd="0" presId="urn:microsoft.com/office/officeart/2008/layout/LinedList"/>
    <dgm:cxn modelId="{95A6E3F1-B83E-4816-B46C-4282FB94071E}" srcId="{3877E98A-2021-46B5-BC0E-60E787C303DF}" destId="{D058EF4F-53FE-47EF-88A1-1ED3FE2B62DC}" srcOrd="6" destOrd="0" parTransId="{997D4A0C-D6FD-46A6-8E76-D538763B7F43}" sibTransId="{6F198D71-DF33-4935-A4A4-E72F5CD877CE}"/>
    <dgm:cxn modelId="{A2A94AFC-BD7F-45A3-929C-E42179802091}" type="presOf" srcId="{CF7A716B-41E3-4438-BDD2-4BD2E1C47DAC}" destId="{A295E56A-08BC-477F-B3BA-5A1ECE71D8AE}" srcOrd="0" destOrd="0" presId="urn:microsoft.com/office/officeart/2008/layout/LinedList"/>
    <dgm:cxn modelId="{2E3C4A48-4F87-4CD0-8452-A199982D1C7A}" type="presParOf" srcId="{6BE36A6A-21D8-4066-A6EC-DAD5B01822E7}" destId="{51946DEF-4DE2-441C-BF59-33F79A4D1EE6}" srcOrd="0" destOrd="0" presId="urn:microsoft.com/office/officeart/2008/layout/LinedList"/>
    <dgm:cxn modelId="{D6AE0173-9C2D-4C38-BFDA-C746B191A0E1}" type="presParOf" srcId="{6BE36A6A-21D8-4066-A6EC-DAD5B01822E7}" destId="{360F8D53-3AD0-40FB-964C-0C848EBF522B}" srcOrd="1" destOrd="0" presId="urn:microsoft.com/office/officeart/2008/layout/LinedList"/>
    <dgm:cxn modelId="{7DE54367-87E4-45C7-B109-65B54EBCE434}" type="presParOf" srcId="{360F8D53-3AD0-40FB-964C-0C848EBF522B}" destId="{A295E56A-08BC-477F-B3BA-5A1ECE71D8AE}" srcOrd="0" destOrd="0" presId="urn:microsoft.com/office/officeart/2008/layout/LinedList"/>
    <dgm:cxn modelId="{6C1EFDC1-45F8-451E-8FDD-7C4EC0791B8F}" type="presParOf" srcId="{360F8D53-3AD0-40FB-964C-0C848EBF522B}" destId="{86F64157-A695-4D15-A97F-4512F5EDC4CE}" srcOrd="1" destOrd="0" presId="urn:microsoft.com/office/officeart/2008/layout/LinedList"/>
    <dgm:cxn modelId="{261D0FFD-63B4-4AD6-9DBD-01E2311B4C09}" type="presParOf" srcId="{6BE36A6A-21D8-4066-A6EC-DAD5B01822E7}" destId="{2DE1AECC-E4FA-4225-8A95-F50F11840197}" srcOrd="2" destOrd="0" presId="urn:microsoft.com/office/officeart/2008/layout/LinedList"/>
    <dgm:cxn modelId="{6B87D783-D5E5-4082-A0CC-2FE92D11D19B}" type="presParOf" srcId="{6BE36A6A-21D8-4066-A6EC-DAD5B01822E7}" destId="{455A41BA-C907-48C4-A7BB-4F97D934D97B}" srcOrd="3" destOrd="0" presId="urn:microsoft.com/office/officeart/2008/layout/LinedList"/>
    <dgm:cxn modelId="{03F5C372-BD85-413D-A827-5CADE98C5C18}" type="presParOf" srcId="{455A41BA-C907-48C4-A7BB-4F97D934D97B}" destId="{BFE6A84E-2FC2-4CC8-936B-7A9D326235D2}" srcOrd="0" destOrd="0" presId="urn:microsoft.com/office/officeart/2008/layout/LinedList"/>
    <dgm:cxn modelId="{8A94A417-684C-4F1D-8418-9E214C39DA85}" type="presParOf" srcId="{455A41BA-C907-48C4-A7BB-4F97D934D97B}" destId="{C57447B3-BA79-4C51-B6FA-4EE3E72203A7}" srcOrd="1" destOrd="0" presId="urn:microsoft.com/office/officeart/2008/layout/LinedList"/>
    <dgm:cxn modelId="{8D9B5926-D197-4023-B9C6-6996DF07BB43}" type="presParOf" srcId="{6BE36A6A-21D8-4066-A6EC-DAD5B01822E7}" destId="{EC332E04-164B-4431-9CE1-1C97A81F7B1C}" srcOrd="4" destOrd="0" presId="urn:microsoft.com/office/officeart/2008/layout/LinedList"/>
    <dgm:cxn modelId="{6B4F2B4D-64F7-4660-A242-6B743E008D8A}" type="presParOf" srcId="{6BE36A6A-21D8-4066-A6EC-DAD5B01822E7}" destId="{385CEF42-F32B-4055-AC64-3A3F9BF7C312}" srcOrd="5" destOrd="0" presId="urn:microsoft.com/office/officeart/2008/layout/LinedList"/>
    <dgm:cxn modelId="{9756327F-EE11-4CEC-93E0-8D3B6570F7C9}" type="presParOf" srcId="{385CEF42-F32B-4055-AC64-3A3F9BF7C312}" destId="{3EE13AE2-DCD4-4F7D-9850-9235EC4CFA67}" srcOrd="0" destOrd="0" presId="urn:microsoft.com/office/officeart/2008/layout/LinedList"/>
    <dgm:cxn modelId="{2D770F53-084D-4D89-92F3-CE17B40F5BCC}" type="presParOf" srcId="{385CEF42-F32B-4055-AC64-3A3F9BF7C312}" destId="{BB330ED1-FA28-4C32-9C50-D4C06EEA6289}" srcOrd="1" destOrd="0" presId="urn:microsoft.com/office/officeart/2008/layout/LinedList"/>
    <dgm:cxn modelId="{458C64CC-2A80-4D45-BFA8-D2D0B4A9BADF}" type="presParOf" srcId="{6BE36A6A-21D8-4066-A6EC-DAD5B01822E7}" destId="{F39E89F6-61B3-436B-8B3D-DEC71FD7E8BB}" srcOrd="6" destOrd="0" presId="urn:microsoft.com/office/officeart/2008/layout/LinedList"/>
    <dgm:cxn modelId="{DD5255AD-1FD2-44FD-9E06-9812F54BF266}" type="presParOf" srcId="{6BE36A6A-21D8-4066-A6EC-DAD5B01822E7}" destId="{23141AAA-AB7E-4204-A427-CD33D25B6478}" srcOrd="7" destOrd="0" presId="urn:microsoft.com/office/officeart/2008/layout/LinedList"/>
    <dgm:cxn modelId="{8B26DAFA-1853-466A-A4A3-67DE7380AF36}" type="presParOf" srcId="{23141AAA-AB7E-4204-A427-CD33D25B6478}" destId="{C50C9387-1526-481D-8C0B-CB748D6B11C2}" srcOrd="0" destOrd="0" presId="urn:microsoft.com/office/officeart/2008/layout/LinedList"/>
    <dgm:cxn modelId="{FE011441-FDE5-4993-A8C4-E4510DE2038F}" type="presParOf" srcId="{23141AAA-AB7E-4204-A427-CD33D25B6478}" destId="{B025B94D-98F8-4FD9-BB84-F0B3B0AC053C}" srcOrd="1" destOrd="0" presId="urn:microsoft.com/office/officeart/2008/layout/LinedList"/>
    <dgm:cxn modelId="{2A7899A0-0DE5-4656-AB87-3F6FDB8E6DE0}" type="presParOf" srcId="{6BE36A6A-21D8-4066-A6EC-DAD5B01822E7}" destId="{BB59CD64-C461-48A3-B7EC-320CDDFFA2B9}" srcOrd="8" destOrd="0" presId="urn:microsoft.com/office/officeart/2008/layout/LinedList"/>
    <dgm:cxn modelId="{0438D142-3AF5-490F-B8FE-C082BA02B191}" type="presParOf" srcId="{6BE36A6A-21D8-4066-A6EC-DAD5B01822E7}" destId="{9BFAC046-54A4-4812-80F7-3AB349D9CEA0}" srcOrd="9" destOrd="0" presId="urn:microsoft.com/office/officeart/2008/layout/LinedList"/>
    <dgm:cxn modelId="{D3FEE2FC-098B-45E2-B6DA-4A7137F3377A}" type="presParOf" srcId="{9BFAC046-54A4-4812-80F7-3AB349D9CEA0}" destId="{E6A89E8D-18AE-460C-B736-20121E5B7EB7}" srcOrd="0" destOrd="0" presId="urn:microsoft.com/office/officeart/2008/layout/LinedList"/>
    <dgm:cxn modelId="{1B9F0789-7C7E-4781-8EE0-EBBBBC8C3A84}" type="presParOf" srcId="{9BFAC046-54A4-4812-80F7-3AB349D9CEA0}" destId="{C9C5D3D5-F552-49E4-8439-460373B431DA}" srcOrd="1" destOrd="0" presId="urn:microsoft.com/office/officeart/2008/layout/LinedList"/>
    <dgm:cxn modelId="{E881FA9D-D062-4DD9-8E44-BF1995C51EC3}" type="presParOf" srcId="{6BE36A6A-21D8-4066-A6EC-DAD5B01822E7}" destId="{C967BC36-B260-40FC-BE65-46A917A146A2}" srcOrd="10" destOrd="0" presId="urn:microsoft.com/office/officeart/2008/layout/LinedList"/>
    <dgm:cxn modelId="{52E5A08B-3E5F-4A59-9B40-8F8C308E443E}" type="presParOf" srcId="{6BE36A6A-21D8-4066-A6EC-DAD5B01822E7}" destId="{FEDD0792-E7FE-4FF5-98D7-088F7CE902FF}" srcOrd="11" destOrd="0" presId="urn:microsoft.com/office/officeart/2008/layout/LinedList"/>
    <dgm:cxn modelId="{B4377CD2-B0D0-458C-9686-DE3C10663BD0}" type="presParOf" srcId="{FEDD0792-E7FE-4FF5-98D7-088F7CE902FF}" destId="{B74B909A-BF1A-4A99-80B8-838AAD6F5747}" srcOrd="0" destOrd="0" presId="urn:microsoft.com/office/officeart/2008/layout/LinedList"/>
    <dgm:cxn modelId="{BB8604D3-B88B-440B-BD21-24CCB77EAB86}" type="presParOf" srcId="{FEDD0792-E7FE-4FF5-98D7-088F7CE902FF}" destId="{6F800B7D-9F87-47F9-8AC0-EB07A027B3A2}" srcOrd="1" destOrd="0" presId="urn:microsoft.com/office/officeart/2008/layout/LinedList"/>
    <dgm:cxn modelId="{A6F86141-CEAA-417C-8883-F07EC99FB0C3}" type="presParOf" srcId="{6BE36A6A-21D8-4066-A6EC-DAD5B01822E7}" destId="{3E3FF331-FB8F-48EC-9D51-EE9B3E416489}" srcOrd="12" destOrd="0" presId="urn:microsoft.com/office/officeart/2008/layout/LinedList"/>
    <dgm:cxn modelId="{ABC0F380-CD3A-4ECE-98A3-F92E6A22A240}" type="presParOf" srcId="{6BE36A6A-21D8-4066-A6EC-DAD5B01822E7}" destId="{2FBEAE5B-B27E-40AC-9799-C153CFEF9823}" srcOrd="13" destOrd="0" presId="urn:microsoft.com/office/officeart/2008/layout/LinedList"/>
    <dgm:cxn modelId="{14F83C89-BA3D-465B-81C4-2A2BF57FEB4C}" type="presParOf" srcId="{2FBEAE5B-B27E-40AC-9799-C153CFEF9823}" destId="{83A8B451-99F9-4C54-B143-D0AB5FC5CB26}" srcOrd="0" destOrd="0" presId="urn:microsoft.com/office/officeart/2008/layout/LinedList"/>
    <dgm:cxn modelId="{DBD7AD62-BA57-425D-A22B-821520D4A7ED}" type="presParOf" srcId="{2FBEAE5B-B27E-40AC-9799-C153CFEF9823}" destId="{A62777BC-6A2B-40E2-9462-3874D709EF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7D6922-1FA7-4F8D-AA09-983F421D890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B70638-87F6-48EF-A79D-6A9D58DFCB6C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4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Trevas simbolizam</a:t>
          </a:r>
          <a:r>
            <a:rPr lang="pt-BR" sz="24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Ignorância espiritual / Rebelião moral / Escravidão ao pecado</a:t>
          </a:r>
          <a:endParaRPr lang="en-US" sz="24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8917C1A2-70AF-4DD2-8C24-CACADD898BE5}" type="parTrans" cxnId="{AC0AD14C-B4B1-46BE-A06B-3533A746F398}">
      <dgm:prSet/>
      <dgm:spPr/>
      <dgm:t>
        <a:bodyPr/>
        <a:lstStyle/>
        <a:p>
          <a:endParaRPr lang="en-US"/>
        </a:p>
      </dgm:t>
    </dgm:pt>
    <dgm:pt modelId="{5D7B6741-457F-4302-9DF5-39432DF0291D}" type="sibTrans" cxnId="{AC0AD14C-B4B1-46BE-A06B-3533A746F398}">
      <dgm:prSet/>
      <dgm:spPr/>
      <dgm:t>
        <a:bodyPr/>
        <a:lstStyle/>
        <a:p>
          <a:endParaRPr lang="en-US"/>
        </a:p>
      </dgm:t>
    </dgm:pt>
    <dgm:pt modelId="{00299D4D-E4D8-42D0-8676-7C9D1EDF846D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2400" b="1">
              <a:solidFill>
                <a:srgbClr val="FFFFFF"/>
              </a:solidFill>
              <a:latin typeface="Aptos"/>
              <a:ea typeface="+mn-ea"/>
              <a:cs typeface="+mn-cs"/>
            </a:rPr>
            <a:t>As trevas: </a:t>
          </a:r>
          <a:r>
            <a:rPr lang="pt-BR" sz="24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Resistiram à luz</a:t>
          </a:r>
          <a:endParaRPr lang="en-US" sz="240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69DEAFAB-84D7-446A-BDCB-0D645BE025BE}" type="parTrans" cxnId="{406EBC56-028D-4526-A355-9A9778549EDF}">
      <dgm:prSet/>
      <dgm:spPr/>
      <dgm:t>
        <a:bodyPr/>
        <a:lstStyle/>
        <a:p>
          <a:endParaRPr lang="en-US"/>
        </a:p>
      </dgm:t>
    </dgm:pt>
    <dgm:pt modelId="{EC435DBE-E297-4577-A7C8-1E856FA791CA}" type="sibTrans" cxnId="{406EBC56-028D-4526-A355-9A9778549EDF}">
      <dgm:prSet/>
      <dgm:spPr/>
      <dgm:t>
        <a:bodyPr/>
        <a:lstStyle/>
        <a:p>
          <a:endParaRPr lang="en-US"/>
        </a:p>
      </dgm:t>
    </dgm:pt>
    <dgm:pt modelId="{DBCF0407-8DBB-4C16-9700-32E98C732C0E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Mas não a venceram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E528873C-31FF-4654-B27B-1A75C873C009}" type="parTrans" cxnId="{05D8680D-DFB0-4B84-9C1B-6A8B80FE8F16}">
      <dgm:prSet/>
      <dgm:spPr/>
      <dgm:t>
        <a:bodyPr/>
        <a:lstStyle/>
        <a:p>
          <a:endParaRPr lang="en-US"/>
        </a:p>
      </dgm:t>
    </dgm:pt>
    <dgm:pt modelId="{6A86088C-D23A-4225-ACA6-36923BA4A495}" type="sibTrans" cxnId="{05D8680D-DFB0-4B84-9C1B-6A8B80FE8F16}">
      <dgm:prSet/>
      <dgm:spPr/>
      <dgm:t>
        <a:bodyPr/>
        <a:lstStyle/>
        <a:p>
          <a:endParaRPr lang="en-US"/>
        </a:p>
      </dgm:t>
    </dgm:pt>
    <dgm:pt modelId="{77E85506-DE1A-4ECC-BD2F-C84105419205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mal nunca triunfa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82D79E82-D11E-42E3-9FC9-9D0CE3A03869}" type="parTrans" cxnId="{1A80E880-905B-4726-8287-84CC2B5A1558}">
      <dgm:prSet/>
      <dgm:spPr/>
      <dgm:t>
        <a:bodyPr/>
        <a:lstStyle/>
        <a:p>
          <a:endParaRPr lang="en-US"/>
        </a:p>
      </dgm:t>
    </dgm:pt>
    <dgm:pt modelId="{FAD26765-65DD-41A6-9777-BE12B59A2663}" type="sibTrans" cxnId="{1A80E880-905B-4726-8287-84CC2B5A1558}">
      <dgm:prSet/>
      <dgm:spPr/>
      <dgm:t>
        <a:bodyPr/>
        <a:lstStyle/>
        <a:p>
          <a:endParaRPr lang="en-US"/>
        </a:p>
      </dgm:t>
    </dgm:pt>
    <dgm:pt modelId="{5F4C3335-9079-470C-B0A0-BDF0B9B0A0F4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vitória pertence ao Logos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649117D9-7EB6-40FF-B3AB-E66D56447EB9}" type="parTrans" cxnId="{B9292A0E-9BCD-4ABF-B1C5-561F72223DDF}">
      <dgm:prSet/>
      <dgm:spPr/>
      <dgm:t>
        <a:bodyPr/>
        <a:lstStyle/>
        <a:p>
          <a:endParaRPr lang="en-US"/>
        </a:p>
      </dgm:t>
    </dgm:pt>
    <dgm:pt modelId="{3D3A94A6-DE4F-4E18-8E70-712A40063502}" type="sibTrans" cxnId="{B9292A0E-9BCD-4ABF-B1C5-561F72223DDF}">
      <dgm:prSet/>
      <dgm:spPr/>
      <dgm:t>
        <a:bodyPr/>
        <a:lstStyle/>
        <a:p>
          <a:endParaRPr lang="en-US"/>
        </a:p>
      </dgm:t>
    </dgm:pt>
    <dgm:pt modelId="{663E4DDD-9B6E-42D7-A2AB-FB7005F0C523}" type="pres">
      <dgm:prSet presAssocID="{007D6922-1FA7-4F8D-AA09-983F421D890A}" presName="linear" presStyleCnt="0">
        <dgm:presLayoutVars>
          <dgm:animLvl val="lvl"/>
          <dgm:resizeHandles val="exact"/>
        </dgm:presLayoutVars>
      </dgm:prSet>
      <dgm:spPr/>
    </dgm:pt>
    <dgm:pt modelId="{D4057286-AECA-4DBB-8FE7-FDB080477F3F}" type="pres">
      <dgm:prSet presAssocID="{35B70638-87F6-48EF-A79D-6A9D58DFCB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12EB82-2818-4FE3-A81C-06E461CF8B35}" type="pres">
      <dgm:prSet presAssocID="{5D7B6741-457F-4302-9DF5-39432DF0291D}" presName="spacer" presStyleCnt="0"/>
      <dgm:spPr/>
    </dgm:pt>
    <dgm:pt modelId="{A0CCE41B-9143-4162-9FD9-7C9057676FF3}" type="pres">
      <dgm:prSet presAssocID="{00299D4D-E4D8-42D0-8676-7C9D1EDF84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639368-9A33-4B63-A997-F7646E03E53F}" type="pres">
      <dgm:prSet presAssocID="{EC435DBE-E297-4577-A7C8-1E856FA791CA}" presName="spacer" presStyleCnt="0"/>
      <dgm:spPr/>
    </dgm:pt>
    <dgm:pt modelId="{73C1A12C-4DC6-4FB5-911B-6DE90798D1E6}" type="pres">
      <dgm:prSet presAssocID="{DBCF0407-8DBB-4C16-9700-32E98C732C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748E80-C8EA-4D6A-A6FE-A3034D25F963}" type="pres">
      <dgm:prSet presAssocID="{6A86088C-D23A-4225-ACA6-36923BA4A495}" presName="spacer" presStyleCnt="0"/>
      <dgm:spPr/>
    </dgm:pt>
    <dgm:pt modelId="{C2DA0844-F421-4C05-9E50-D5CE7E3A8A56}" type="pres">
      <dgm:prSet presAssocID="{77E85506-DE1A-4ECC-BD2F-C841054192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64E1F5-B047-4357-896A-206D4520A21B}" type="pres">
      <dgm:prSet presAssocID="{FAD26765-65DD-41A6-9777-BE12B59A2663}" presName="spacer" presStyleCnt="0"/>
      <dgm:spPr/>
    </dgm:pt>
    <dgm:pt modelId="{550D8BEF-7D48-4E51-9110-89832543889F}" type="pres">
      <dgm:prSet presAssocID="{5F4C3335-9079-470C-B0A0-BDF0B9B0A0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5D8680D-DFB0-4B84-9C1B-6A8B80FE8F16}" srcId="{007D6922-1FA7-4F8D-AA09-983F421D890A}" destId="{DBCF0407-8DBB-4C16-9700-32E98C732C0E}" srcOrd="2" destOrd="0" parTransId="{E528873C-31FF-4654-B27B-1A75C873C009}" sibTransId="{6A86088C-D23A-4225-ACA6-36923BA4A495}"/>
    <dgm:cxn modelId="{B9292A0E-9BCD-4ABF-B1C5-561F72223DDF}" srcId="{007D6922-1FA7-4F8D-AA09-983F421D890A}" destId="{5F4C3335-9079-470C-B0A0-BDF0B9B0A0F4}" srcOrd="4" destOrd="0" parTransId="{649117D9-7EB6-40FF-B3AB-E66D56447EB9}" sibTransId="{3D3A94A6-DE4F-4E18-8E70-712A40063502}"/>
    <dgm:cxn modelId="{61AD831B-ECC2-4E0F-B78C-98C2473D3F5B}" type="presOf" srcId="{DBCF0407-8DBB-4C16-9700-32E98C732C0E}" destId="{73C1A12C-4DC6-4FB5-911B-6DE90798D1E6}" srcOrd="0" destOrd="0" presId="urn:microsoft.com/office/officeart/2005/8/layout/vList2"/>
    <dgm:cxn modelId="{0E1BE428-F810-4242-8DED-3DF0A1C41FD7}" type="presOf" srcId="{5F4C3335-9079-470C-B0A0-BDF0B9B0A0F4}" destId="{550D8BEF-7D48-4E51-9110-89832543889F}" srcOrd="0" destOrd="0" presId="urn:microsoft.com/office/officeart/2005/8/layout/vList2"/>
    <dgm:cxn modelId="{26157D37-83F2-4BB7-A147-09B692D909C7}" type="presOf" srcId="{77E85506-DE1A-4ECC-BD2F-C84105419205}" destId="{C2DA0844-F421-4C05-9E50-D5CE7E3A8A56}" srcOrd="0" destOrd="0" presId="urn:microsoft.com/office/officeart/2005/8/layout/vList2"/>
    <dgm:cxn modelId="{922F7349-D1AD-46FF-AC4E-F641C9E4B626}" type="presOf" srcId="{007D6922-1FA7-4F8D-AA09-983F421D890A}" destId="{663E4DDD-9B6E-42D7-A2AB-FB7005F0C523}" srcOrd="0" destOrd="0" presId="urn:microsoft.com/office/officeart/2005/8/layout/vList2"/>
    <dgm:cxn modelId="{AC0AD14C-B4B1-46BE-A06B-3533A746F398}" srcId="{007D6922-1FA7-4F8D-AA09-983F421D890A}" destId="{35B70638-87F6-48EF-A79D-6A9D58DFCB6C}" srcOrd="0" destOrd="0" parTransId="{8917C1A2-70AF-4DD2-8C24-CACADD898BE5}" sibTransId="{5D7B6741-457F-4302-9DF5-39432DF0291D}"/>
    <dgm:cxn modelId="{406EBC56-028D-4526-A355-9A9778549EDF}" srcId="{007D6922-1FA7-4F8D-AA09-983F421D890A}" destId="{00299D4D-E4D8-42D0-8676-7C9D1EDF846D}" srcOrd="1" destOrd="0" parTransId="{69DEAFAB-84D7-446A-BDCB-0D645BE025BE}" sibTransId="{EC435DBE-E297-4577-A7C8-1E856FA791CA}"/>
    <dgm:cxn modelId="{89D9DB58-8955-4D08-95E7-69E302C93E67}" type="presOf" srcId="{35B70638-87F6-48EF-A79D-6A9D58DFCB6C}" destId="{D4057286-AECA-4DBB-8FE7-FDB080477F3F}" srcOrd="0" destOrd="0" presId="urn:microsoft.com/office/officeart/2005/8/layout/vList2"/>
    <dgm:cxn modelId="{1A80E880-905B-4726-8287-84CC2B5A1558}" srcId="{007D6922-1FA7-4F8D-AA09-983F421D890A}" destId="{77E85506-DE1A-4ECC-BD2F-C84105419205}" srcOrd="3" destOrd="0" parTransId="{82D79E82-D11E-42E3-9FC9-9D0CE3A03869}" sibTransId="{FAD26765-65DD-41A6-9777-BE12B59A2663}"/>
    <dgm:cxn modelId="{36531696-3190-4DDD-A75B-C6D2F52A5397}" type="presOf" srcId="{00299D4D-E4D8-42D0-8676-7C9D1EDF846D}" destId="{A0CCE41B-9143-4162-9FD9-7C9057676FF3}" srcOrd="0" destOrd="0" presId="urn:microsoft.com/office/officeart/2005/8/layout/vList2"/>
    <dgm:cxn modelId="{8D143744-5315-412A-8DC7-4F998D2A06E1}" type="presParOf" srcId="{663E4DDD-9B6E-42D7-A2AB-FB7005F0C523}" destId="{D4057286-AECA-4DBB-8FE7-FDB080477F3F}" srcOrd="0" destOrd="0" presId="urn:microsoft.com/office/officeart/2005/8/layout/vList2"/>
    <dgm:cxn modelId="{9635C6CC-B446-4454-858E-016F5ED7315C}" type="presParOf" srcId="{663E4DDD-9B6E-42D7-A2AB-FB7005F0C523}" destId="{BF12EB82-2818-4FE3-A81C-06E461CF8B35}" srcOrd="1" destOrd="0" presId="urn:microsoft.com/office/officeart/2005/8/layout/vList2"/>
    <dgm:cxn modelId="{654426D9-9675-47BE-9920-01E777532015}" type="presParOf" srcId="{663E4DDD-9B6E-42D7-A2AB-FB7005F0C523}" destId="{A0CCE41B-9143-4162-9FD9-7C9057676FF3}" srcOrd="2" destOrd="0" presId="urn:microsoft.com/office/officeart/2005/8/layout/vList2"/>
    <dgm:cxn modelId="{60A0ACDE-30CD-4650-B9CD-BC931390700B}" type="presParOf" srcId="{663E4DDD-9B6E-42D7-A2AB-FB7005F0C523}" destId="{A1639368-9A33-4B63-A997-F7646E03E53F}" srcOrd="3" destOrd="0" presId="urn:microsoft.com/office/officeart/2005/8/layout/vList2"/>
    <dgm:cxn modelId="{FFF7AC4F-4FF2-4E5C-A723-E3F311DF9E47}" type="presParOf" srcId="{663E4DDD-9B6E-42D7-A2AB-FB7005F0C523}" destId="{73C1A12C-4DC6-4FB5-911B-6DE90798D1E6}" srcOrd="4" destOrd="0" presId="urn:microsoft.com/office/officeart/2005/8/layout/vList2"/>
    <dgm:cxn modelId="{45732AE7-411C-4173-8847-7048CF7CBF09}" type="presParOf" srcId="{663E4DDD-9B6E-42D7-A2AB-FB7005F0C523}" destId="{A3748E80-C8EA-4D6A-A6FE-A3034D25F963}" srcOrd="5" destOrd="0" presId="urn:microsoft.com/office/officeart/2005/8/layout/vList2"/>
    <dgm:cxn modelId="{FCA6FA0D-C17E-4776-9114-C534448951C5}" type="presParOf" srcId="{663E4DDD-9B6E-42D7-A2AB-FB7005F0C523}" destId="{C2DA0844-F421-4C05-9E50-D5CE7E3A8A56}" srcOrd="6" destOrd="0" presId="urn:microsoft.com/office/officeart/2005/8/layout/vList2"/>
    <dgm:cxn modelId="{FF0441CB-D054-4A6C-892E-7B1BBBD1AD64}" type="presParOf" srcId="{663E4DDD-9B6E-42D7-A2AB-FB7005F0C523}" destId="{5864E1F5-B047-4357-896A-206D4520A21B}" srcOrd="7" destOrd="0" presId="urn:microsoft.com/office/officeart/2005/8/layout/vList2"/>
    <dgm:cxn modelId="{40F42C67-1CD1-4057-B066-E137009640C9}" type="presParOf" srcId="{663E4DDD-9B6E-42D7-A2AB-FB7005F0C523}" destId="{550D8BEF-7D48-4E51-9110-8983254388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DBFF62-A6DC-4C48-ADEB-8A92A6E0615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A9D23C-D947-44FF-9DEC-EA6EB804DBA0}">
      <dgm:prSet/>
      <dgm:spPr/>
      <dgm:t>
        <a:bodyPr/>
        <a:lstStyle/>
        <a:p>
          <a:r>
            <a:rPr lang="pt-BR"/>
            <a:t>Encarnação não é: Aparência / Ilusão</a:t>
          </a:r>
          <a:endParaRPr lang="en-US"/>
        </a:p>
      </dgm:t>
    </dgm:pt>
    <dgm:pt modelId="{8B4EE1E8-1BA7-49D5-8B3F-075FC4D50A92}" type="parTrans" cxnId="{B1C7D240-5138-4330-9573-E7425D0514FB}">
      <dgm:prSet/>
      <dgm:spPr/>
      <dgm:t>
        <a:bodyPr/>
        <a:lstStyle/>
        <a:p>
          <a:endParaRPr lang="en-US"/>
        </a:p>
      </dgm:t>
    </dgm:pt>
    <dgm:pt modelId="{9088A599-C31A-461C-A546-49FC0BECF56C}" type="sibTrans" cxnId="{B1C7D240-5138-4330-9573-E7425D0514FB}">
      <dgm:prSet/>
      <dgm:spPr/>
      <dgm:t>
        <a:bodyPr/>
        <a:lstStyle/>
        <a:p>
          <a:endParaRPr lang="en-US"/>
        </a:p>
      </dgm:t>
    </dgm:pt>
    <dgm:pt modelId="{45B96806-975A-42A6-9073-3EC6C77A6391}">
      <dgm:prSet/>
      <dgm:spPr/>
      <dgm:t>
        <a:bodyPr/>
        <a:lstStyle/>
        <a:p>
          <a:r>
            <a:rPr lang="pt-BR"/>
            <a:t>O Filho assumiu:</a:t>
          </a:r>
          <a:endParaRPr lang="en-US"/>
        </a:p>
      </dgm:t>
    </dgm:pt>
    <dgm:pt modelId="{B85CEC02-1C1A-4031-BF83-397E4FFF3CFB}" type="parTrans" cxnId="{F2CA4608-3892-40EB-A788-973018C8184E}">
      <dgm:prSet/>
      <dgm:spPr/>
      <dgm:t>
        <a:bodyPr/>
        <a:lstStyle/>
        <a:p>
          <a:endParaRPr lang="en-US"/>
        </a:p>
      </dgm:t>
    </dgm:pt>
    <dgm:pt modelId="{FBD625D1-A025-4E53-95FB-3D64C9B396B2}" type="sibTrans" cxnId="{F2CA4608-3892-40EB-A788-973018C8184E}">
      <dgm:prSet/>
      <dgm:spPr/>
      <dgm:t>
        <a:bodyPr/>
        <a:lstStyle/>
        <a:p>
          <a:endParaRPr lang="en-US"/>
        </a:p>
      </dgm:t>
    </dgm:pt>
    <dgm:pt modelId="{1CE45CA9-813D-41EB-ADC7-A6E67387AEFE}">
      <dgm:prSet/>
      <dgm:spPr/>
      <dgm:t>
        <a:bodyPr/>
        <a:lstStyle/>
        <a:p>
          <a:r>
            <a:rPr lang="pt-BR"/>
            <a:t>Natureza humana real</a:t>
          </a:r>
          <a:endParaRPr lang="en-US"/>
        </a:p>
      </dgm:t>
    </dgm:pt>
    <dgm:pt modelId="{AB687452-9E08-4CC6-B2F6-4A67B9651067}" type="parTrans" cxnId="{772606CB-E07F-4F9D-B5C0-3EE2ED0830C7}">
      <dgm:prSet/>
      <dgm:spPr/>
      <dgm:t>
        <a:bodyPr/>
        <a:lstStyle/>
        <a:p>
          <a:endParaRPr lang="en-US"/>
        </a:p>
      </dgm:t>
    </dgm:pt>
    <dgm:pt modelId="{30044AF0-829E-40AF-8124-6FE121EA2BC6}" type="sibTrans" cxnId="{772606CB-E07F-4F9D-B5C0-3EE2ED0830C7}">
      <dgm:prSet/>
      <dgm:spPr/>
      <dgm:t>
        <a:bodyPr/>
        <a:lstStyle/>
        <a:p>
          <a:endParaRPr lang="en-US"/>
        </a:p>
      </dgm:t>
    </dgm:pt>
    <dgm:pt modelId="{30585199-055B-41B9-8DA8-A1BB63808269}">
      <dgm:prSet/>
      <dgm:spPr/>
      <dgm:t>
        <a:bodyPr/>
        <a:lstStyle/>
        <a:p>
          <a:r>
            <a:rPr lang="pt-BR"/>
            <a:t>Corpo, alma e vontade</a:t>
          </a:r>
          <a:endParaRPr lang="en-US"/>
        </a:p>
      </dgm:t>
    </dgm:pt>
    <dgm:pt modelId="{EECF296A-F1B6-4B34-B8DE-28B815787E24}" type="parTrans" cxnId="{55716E2C-2370-4FE8-AF01-B324D14F8B3C}">
      <dgm:prSet/>
      <dgm:spPr/>
      <dgm:t>
        <a:bodyPr/>
        <a:lstStyle/>
        <a:p>
          <a:endParaRPr lang="en-US"/>
        </a:p>
      </dgm:t>
    </dgm:pt>
    <dgm:pt modelId="{32DAB85D-9449-464B-8C7E-C408460FB59D}" type="sibTrans" cxnId="{55716E2C-2370-4FE8-AF01-B324D14F8B3C}">
      <dgm:prSet/>
      <dgm:spPr/>
      <dgm:t>
        <a:bodyPr/>
        <a:lstStyle/>
        <a:p>
          <a:endParaRPr lang="en-US"/>
        </a:p>
      </dgm:t>
    </dgm:pt>
    <dgm:pt modelId="{6FF3F87D-916A-405E-831B-09F5A2A62BB6}">
      <dgm:prSet/>
      <dgm:spPr/>
      <dgm:t>
        <a:bodyPr/>
        <a:lstStyle/>
        <a:p>
          <a:r>
            <a:rPr lang="pt-BR"/>
            <a:t>Sem perder:</a:t>
          </a:r>
          <a:endParaRPr lang="en-US"/>
        </a:p>
      </dgm:t>
    </dgm:pt>
    <dgm:pt modelId="{B76BBF6D-9739-4CCC-9046-06E703B2C898}" type="parTrans" cxnId="{97E20BEE-7E18-40E5-A7BE-E11B115194A8}">
      <dgm:prSet/>
      <dgm:spPr/>
      <dgm:t>
        <a:bodyPr/>
        <a:lstStyle/>
        <a:p>
          <a:endParaRPr lang="en-US"/>
        </a:p>
      </dgm:t>
    </dgm:pt>
    <dgm:pt modelId="{BBE416AD-F546-4DE8-8083-1898662DE406}" type="sibTrans" cxnId="{97E20BEE-7E18-40E5-A7BE-E11B115194A8}">
      <dgm:prSet/>
      <dgm:spPr/>
      <dgm:t>
        <a:bodyPr/>
        <a:lstStyle/>
        <a:p>
          <a:endParaRPr lang="en-US"/>
        </a:p>
      </dgm:t>
    </dgm:pt>
    <dgm:pt modelId="{6BA32A6B-54D9-4DC6-95C7-B1006FDA843F}">
      <dgm:prSet/>
      <dgm:spPr/>
      <dgm:t>
        <a:bodyPr/>
        <a:lstStyle/>
        <a:p>
          <a:r>
            <a:rPr lang="pt-BR"/>
            <a:t>Sua natureza divina</a:t>
          </a:r>
          <a:endParaRPr lang="en-US"/>
        </a:p>
      </dgm:t>
    </dgm:pt>
    <dgm:pt modelId="{B4437C7D-A851-4E1E-BF13-20E1DBA84471}" type="parTrans" cxnId="{DC7BCD7B-4067-47C3-B365-131CAA3605F9}">
      <dgm:prSet/>
      <dgm:spPr/>
      <dgm:t>
        <a:bodyPr/>
        <a:lstStyle/>
        <a:p>
          <a:endParaRPr lang="en-US"/>
        </a:p>
      </dgm:t>
    </dgm:pt>
    <dgm:pt modelId="{EE434E18-4342-4833-854A-A6FFDB07A2C2}" type="sibTrans" cxnId="{DC7BCD7B-4067-47C3-B365-131CAA3605F9}">
      <dgm:prSet/>
      <dgm:spPr/>
      <dgm:t>
        <a:bodyPr/>
        <a:lstStyle/>
        <a:p>
          <a:endParaRPr lang="en-US"/>
        </a:p>
      </dgm:t>
    </dgm:pt>
    <dgm:pt modelId="{24DBB207-A9C2-42B7-A86B-0D5DACAD95B2}">
      <dgm:prSet/>
      <dgm:spPr/>
      <dgm:t>
        <a:bodyPr/>
        <a:lstStyle/>
        <a:p>
          <a:r>
            <a:rPr lang="pt-BR"/>
            <a:t>União hipostática: Duas naturezas / Uma Pessoa</a:t>
          </a:r>
          <a:endParaRPr lang="en-US"/>
        </a:p>
      </dgm:t>
    </dgm:pt>
    <dgm:pt modelId="{33D34104-1B77-4BC7-8660-B7FD64F3F5C5}" type="parTrans" cxnId="{62A25F09-B87A-4B4B-A522-95F15D90F668}">
      <dgm:prSet/>
      <dgm:spPr/>
      <dgm:t>
        <a:bodyPr/>
        <a:lstStyle/>
        <a:p>
          <a:endParaRPr lang="en-US"/>
        </a:p>
      </dgm:t>
    </dgm:pt>
    <dgm:pt modelId="{C5FBA267-EB6A-41A4-9BC9-C064AB492399}" type="sibTrans" cxnId="{62A25F09-B87A-4B4B-A522-95F15D90F668}">
      <dgm:prSet/>
      <dgm:spPr/>
      <dgm:t>
        <a:bodyPr/>
        <a:lstStyle/>
        <a:p>
          <a:endParaRPr lang="en-US"/>
        </a:p>
      </dgm:t>
    </dgm:pt>
    <dgm:pt modelId="{1BD0BCE3-83EC-40AC-8B3E-3F8277E39400}" type="pres">
      <dgm:prSet presAssocID="{05DBFF62-A6DC-4C48-ADEB-8A92A6E0615F}" presName="Name0" presStyleCnt="0">
        <dgm:presLayoutVars>
          <dgm:dir/>
          <dgm:resizeHandles val="exact"/>
        </dgm:presLayoutVars>
      </dgm:prSet>
      <dgm:spPr/>
    </dgm:pt>
    <dgm:pt modelId="{B6CBFC11-C753-4AEE-BB82-CE43938964F9}" type="pres">
      <dgm:prSet presAssocID="{FDA9D23C-D947-44FF-9DEC-EA6EB804DBA0}" presName="node" presStyleLbl="node1" presStyleIdx="0" presStyleCnt="7">
        <dgm:presLayoutVars>
          <dgm:bulletEnabled val="1"/>
        </dgm:presLayoutVars>
      </dgm:prSet>
      <dgm:spPr/>
    </dgm:pt>
    <dgm:pt modelId="{3DB68BB0-3ED6-4426-9A43-76797F3D8E04}" type="pres">
      <dgm:prSet presAssocID="{9088A599-C31A-461C-A546-49FC0BECF56C}" presName="sibTrans" presStyleLbl="sibTrans1D1" presStyleIdx="0" presStyleCnt="6"/>
      <dgm:spPr/>
    </dgm:pt>
    <dgm:pt modelId="{92C8BFC7-7A3A-4007-A362-FBAC634E2E6E}" type="pres">
      <dgm:prSet presAssocID="{9088A599-C31A-461C-A546-49FC0BECF56C}" presName="connectorText" presStyleLbl="sibTrans1D1" presStyleIdx="0" presStyleCnt="6"/>
      <dgm:spPr/>
    </dgm:pt>
    <dgm:pt modelId="{27035088-D9FC-490A-9864-36B0B05BE78D}" type="pres">
      <dgm:prSet presAssocID="{45B96806-975A-42A6-9073-3EC6C77A6391}" presName="node" presStyleLbl="node1" presStyleIdx="1" presStyleCnt="7">
        <dgm:presLayoutVars>
          <dgm:bulletEnabled val="1"/>
        </dgm:presLayoutVars>
      </dgm:prSet>
      <dgm:spPr/>
    </dgm:pt>
    <dgm:pt modelId="{B089AAC8-91BA-4090-AC83-4936E7FBFBC7}" type="pres">
      <dgm:prSet presAssocID="{FBD625D1-A025-4E53-95FB-3D64C9B396B2}" presName="sibTrans" presStyleLbl="sibTrans1D1" presStyleIdx="1" presStyleCnt="6"/>
      <dgm:spPr/>
    </dgm:pt>
    <dgm:pt modelId="{0FB4B9C4-6A28-479C-B577-2C363C42B2F6}" type="pres">
      <dgm:prSet presAssocID="{FBD625D1-A025-4E53-95FB-3D64C9B396B2}" presName="connectorText" presStyleLbl="sibTrans1D1" presStyleIdx="1" presStyleCnt="6"/>
      <dgm:spPr/>
    </dgm:pt>
    <dgm:pt modelId="{1E2AE3D5-A1CC-43A5-9217-2954EE0FB008}" type="pres">
      <dgm:prSet presAssocID="{1CE45CA9-813D-41EB-ADC7-A6E67387AEFE}" presName="node" presStyleLbl="node1" presStyleIdx="2" presStyleCnt="7">
        <dgm:presLayoutVars>
          <dgm:bulletEnabled val="1"/>
        </dgm:presLayoutVars>
      </dgm:prSet>
      <dgm:spPr/>
    </dgm:pt>
    <dgm:pt modelId="{66E0F18D-81A2-4D93-83EC-BFB81ABF56DA}" type="pres">
      <dgm:prSet presAssocID="{30044AF0-829E-40AF-8124-6FE121EA2BC6}" presName="sibTrans" presStyleLbl="sibTrans1D1" presStyleIdx="2" presStyleCnt="6"/>
      <dgm:spPr/>
    </dgm:pt>
    <dgm:pt modelId="{30EB11CB-7FEE-48DE-8852-73A205363890}" type="pres">
      <dgm:prSet presAssocID="{30044AF0-829E-40AF-8124-6FE121EA2BC6}" presName="connectorText" presStyleLbl="sibTrans1D1" presStyleIdx="2" presStyleCnt="6"/>
      <dgm:spPr/>
    </dgm:pt>
    <dgm:pt modelId="{6869D318-0DA7-48D3-AECB-C975D706B465}" type="pres">
      <dgm:prSet presAssocID="{30585199-055B-41B9-8DA8-A1BB63808269}" presName="node" presStyleLbl="node1" presStyleIdx="3" presStyleCnt="7">
        <dgm:presLayoutVars>
          <dgm:bulletEnabled val="1"/>
        </dgm:presLayoutVars>
      </dgm:prSet>
      <dgm:spPr/>
    </dgm:pt>
    <dgm:pt modelId="{29801F2D-D5E3-40B0-9EAA-B2F47C0A046C}" type="pres">
      <dgm:prSet presAssocID="{32DAB85D-9449-464B-8C7E-C408460FB59D}" presName="sibTrans" presStyleLbl="sibTrans1D1" presStyleIdx="3" presStyleCnt="6"/>
      <dgm:spPr/>
    </dgm:pt>
    <dgm:pt modelId="{DC357186-752C-4D9E-B896-15FC5A627DFE}" type="pres">
      <dgm:prSet presAssocID="{32DAB85D-9449-464B-8C7E-C408460FB59D}" presName="connectorText" presStyleLbl="sibTrans1D1" presStyleIdx="3" presStyleCnt="6"/>
      <dgm:spPr/>
    </dgm:pt>
    <dgm:pt modelId="{0B7F7691-E6F0-46D0-8F58-5A27589F98CA}" type="pres">
      <dgm:prSet presAssocID="{6FF3F87D-916A-405E-831B-09F5A2A62BB6}" presName="node" presStyleLbl="node1" presStyleIdx="4" presStyleCnt="7">
        <dgm:presLayoutVars>
          <dgm:bulletEnabled val="1"/>
        </dgm:presLayoutVars>
      </dgm:prSet>
      <dgm:spPr/>
    </dgm:pt>
    <dgm:pt modelId="{11936876-2B11-4997-A720-A3F5D8060413}" type="pres">
      <dgm:prSet presAssocID="{BBE416AD-F546-4DE8-8083-1898662DE406}" presName="sibTrans" presStyleLbl="sibTrans1D1" presStyleIdx="4" presStyleCnt="6"/>
      <dgm:spPr/>
    </dgm:pt>
    <dgm:pt modelId="{9DCEDA60-619C-4E30-80B8-88C16C86B69F}" type="pres">
      <dgm:prSet presAssocID="{BBE416AD-F546-4DE8-8083-1898662DE406}" presName="connectorText" presStyleLbl="sibTrans1D1" presStyleIdx="4" presStyleCnt="6"/>
      <dgm:spPr/>
    </dgm:pt>
    <dgm:pt modelId="{AEA1425D-09F7-43CF-8D79-A3D6954AC363}" type="pres">
      <dgm:prSet presAssocID="{6BA32A6B-54D9-4DC6-95C7-B1006FDA843F}" presName="node" presStyleLbl="node1" presStyleIdx="5" presStyleCnt="7">
        <dgm:presLayoutVars>
          <dgm:bulletEnabled val="1"/>
        </dgm:presLayoutVars>
      </dgm:prSet>
      <dgm:spPr/>
    </dgm:pt>
    <dgm:pt modelId="{E3CD8871-EFF2-4847-8F05-1322F20FC559}" type="pres">
      <dgm:prSet presAssocID="{EE434E18-4342-4833-854A-A6FFDB07A2C2}" presName="sibTrans" presStyleLbl="sibTrans1D1" presStyleIdx="5" presStyleCnt="6"/>
      <dgm:spPr/>
    </dgm:pt>
    <dgm:pt modelId="{37210449-CF0F-487A-AF2C-F7278D72E42C}" type="pres">
      <dgm:prSet presAssocID="{EE434E18-4342-4833-854A-A6FFDB07A2C2}" presName="connectorText" presStyleLbl="sibTrans1D1" presStyleIdx="5" presStyleCnt="6"/>
      <dgm:spPr/>
    </dgm:pt>
    <dgm:pt modelId="{12F6DD0F-9CDA-4CD7-9E4A-2DCF624C9B2F}" type="pres">
      <dgm:prSet presAssocID="{24DBB207-A9C2-42B7-A86B-0D5DACAD95B2}" presName="node" presStyleLbl="node1" presStyleIdx="6" presStyleCnt="7">
        <dgm:presLayoutVars>
          <dgm:bulletEnabled val="1"/>
        </dgm:presLayoutVars>
      </dgm:prSet>
      <dgm:spPr/>
    </dgm:pt>
  </dgm:ptLst>
  <dgm:cxnLst>
    <dgm:cxn modelId="{F2CA4608-3892-40EB-A788-973018C8184E}" srcId="{05DBFF62-A6DC-4C48-ADEB-8A92A6E0615F}" destId="{45B96806-975A-42A6-9073-3EC6C77A6391}" srcOrd="1" destOrd="0" parTransId="{B85CEC02-1C1A-4031-BF83-397E4FFF3CFB}" sibTransId="{FBD625D1-A025-4E53-95FB-3D64C9B396B2}"/>
    <dgm:cxn modelId="{62A25F09-B87A-4B4B-A522-95F15D90F668}" srcId="{05DBFF62-A6DC-4C48-ADEB-8A92A6E0615F}" destId="{24DBB207-A9C2-42B7-A86B-0D5DACAD95B2}" srcOrd="6" destOrd="0" parTransId="{33D34104-1B77-4BC7-8660-B7FD64F3F5C5}" sibTransId="{C5FBA267-EB6A-41A4-9BC9-C064AB492399}"/>
    <dgm:cxn modelId="{18C03B17-E742-4E91-BC45-F8080CC10954}" type="presOf" srcId="{6FF3F87D-916A-405E-831B-09F5A2A62BB6}" destId="{0B7F7691-E6F0-46D0-8F58-5A27589F98CA}" srcOrd="0" destOrd="0" presId="urn:microsoft.com/office/officeart/2016/7/layout/RepeatingBendingProcessNew"/>
    <dgm:cxn modelId="{8B9CDE27-5EDA-4897-8FDF-C51D189CCD4C}" type="presOf" srcId="{BBE416AD-F546-4DE8-8083-1898662DE406}" destId="{11936876-2B11-4997-A720-A3F5D8060413}" srcOrd="0" destOrd="0" presId="urn:microsoft.com/office/officeart/2016/7/layout/RepeatingBendingProcessNew"/>
    <dgm:cxn modelId="{55716E2C-2370-4FE8-AF01-B324D14F8B3C}" srcId="{05DBFF62-A6DC-4C48-ADEB-8A92A6E0615F}" destId="{30585199-055B-41B9-8DA8-A1BB63808269}" srcOrd="3" destOrd="0" parTransId="{EECF296A-F1B6-4B34-B8DE-28B815787E24}" sibTransId="{32DAB85D-9449-464B-8C7E-C408460FB59D}"/>
    <dgm:cxn modelId="{4F1EAA2D-6FC7-4CF3-8EF8-FC62BA00BED1}" type="presOf" srcId="{BBE416AD-F546-4DE8-8083-1898662DE406}" destId="{9DCEDA60-619C-4E30-80B8-88C16C86B69F}" srcOrd="1" destOrd="0" presId="urn:microsoft.com/office/officeart/2016/7/layout/RepeatingBendingProcessNew"/>
    <dgm:cxn modelId="{6E9F6C3E-5D1C-4236-B250-872D11E77C29}" type="presOf" srcId="{05DBFF62-A6DC-4C48-ADEB-8A92A6E0615F}" destId="{1BD0BCE3-83EC-40AC-8B3E-3F8277E39400}" srcOrd="0" destOrd="0" presId="urn:microsoft.com/office/officeart/2016/7/layout/RepeatingBendingProcessNew"/>
    <dgm:cxn modelId="{B1C7D240-5138-4330-9573-E7425D0514FB}" srcId="{05DBFF62-A6DC-4C48-ADEB-8A92A6E0615F}" destId="{FDA9D23C-D947-44FF-9DEC-EA6EB804DBA0}" srcOrd="0" destOrd="0" parTransId="{8B4EE1E8-1BA7-49D5-8B3F-075FC4D50A92}" sibTransId="{9088A599-C31A-461C-A546-49FC0BECF56C}"/>
    <dgm:cxn modelId="{DEA60F5C-0801-4CA2-B8C5-3CC8315574EC}" type="presOf" srcId="{30044AF0-829E-40AF-8124-6FE121EA2BC6}" destId="{66E0F18D-81A2-4D93-83EC-BFB81ABF56DA}" srcOrd="0" destOrd="0" presId="urn:microsoft.com/office/officeart/2016/7/layout/RepeatingBendingProcessNew"/>
    <dgm:cxn modelId="{253E2C62-168D-42B8-B2DF-94CD8E47A7C1}" type="presOf" srcId="{30585199-055B-41B9-8DA8-A1BB63808269}" destId="{6869D318-0DA7-48D3-AECB-C975D706B465}" srcOrd="0" destOrd="0" presId="urn:microsoft.com/office/officeart/2016/7/layout/RepeatingBendingProcessNew"/>
    <dgm:cxn modelId="{23790F74-C292-4F37-8C7E-11ACE2FBBD2B}" type="presOf" srcId="{30044AF0-829E-40AF-8124-6FE121EA2BC6}" destId="{30EB11CB-7FEE-48DE-8852-73A205363890}" srcOrd="1" destOrd="0" presId="urn:microsoft.com/office/officeart/2016/7/layout/RepeatingBendingProcessNew"/>
    <dgm:cxn modelId="{7773DB79-10A8-4106-A599-BAF663780308}" type="presOf" srcId="{EE434E18-4342-4833-854A-A6FFDB07A2C2}" destId="{E3CD8871-EFF2-4847-8F05-1322F20FC559}" srcOrd="0" destOrd="0" presId="urn:microsoft.com/office/officeart/2016/7/layout/RepeatingBendingProcessNew"/>
    <dgm:cxn modelId="{DC7BCD7B-4067-47C3-B365-131CAA3605F9}" srcId="{05DBFF62-A6DC-4C48-ADEB-8A92A6E0615F}" destId="{6BA32A6B-54D9-4DC6-95C7-B1006FDA843F}" srcOrd="5" destOrd="0" parTransId="{B4437C7D-A851-4E1E-BF13-20E1DBA84471}" sibTransId="{EE434E18-4342-4833-854A-A6FFDB07A2C2}"/>
    <dgm:cxn modelId="{BDEEA37C-7F2B-447A-827B-3FA16D26ABC6}" type="presOf" srcId="{9088A599-C31A-461C-A546-49FC0BECF56C}" destId="{3DB68BB0-3ED6-4426-9A43-76797F3D8E04}" srcOrd="0" destOrd="0" presId="urn:microsoft.com/office/officeart/2016/7/layout/RepeatingBendingProcessNew"/>
    <dgm:cxn modelId="{60A55B82-146F-48F2-92F9-34CC1D4677EA}" type="presOf" srcId="{FDA9D23C-D947-44FF-9DEC-EA6EB804DBA0}" destId="{B6CBFC11-C753-4AEE-BB82-CE43938964F9}" srcOrd="0" destOrd="0" presId="urn:microsoft.com/office/officeart/2016/7/layout/RepeatingBendingProcessNew"/>
    <dgm:cxn modelId="{3FB4B189-A5AD-4FE0-9D9C-9FD451097EDA}" type="presOf" srcId="{EE434E18-4342-4833-854A-A6FFDB07A2C2}" destId="{37210449-CF0F-487A-AF2C-F7278D72E42C}" srcOrd="1" destOrd="0" presId="urn:microsoft.com/office/officeart/2016/7/layout/RepeatingBendingProcessNew"/>
    <dgm:cxn modelId="{F59A0C9D-321A-4FDA-8CF5-081A4BF3473C}" type="presOf" srcId="{45B96806-975A-42A6-9073-3EC6C77A6391}" destId="{27035088-D9FC-490A-9864-36B0B05BE78D}" srcOrd="0" destOrd="0" presId="urn:microsoft.com/office/officeart/2016/7/layout/RepeatingBendingProcessNew"/>
    <dgm:cxn modelId="{772606CB-E07F-4F9D-B5C0-3EE2ED0830C7}" srcId="{05DBFF62-A6DC-4C48-ADEB-8A92A6E0615F}" destId="{1CE45CA9-813D-41EB-ADC7-A6E67387AEFE}" srcOrd="2" destOrd="0" parTransId="{AB687452-9E08-4CC6-B2F6-4A67B9651067}" sibTransId="{30044AF0-829E-40AF-8124-6FE121EA2BC6}"/>
    <dgm:cxn modelId="{66261BCB-27C9-4CB2-BCC0-919EAF618D37}" type="presOf" srcId="{24DBB207-A9C2-42B7-A86B-0D5DACAD95B2}" destId="{12F6DD0F-9CDA-4CD7-9E4A-2DCF624C9B2F}" srcOrd="0" destOrd="0" presId="urn:microsoft.com/office/officeart/2016/7/layout/RepeatingBendingProcessNew"/>
    <dgm:cxn modelId="{7B2A23CC-CCCD-4987-8C11-585AE07B252C}" type="presOf" srcId="{9088A599-C31A-461C-A546-49FC0BECF56C}" destId="{92C8BFC7-7A3A-4007-A362-FBAC634E2E6E}" srcOrd="1" destOrd="0" presId="urn:microsoft.com/office/officeart/2016/7/layout/RepeatingBendingProcessNew"/>
    <dgm:cxn modelId="{538DFDEA-4904-4BA4-9920-9ADAEDFB942B}" type="presOf" srcId="{32DAB85D-9449-464B-8C7E-C408460FB59D}" destId="{29801F2D-D5E3-40B0-9EAA-B2F47C0A046C}" srcOrd="0" destOrd="0" presId="urn:microsoft.com/office/officeart/2016/7/layout/RepeatingBendingProcessNew"/>
    <dgm:cxn modelId="{97E20BEE-7E18-40E5-A7BE-E11B115194A8}" srcId="{05DBFF62-A6DC-4C48-ADEB-8A92A6E0615F}" destId="{6FF3F87D-916A-405E-831B-09F5A2A62BB6}" srcOrd="4" destOrd="0" parTransId="{B76BBF6D-9739-4CCC-9046-06E703B2C898}" sibTransId="{BBE416AD-F546-4DE8-8083-1898662DE406}"/>
    <dgm:cxn modelId="{23DC43F0-2DC8-4E40-B193-B2EE7E414ED7}" type="presOf" srcId="{6BA32A6B-54D9-4DC6-95C7-B1006FDA843F}" destId="{AEA1425D-09F7-43CF-8D79-A3D6954AC363}" srcOrd="0" destOrd="0" presId="urn:microsoft.com/office/officeart/2016/7/layout/RepeatingBendingProcessNew"/>
    <dgm:cxn modelId="{607A0DF8-CD95-4C74-B6B7-8CD5F161D490}" type="presOf" srcId="{FBD625D1-A025-4E53-95FB-3D64C9B396B2}" destId="{B089AAC8-91BA-4090-AC83-4936E7FBFBC7}" srcOrd="0" destOrd="0" presId="urn:microsoft.com/office/officeart/2016/7/layout/RepeatingBendingProcessNew"/>
    <dgm:cxn modelId="{22D053F8-BF32-413D-9BDB-C38F17C7E7D1}" type="presOf" srcId="{32DAB85D-9449-464B-8C7E-C408460FB59D}" destId="{DC357186-752C-4D9E-B896-15FC5A627DFE}" srcOrd="1" destOrd="0" presId="urn:microsoft.com/office/officeart/2016/7/layout/RepeatingBendingProcessNew"/>
    <dgm:cxn modelId="{385795F8-AC8A-4049-AD6E-F55D483ED31E}" type="presOf" srcId="{FBD625D1-A025-4E53-95FB-3D64C9B396B2}" destId="{0FB4B9C4-6A28-479C-B577-2C363C42B2F6}" srcOrd="1" destOrd="0" presId="urn:microsoft.com/office/officeart/2016/7/layout/RepeatingBendingProcessNew"/>
    <dgm:cxn modelId="{FEACD0F9-6AB0-4EE3-A75C-9DC35CE87C82}" type="presOf" srcId="{1CE45CA9-813D-41EB-ADC7-A6E67387AEFE}" destId="{1E2AE3D5-A1CC-43A5-9217-2954EE0FB008}" srcOrd="0" destOrd="0" presId="urn:microsoft.com/office/officeart/2016/7/layout/RepeatingBendingProcessNew"/>
    <dgm:cxn modelId="{FED4F234-3A94-48DB-833B-1451463EDC19}" type="presParOf" srcId="{1BD0BCE3-83EC-40AC-8B3E-3F8277E39400}" destId="{B6CBFC11-C753-4AEE-BB82-CE43938964F9}" srcOrd="0" destOrd="0" presId="urn:microsoft.com/office/officeart/2016/7/layout/RepeatingBendingProcessNew"/>
    <dgm:cxn modelId="{A610932A-3FE7-4E3B-9714-EF2827D5D603}" type="presParOf" srcId="{1BD0BCE3-83EC-40AC-8B3E-3F8277E39400}" destId="{3DB68BB0-3ED6-4426-9A43-76797F3D8E04}" srcOrd="1" destOrd="0" presId="urn:microsoft.com/office/officeart/2016/7/layout/RepeatingBendingProcessNew"/>
    <dgm:cxn modelId="{79E3A984-F779-47C1-BCAF-715EA4C3A251}" type="presParOf" srcId="{3DB68BB0-3ED6-4426-9A43-76797F3D8E04}" destId="{92C8BFC7-7A3A-4007-A362-FBAC634E2E6E}" srcOrd="0" destOrd="0" presId="urn:microsoft.com/office/officeart/2016/7/layout/RepeatingBendingProcessNew"/>
    <dgm:cxn modelId="{C03F8075-0DBE-49DC-A852-2C009A3948D4}" type="presParOf" srcId="{1BD0BCE3-83EC-40AC-8B3E-3F8277E39400}" destId="{27035088-D9FC-490A-9864-36B0B05BE78D}" srcOrd="2" destOrd="0" presId="urn:microsoft.com/office/officeart/2016/7/layout/RepeatingBendingProcessNew"/>
    <dgm:cxn modelId="{E7CF9B07-57A3-4366-A8E1-17DF4EB29F86}" type="presParOf" srcId="{1BD0BCE3-83EC-40AC-8B3E-3F8277E39400}" destId="{B089AAC8-91BA-4090-AC83-4936E7FBFBC7}" srcOrd="3" destOrd="0" presId="urn:microsoft.com/office/officeart/2016/7/layout/RepeatingBendingProcessNew"/>
    <dgm:cxn modelId="{A500FE70-E598-4AC2-BD8D-D6856B5A3E1C}" type="presParOf" srcId="{B089AAC8-91BA-4090-AC83-4936E7FBFBC7}" destId="{0FB4B9C4-6A28-479C-B577-2C363C42B2F6}" srcOrd="0" destOrd="0" presId="urn:microsoft.com/office/officeart/2016/7/layout/RepeatingBendingProcessNew"/>
    <dgm:cxn modelId="{8CF2700B-17A9-4875-A63D-8A7E569E3173}" type="presParOf" srcId="{1BD0BCE3-83EC-40AC-8B3E-3F8277E39400}" destId="{1E2AE3D5-A1CC-43A5-9217-2954EE0FB008}" srcOrd="4" destOrd="0" presId="urn:microsoft.com/office/officeart/2016/7/layout/RepeatingBendingProcessNew"/>
    <dgm:cxn modelId="{470F8235-1C83-46B1-B0F3-5103CE03602D}" type="presParOf" srcId="{1BD0BCE3-83EC-40AC-8B3E-3F8277E39400}" destId="{66E0F18D-81A2-4D93-83EC-BFB81ABF56DA}" srcOrd="5" destOrd="0" presId="urn:microsoft.com/office/officeart/2016/7/layout/RepeatingBendingProcessNew"/>
    <dgm:cxn modelId="{2B04AD44-EAA1-46B2-A335-39150937607F}" type="presParOf" srcId="{66E0F18D-81A2-4D93-83EC-BFB81ABF56DA}" destId="{30EB11CB-7FEE-48DE-8852-73A205363890}" srcOrd="0" destOrd="0" presId="urn:microsoft.com/office/officeart/2016/7/layout/RepeatingBendingProcessNew"/>
    <dgm:cxn modelId="{F3B3291E-BF3F-4F75-9194-E5AC8E1727F9}" type="presParOf" srcId="{1BD0BCE3-83EC-40AC-8B3E-3F8277E39400}" destId="{6869D318-0DA7-48D3-AECB-C975D706B465}" srcOrd="6" destOrd="0" presId="urn:microsoft.com/office/officeart/2016/7/layout/RepeatingBendingProcessNew"/>
    <dgm:cxn modelId="{4484E46E-B1D7-487D-AA01-7ECA15C45679}" type="presParOf" srcId="{1BD0BCE3-83EC-40AC-8B3E-3F8277E39400}" destId="{29801F2D-D5E3-40B0-9EAA-B2F47C0A046C}" srcOrd="7" destOrd="0" presId="urn:microsoft.com/office/officeart/2016/7/layout/RepeatingBendingProcessNew"/>
    <dgm:cxn modelId="{22FFC7E5-AF2B-46D0-8B47-D2E9A1BCB0AF}" type="presParOf" srcId="{29801F2D-D5E3-40B0-9EAA-B2F47C0A046C}" destId="{DC357186-752C-4D9E-B896-15FC5A627DFE}" srcOrd="0" destOrd="0" presId="urn:microsoft.com/office/officeart/2016/7/layout/RepeatingBendingProcessNew"/>
    <dgm:cxn modelId="{8EE91A8F-2FCB-4D9E-A5A2-862304E12418}" type="presParOf" srcId="{1BD0BCE3-83EC-40AC-8B3E-3F8277E39400}" destId="{0B7F7691-E6F0-46D0-8F58-5A27589F98CA}" srcOrd="8" destOrd="0" presId="urn:microsoft.com/office/officeart/2016/7/layout/RepeatingBendingProcessNew"/>
    <dgm:cxn modelId="{EB3A189A-1693-48CC-97BC-79A5C6505D28}" type="presParOf" srcId="{1BD0BCE3-83EC-40AC-8B3E-3F8277E39400}" destId="{11936876-2B11-4997-A720-A3F5D8060413}" srcOrd="9" destOrd="0" presId="urn:microsoft.com/office/officeart/2016/7/layout/RepeatingBendingProcessNew"/>
    <dgm:cxn modelId="{B2DEB86B-BBC0-4114-9BBE-1D473C6C399F}" type="presParOf" srcId="{11936876-2B11-4997-A720-A3F5D8060413}" destId="{9DCEDA60-619C-4E30-80B8-88C16C86B69F}" srcOrd="0" destOrd="0" presId="urn:microsoft.com/office/officeart/2016/7/layout/RepeatingBendingProcessNew"/>
    <dgm:cxn modelId="{E342DBA5-EA47-4187-A3E6-705858F82A52}" type="presParOf" srcId="{1BD0BCE3-83EC-40AC-8B3E-3F8277E39400}" destId="{AEA1425D-09F7-43CF-8D79-A3D6954AC363}" srcOrd="10" destOrd="0" presId="urn:microsoft.com/office/officeart/2016/7/layout/RepeatingBendingProcessNew"/>
    <dgm:cxn modelId="{23BED78E-6535-43BC-8889-316DDE920727}" type="presParOf" srcId="{1BD0BCE3-83EC-40AC-8B3E-3F8277E39400}" destId="{E3CD8871-EFF2-4847-8F05-1322F20FC559}" srcOrd="11" destOrd="0" presId="urn:microsoft.com/office/officeart/2016/7/layout/RepeatingBendingProcessNew"/>
    <dgm:cxn modelId="{D5074A11-D465-4B1E-8D73-1F1556B44BFF}" type="presParOf" srcId="{E3CD8871-EFF2-4847-8F05-1322F20FC559}" destId="{37210449-CF0F-487A-AF2C-F7278D72E42C}" srcOrd="0" destOrd="0" presId="urn:microsoft.com/office/officeart/2016/7/layout/RepeatingBendingProcessNew"/>
    <dgm:cxn modelId="{64C37442-12F5-4C70-81D2-989CD1DA7604}" type="presParOf" srcId="{1BD0BCE3-83EC-40AC-8B3E-3F8277E39400}" destId="{12F6DD0F-9CDA-4CD7-9E4A-2DCF624C9B2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FDEAB-8B55-47CD-9696-5A7D53DB05E9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E0A3DD-A5CD-462C-943D-6FD771FF754D}">
      <dgm:prSet/>
      <dgm:spPr/>
      <dgm:t>
        <a:bodyPr/>
        <a:lstStyle/>
        <a:p>
          <a:r>
            <a:rPr lang="pt-BR"/>
            <a:t>João escreve em um contexto de:</a:t>
          </a:r>
          <a:endParaRPr lang="en-US"/>
        </a:p>
      </dgm:t>
    </dgm:pt>
    <dgm:pt modelId="{82FD37CC-54D6-4DE3-A451-B455072CE182}" type="parTrans" cxnId="{E9AE4942-C218-4DA4-A851-4D9C57CD726B}">
      <dgm:prSet/>
      <dgm:spPr/>
      <dgm:t>
        <a:bodyPr/>
        <a:lstStyle/>
        <a:p>
          <a:endParaRPr lang="en-US"/>
        </a:p>
      </dgm:t>
    </dgm:pt>
    <dgm:pt modelId="{8BFE2309-AB5F-44DF-883A-6683A7E3A40A}" type="sibTrans" cxnId="{E9AE4942-C218-4DA4-A851-4D9C57CD726B}">
      <dgm:prSet/>
      <dgm:spPr/>
      <dgm:t>
        <a:bodyPr/>
        <a:lstStyle/>
        <a:p>
          <a:endParaRPr lang="en-US"/>
        </a:p>
      </dgm:t>
    </dgm:pt>
    <dgm:pt modelId="{ED028205-AA31-48A4-881C-13BC7FBC5A90}">
      <dgm:prSet/>
      <dgm:spPr/>
      <dgm:t>
        <a:bodyPr/>
        <a:lstStyle/>
        <a:p>
          <a:r>
            <a:rPr lang="pt-BR"/>
            <a:t>Judaísmo legalista / Helenismo filosófico / Proto-gnosticismo</a:t>
          </a:r>
          <a:endParaRPr lang="en-US"/>
        </a:p>
      </dgm:t>
    </dgm:pt>
    <dgm:pt modelId="{056A8997-B4EF-4D40-8193-F32397439E46}" type="parTrans" cxnId="{B466A8B7-1359-408F-AFEA-29059891BA9E}">
      <dgm:prSet/>
      <dgm:spPr/>
      <dgm:t>
        <a:bodyPr/>
        <a:lstStyle/>
        <a:p>
          <a:endParaRPr lang="en-US"/>
        </a:p>
      </dgm:t>
    </dgm:pt>
    <dgm:pt modelId="{163F6B7A-484F-49C7-A02B-1BFE38F2F019}" type="sibTrans" cxnId="{B466A8B7-1359-408F-AFEA-29059891BA9E}">
      <dgm:prSet/>
      <dgm:spPr/>
      <dgm:t>
        <a:bodyPr/>
        <a:lstStyle/>
        <a:p>
          <a:endParaRPr lang="en-US"/>
        </a:p>
      </dgm:t>
    </dgm:pt>
    <dgm:pt modelId="{356A8B90-1778-4EE5-8209-1FE892CA64EC}">
      <dgm:prSet/>
      <dgm:spPr/>
      <dgm:t>
        <a:bodyPr/>
        <a:lstStyle/>
        <a:p>
          <a:r>
            <a:rPr lang="pt-BR"/>
            <a:t>Ele não dialoga com especulações humanas</a:t>
          </a:r>
          <a:endParaRPr lang="en-US"/>
        </a:p>
      </dgm:t>
    </dgm:pt>
    <dgm:pt modelId="{F83D6BE0-25E4-4526-88D7-85CDB625BE50}" type="parTrans" cxnId="{EF82E7F6-87FD-4601-BEE7-1C4C3A7F25D3}">
      <dgm:prSet/>
      <dgm:spPr/>
      <dgm:t>
        <a:bodyPr/>
        <a:lstStyle/>
        <a:p>
          <a:endParaRPr lang="en-US"/>
        </a:p>
      </dgm:t>
    </dgm:pt>
    <dgm:pt modelId="{74CC0B02-95C9-42D6-83E7-64523B931DDE}" type="sibTrans" cxnId="{EF82E7F6-87FD-4601-BEE7-1C4C3A7F25D3}">
      <dgm:prSet/>
      <dgm:spPr/>
      <dgm:t>
        <a:bodyPr/>
        <a:lstStyle/>
        <a:p>
          <a:endParaRPr lang="en-US"/>
        </a:p>
      </dgm:t>
    </dgm:pt>
    <dgm:pt modelId="{EC8A59C4-AC50-4E0C-8BCF-3BB86201440D}">
      <dgm:prSet/>
      <dgm:spPr/>
      <dgm:t>
        <a:bodyPr/>
        <a:lstStyle/>
        <a:p>
          <a:r>
            <a:rPr lang="pt-BR"/>
            <a:t>Ele </a:t>
          </a:r>
          <a:r>
            <a:rPr lang="pt-BR" b="1"/>
            <a:t>revela uma verdade eterna</a:t>
          </a:r>
          <a:endParaRPr lang="en-US"/>
        </a:p>
      </dgm:t>
    </dgm:pt>
    <dgm:pt modelId="{C3A9A2B5-D709-44E7-840A-46587BE816E6}" type="parTrans" cxnId="{E6B6C8A7-EE97-4EB7-ACE2-D49CB968FD47}">
      <dgm:prSet/>
      <dgm:spPr/>
      <dgm:t>
        <a:bodyPr/>
        <a:lstStyle/>
        <a:p>
          <a:endParaRPr lang="en-US"/>
        </a:p>
      </dgm:t>
    </dgm:pt>
    <dgm:pt modelId="{99FB9CCE-4A1D-4211-A7EB-292AF76117D4}" type="sibTrans" cxnId="{E6B6C8A7-EE97-4EB7-ACE2-D49CB968FD47}">
      <dgm:prSet/>
      <dgm:spPr/>
      <dgm:t>
        <a:bodyPr/>
        <a:lstStyle/>
        <a:p>
          <a:endParaRPr lang="en-US"/>
        </a:p>
      </dgm:t>
    </dgm:pt>
    <dgm:pt modelId="{90752922-2E73-440B-9EFD-EC2DC794D46C}">
      <dgm:prSet/>
      <dgm:spPr/>
      <dgm:t>
        <a:bodyPr/>
        <a:lstStyle/>
        <a:p>
          <a:r>
            <a:rPr lang="pt-BR"/>
            <a:t>O prólogo não explica Deus</a:t>
          </a:r>
          <a:endParaRPr lang="en-US"/>
        </a:p>
      </dgm:t>
    </dgm:pt>
    <dgm:pt modelId="{7CA946BB-10A4-4C46-AD6B-800F5013766E}" type="parTrans" cxnId="{7DBD73C8-228C-46C7-BDCC-73D68C9E4390}">
      <dgm:prSet/>
      <dgm:spPr/>
      <dgm:t>
        <a:bodyPr/>
        <a:lstStyle/>
        <a:p>
          <a:endParaRPr lang="en-US"/>
        </a:p>
      </dgm:t>
    </dgm:pt>
    <dgm:pt modelId="{4FD189C5-92A3-44A0-954F-014FE3D34F18}" type="sibTrans" cxnId="{7DBD73C8-228C-46C7-BDCC-73D68C9E4390}">
      <dgm:prSet/>
      <dgm:spPr/>
      <dgm:t>
        <a:bodyPr/>
        <a:lstStyle/>
        <a:p>
          <a:endParaRPr lang="en-US"/>
        </a:p>
      </dgm:t>
    </dgm:pt>
    <dgm:pt modelId="{6783E868-5CA3-4143-A7A7-5F0778D3B812}">
      <dgm:prSet/>
      <dgm:spPr/>
      <dgm:t>
        <a:bodyPr/>
        <a:lstStyle/>
        <a:p>
          <a:r>
            <a:rPr lang="pt-BR"/>
            <a:t>Ele </a:t>
          </a:r>
          <a:r>
            <a:rPr lang="pt-BR" b="1"/>
            <a:t>apresenta Deus em Pessoa</a:t>
          </a:r>
          <a:endParaRPr lang="en-US"/>
        </a:p>
      </dgm:t>
    </dgm:pt>
    <dgm:pt modelId="{CC193EC3-10D1-47FC-9E6C-CBE10601F01E}" type="parTrans" cxnId="{1A11A64D-D28B-4250-8064-EC8D01C0B183}">
      <dgm:prSet/>
      <dgm:spPr/>
      <dgm:t>
        <a:bodyPr/>
        <a:lstStyle/>
        <a:p>
          <a:endParaRPr lang="en-US"/>
        </a:p>
      </dgm:t>
    </dgm:pt>
    <dgm:pt modelId="{02C46FB0-8332-4C88-98E1-A449F0F33DF8}" type="sibTrans" cxnId="{1A11A64D-D28B-4250-8064-EC8D01C0B183}">
      <dgm:prSet/>
      <dgm:spPr/>
      <dgm:t>
        <a:bodyPr/>
        <a:lstStyle/>
        <a:p>
          <a:endParaRPr lang="en-US"/>
        </a:p>
      </dgm:t>
    </dgm:pt>
    <dgm:pt modelId="{874F2C52-07C4-4F5D-ABEF-10220AC41C99}">
      <dgm:prSet/>
      <dgm:spPr/>
      <dgm:t>
        <a:bodyPr/>
        <a:lstStyle/>
        <a:p>
          <a:r>
            <a:rPr lang="pt-BR"/>
            <a:t>“Deus falou… agora Deus se mostrou” (Hb 1.1–2)</a:t>
          </a:r>
          <a:endParaRPr lang="en-US"/>
        </a:p>
      </dgm:t>
    </dgm:pt>
    <dgm:pt modelId="{A5E9B362-E8B8-4221-AF64-8A7B59097167}" type="parTrans" cxnId="{4795E6E0-0536-43E4-AB84-C8D5A810E3B7}">
      <dgm:prSet/>
      <dgm:spPr/>
      <dgm:t>
        <a:bodyPr/>
        <a:lstStyle/>
        <a:p>
          <a:endParaRPr lang="en-US"/>
        </a:p>
      </dgm:t>
    </dgm:pt>
    <dgm:pt modelId="{5EC4325B-721D-416A-AE8A-B2A23A12E39D}" type="sibTrans" cxnId="{4795E6E0-0536-43E4-AB84-C8D5A810E3B7}">
      <dgm:prSet/>
      <dgm:spPr/>
      <dgm:t>
        <a:bodyPr/>
        <a:lstStyle/>
        <a:p>
          <a:endParaRPr lang="en-US"/>
        </a:p>
      </dgm:t>
    </dgm:pt>
    <dgm:pt modelId="{1345AAFE-6892-4FDE-962D-B7E7F7929552}" type="pres">
      <dgm:prSet presAssocID="{5EBFDEAB-8B55-47CD-9696-5A7D53DB05E9}" presName="diagram" presStyleCnt="0">
        <dgm:presLayoutVars>
          <dgm:dir/>
          <dgm:resizeHandles val="exact"/>
        </dgm:presLayoutVars>
      </dgm:prSet>
      <dgm:spPr/>
    </dgm:pt>
    <dgm:pt modelId="{B98C8E6A-CF65-4553-9DCA-5DE56BD7CE51}" type="pres">
      <dgm:prSet presAssocID="{B9E0A3DD-A5CD-462C-943D-6FD771FF754D}" presName="node" presStyleLbl="node1" presStyleIdx="0" presStyleCnt="7">
        <dgm:presLayoutVars>
          <dgm:bulletEnabled val="1"/>
        </dgm:presLayoutVars>
      </dgm:prSet>
      <dgm:spPr/>
    </dgm:pt>
    <dgm:pt modelId="{1866AA7E-913E-4128-AB44-2A64E1BD92DE}" type="pres">
      <dgm:prSet presAssocID="{8BFE2309-AB5F-44DF-883A-6683A7E3A40A}" presName="sibTrans" presStyleCnt="0"/>
      <dgm:spPr/>
    </dgm:pt>
    <dgm:pt modelId="{2F74955D-E949-4652-ABCA-56A31E94062C}" type="pres">
      <dgm:prSet presAssocID="{ED028205-AA31-48A4-881C-13BC7FBC5A90}" presName="node" presStyleLbl="node1" presStyleIdx="1" presStyleCnt="7">
        <dgm:presLayoutVars>
          <dgm:bulletEnabled val="1"/>
        </dgm:presLayoutVars>
      </dgm:prSet>
      <dgm:spPr/>
    </dgm:pt>
    <dgm:pt modelId="{4151FC8A-A62F-4215-AFD2-8A46F8A1B3B9}" type="pres">
      <dgm:prSet presAssocID="{163F6B7A-484F-49C7-A02B-1BFE38F2F019}" presName="sibTrans" presStyleCnt="0"/>
      <dgm:spPr/>
    </dgm:pt>
    <dgm:pt modelId="{058D16C8-595C-400C-80F9-4D16804BA438}" type="pres">
      <dgm:prSet presAssocID="{356A8B90-1778-4EE5-8209-1FE892CA64EC}" presName="node" presStyleLbl="node1" presStyleIdx="2" presStyleCnt="7">
        <dgm:presLayoutVars>
          <dgm:bulletEnabled val="1"/>
        </dgm:presLayoutVars>
      </dgm:prSet>
      <dgm:spPr/>
    </dgm:pt>
    <dgm:pt modelId="{5E64531E-67FF-4926-9657-2EC0F64D81AC}" type="pres">
      <dgm:prSet presAssocID="{74CC0B02-95C9-42D6-83E7-64523B931DDE}" presName="sibTrans" presStyleCnt="0"/>
      <dgm:spPr/>
    </dgm:pt>
    <dgm:pt modelId="{D74BFBD7-2FE5-4063-AD27-FA11E2605366}" type="pres">
      <dgm:prSet presAssocID="{EC8A59C4-AC50-4E0C-8BCF-3BB86201440D}" presName="node" presStyleLbl="node1" presStyleIdx="3" presStyleCnt="7">
        <dgm:presLayoutVars>
          <dgm:bulletEnabled val="1"/>
        </dgm:presLayoutVars>
      </dgm:prSet>
      <dgm:spPr/>
    </dgm:pt>
    <dgm:pt modelId="{B8325461-9D2D-4881-A5AC-E880F3C9188F}" type="pres">
      <dgm:prSet presAssocID="{99FB9CCE-4A1D-4211-A7EB-292AF76117D4}" presName="sibTrans" presStyleCnt="0"/>
      <dgm:spPr/>
    </dgm:pt>
    <dgm:pt modelId="{74211277-F232-491F-9F42-AEF3196A1CEF}" type="pres">
      <dgm:prSet presAssocID="{90752922-2E73-440B-9EFD-EC2DC794D46C}" presName="node" presStyleLbl="node1" presStyleIdx="4" presStyleCnt="7">
        <dgm:presLayoutVars>
          <dgm:bulletEnabled val="1"/>
        </dgm:presLayoutVars>
      </dgm:prSet>
      <dgm:spPr/>
    </dgm:pt>
    <dgm:pt modelId="{C217325C-7B39-46E2-80AC-59B101F9DD7D}" type="pres">
      <dgm:prSet presAssocID="{4FD189C5-92A3-44A0-954F-014FE3D34F18}" presName="sibTrans" presStyleCnt="0"/>
      <dgm:spPr/>
    </dgm:pt>
    <dgm:pt modelId="{BC735A04-6D38-44BC-8196-75E3C9900010}" type="pres">
      <dgm:prSet presAssocID="{6783E868-5CA3-4143-A7A7-5F0778D3B812}" presName="node" presStyleLbl="node1" presStyleIdx="5" presStyleCnt="7">
        <dgm:presLayoutVars>
          <dgm:bulletEnabled val="1"/>
        </dgm:presLayoutVars>
      </dgm:prSet>
      <dgm:spPr/>
    </dgm:pt>
    <dgm:pt modelId="{AB94703E-6D50-47C7-8736-FB8B1434BCDB}" type="pres">
      <dgm:prSet presAssocID="{02C46FB0-8332-4C88-98E1-A449F0F33DF8}" presName="sibTrans" presStyleCnt="0"/>
      <dgm:spPr/>
    </dgm:pt>
    <dgm:pt modelId="{103E84D5-7065-4118-ABD3-218B72BEBAD9}" type="pres">
      <dgm:prSet presAssocID="{874F2C52-07C4-4F5D-ABEF-10220AC41C99}" presName="node" presStyleLbl="node1" presStyleIdx="6" presStyleCnt="7">
        <dgm:presLayoutVars>
          <dgm:bulletEnabled val="1"/>
        </dgm:presLayoutVars>
      </dgm:prSet>
      <dgm:spPr/>
    </dgm:pt>
  </dgm:ptLst>
  <dgm:cxnLst>
    <dgm:cxn modelId="{C6C23E16-3C1E-49AF-94F2-D1523E56D988}" type="presOf" srcId="{B9E0A3DD-A5CD-462C-943D-6FD771FF754D}" destId="{B98C8E6A-CF65-4553-9DCA-5DE56BD7CE51}" srcOrd="0" destOrd="0" presId="urn:microsoft.com/office/officeart/2005/8/layout/default"/>
    <dgm:cxn modelId="{E43A381D-8555-4FD9-9376-6B58F08A39DC}" type="presOf" srcId="{874F2C52-07C4-4F5D-ABEF-10220AC41C99}" destId="{103E84D5-7065-4118-ABD3-218B72BEBAD9}" srcOrd="0" destOrd="0" presId="urn:microsoft.com/office/officeart/2005/8/layout/default"/>
    <dgm:cxn modelId="{E9AE4942-C218-4DA4-A851-4D9C57CD726B}" srcId="{5EBFDEAB-8B55-47CD-9696-5A7D53DB05E9}" destId="{B9E0A3DD-A5CD-462C-943D-6FD771FF754D}" srcOrd="0" destOrd="0" parTransId="{82FD37CC-54D6-4DE3-A451-B455072CE182}" sibTransId="{8BFE2309-AB5F-44DF-883A-6683A7E3A40A}"/>
    <dgm:cxn modelId="{1A11A64D-D28B-4250-8064-EC8D01C0B183}" srcId="{5EBFDEAB-8B55-47CD-9696-5A7D53DB05E9}" destId="{6783E868-5CA3-4143-A7A7-5F0778D3B812}" srcOrd="5" destOrd="0" parTransId="{CC193EC3-10D1-47FC-9E6C-CBE10601F01E}" sibTransId="{02C46FB0-8332-4C88-98E1-A449F0F33DF8}"/>
    <dgm:cxn modelId="{EA040F54-BC6D-4B32-90E4-0457A1AE09E3}" type="presOf" srcId="{ED028205-AA31-48A4-881C-13BC7FBC5A90}" destId="{2F74955D-E949-4652-ABCA-56A31E94062C}" srcOrd="0" destOrd="0" presId="urn:microsoft.com/office/officeart/2005/8/layout/default"/>
    <dgm:cxn modelId="{DE90DD97-151C-458E-9123-4DE0D53705AB}" type="presOf" srcId="{90752922-2E73-440B-9EFD-EC2DC794D46C}" destId="{74211277-F232-491F-9F42-AEF3196A1CEF}" srcOrd="0" destOrd="0" presId="urn:microsoft.com/office/officeart/2005/8/layout/default"/>
    <dgm:cxn modelId="{E6B6C8A7-EE97-4EB7-ACE2-D49CB968FD47}" srcId="{5EBFDEAB-8B55-47CD-9696-5A7D53DB05E9}" destId="{EC8A59C4-AC50-4E0C-8BCF-3BB86201440D}" srcOrd="3" destOrd="0" parTransId="{C3A9A2B5-D709-44E7-840A-46587BE816E6}" sibTransId="{99FB9CCE-4A1D-4211-A7EB-292AF76117D4}"/>
    <dgm:cxn modelId="{B466A8B7-1359-408F-AFEA-29059891BA9E}" srcId="{5EBFDEAB-8B55-47CD-9696-5A7D53DB05E9}" destId="{ED028205-AA31-48A4-881C-13BC7FBC5A90}" srcOrd="1" destOrd="0" parTransId="{056A8997-B4EF-4D40-8193-F32397439E46}" sibTransId="{163F6B7A-484F-49C7-A02B-1BFE38F2F019}"/>
    <dgm:cxn modelId="{7DBD73C8-228C-46C7-BDCC-73D68C9E4390}" srcId="{5EBFDEAB-8B55-47CD-9696-5A7D53DB05E9}" destId="{90752922-2E73-440B-9EFD-EC2DC794D46C}" srcOrd="4" destOrd="0" parTransId="{7CA946BB-10A4-4C46-AD6B-800F5013766E}" sibTransId="{4FD189C5-92A3-44A0-954F-014FE3D34F18}"/>
    <dgm:cxn modelId="{F07C71D7-1E3E-43AD-B247-F4677ABAB4B8}" type="presOf" srcId="{EC8A59C4-AC50-4E0C-8BCF-3BB86201440D}" destId="{D74BFBD7-2FE5-4063-AD27-FA11E2605366}" srcOrd="0" destOrd="0" presId="urn:microsoft.com/office/officeart/2005/8/layout/default"/>
    <dgm:cxn modelId="{DB8C81D8-27C9-4226-A9E2-460D522E5D25}" type="presOf" srcId="{5EBFDEAB-8B55-47CD-9696-5A7D53DB05E9}" destId="{1345AAFE-6892-4FDE-962D-B7E7F7929552}" srcOrd="0" destOrd="0" presId="urn:microsoft.com/office/officeart/2005/8/layout/default"/>
    <dgm:cxn modelId="{4795E6E0-0536-43E4-AB84-C8D5A810E3B7}" srcId="{5EBFDEAB-8B55-47CD-9696-5A7D53DB05E9}" destId="{874F2C52-07C4-4F5D-ABEF-10220AC41C99}" srcOrd="6" destOrd="0" parTransId="{A5E9B362-E8B8-4221-AF64-8A7B59097167}" sibTransId="{5EC4325B-721D-416A-AE8A-B2A23A12E39D}"/>
    <dgm:cxn modelId="{EF82E7F6-87FD-4601-BEE7-1C4C3A7F25D3}" srcId="{5EBFDEAB-8B55-47CD-9696-5A7D53DB05E9}" destId="{356A8B90-1778-4EE5-8209-1FE892CA64EC}" srcOrd="2" destOrd="0" parTransId="{F83D6BE0-25E4-4526-88D7-85CDB625BE50}" sibTransId="{74CC0B02-95C9-42D6-83E7-64523B931DDE}"/>
    <dgm:cxn modelId="{00BF3BF7-1BF1-4C46-8A5C-EADBD1CA65B3}" type="presOf" srcId="{356A8B90-1778-4EE5-8209-1FE892CA64EC}" destId="{058D16C8-595C-400C-80F9-4D16804BA438}" srcOrd="0" destOrd="0" presId="urn:microsoft.com/office/officeart/2005/8/layout/default"/>
    <dgm:cxn modelId="{C2CD2CF8-9D43-423B-8C8C-712F576BB4C4}" type="presOf" srcId="{6783E868-5CA3-4143-A7A7-5F0778D3B812}" destId="{BC735A04-6D38-44BC-8196-75E3C9900010}" srcOrd="0" destOrd="0" presId="urn:microsoft.com/office/officeart/2005/8/layout/default"/>
    <dgm:cxn modelId="{3B672D78-51E5-4CC6-8210-8F5D180B5925}" type="presParOf" srcId="{1345AAFE-6892-4FDE-962D-B7E7F7929552}" destId="{B98C8E6A-CF65-4553-9DCA-5DE56BD7CE51}" srcOrd="0" destOrd="0" presId="urn:microsoft.com/office/officeart/2005/8/layout/default"/>
    <dgm:cxn modelId="{0EBE794C-E74F-4104-A262-945CA7580DFF}" type="presParOf" srcId="{1345AAFE-6892-4FDE-962D-B7E7F7929552}" destId="{1866AA7E-913E-4128-AB44-2A64E1BD92DE}" srcOrd="1" destOrd="0" presId="urn:microsoft.com/office/officeart/2005/8/layout/default"/>
    <dgm:cxn modelId="{77CD3FB9-BBB7-43D1-82A8-991E5EBC8CBF}" type="presParOf" srcId="{1345AAFE-6892-4FDE-962D-B7E7F7929552}" destId="{2F74955D-E949-4652-ABCA-56A31E94062C}" srcOrd="2" destOrd="0" presId="urn:microsoft.com/office/officeart/2005/8/layout/default"/>
    <dgm:cxn modelId="{5CD21C71-752F-41F1-BFDE-044CEC20C68A}" type="presParOf" srcId="{1345AAFE-6892-4FDE-962D-B7E7F7929552}" destId="{4151FC8A-A62F-4215-AFD2-8A46F8A1B3B9}" srcOrd="3" destOrd="0" presId="urn:microsoft.com/office/officeart/2005/8/layout/default"/>
    <dgm:cxn modelId="{11224DE1-2316-4A3A-A374-BBCD3DF182FA}" type="presParOf" srcId="{1345AAFE-6892-4FDE-962D-B7E7F7929552}" destId="{058D16C8-595C-400C-80F9-4D16804BA438}" srcOrd="4" destOrd="0" presId="urn:microsoft.com/office/officeart/2005/8/layout/default"/>
    <dgm:cxn modelId="{0BEAAA21-881C-49FA-97C6-DD2B27EAD44D}" type="presParOf" srcId="{1345AAFE-6892-4FDE-962D-B7E7F7929552}" destId="{5E64531E-67FF-4926-9657-2EC0F64D81AC}" srcOrd="5" destOrd="0" presId="urn:microsoft.com/office/officeart/2005/8/layout/default"/>
    <dgm:cxn modelId="{413DF861-457B-4C2D-89EC-15E118CB0BF7}" type="presParOf" srcId="{1345AAFE-6892-4FDE-962D-B7E7F7929552}" destId="{D74BFBD7-2FE5-4063-AD27-FA11E2605366}" srcOrd="6" destOrd="0" presId="urn:microsoft.com/office/officeart/2005/8/layout/default"/>
    <dgm:cxn modelId="{0AE79056-B25F-4C76-90F6-358CE1023512}" type="presParOf" srcId="{1345AAFE-6892-4FDE-962D-B7E7F7929552}" destId="{B8325461-9D2D-4881-A5AC-E880F3C9188F}" srcOrd="7" destOrd="0" presId="urn:microsoft.com/office/officeart/2005/8/layout/default"/>
    <dgm:cxn modelId="{77199D6A-1A80-4950-ACBE-E45792C83FFE}" type="presParOf" srcId="{1345AAFE-6892-4FDE-962D-B7E7F7929552}" destId="{74211277-F232-491F-9F42-AEF3196A1CEF}" srcOrd="8" destOrd="0" presId="urn:microsoft.com/office/officeart/2005/8/layout/default"/>
    <dgm:cxn modelId="{296EBBBC-155D-491C-BF17-7EC255209D4A}" type="presParOf" srcId="{1345AAFE-6892-4FDE-962D-B7E7F7929552}" destId="{C217325C-7B39-46E2-80AC-59B101F9DD7D}" srcOrd="9" destOrd="0" presId="urn:microsoft.com/office/officeart/2005/8/layout/default"/>
    <dgm:cxn modelId="{375C49F0-FB1A-47B4-9958-17615B973609}" type="presParOf" srcId="{1345AAFE-6892-4FDE-962D-B7E7F7929552}" destId="{BC735A04-6D38-44BC-8196-75E3C9900010}" srcOrd="10" destOrd="0" presId="urn:microsoft.com/office/officeart/2005/8/layout/default"/>
    <dgm:cxn modelId="{0B34998B-ECA4-4124-8621-A0C56B44167D}" type="presParOf" srcId="{1345AAFE-6892-4FDE-962D-B7E7F7929552}" destId="{AB94703E-6D50-47C7-8736-FB8B1434BCDB}" srcOrd="11" destOrd="0" presId="urn:microsoft.com/office/officeart/2005/8/layout/default"/>
    <dgm:cxn modelId="{B59099A3-9C03-4631-97EE-9C9667952429}" type="presParOf" srcId="{1345AAFE-6892-4FDE-962D-B7E7F7929552}" destId="{103E84D5-7065-4118-ABD3-218B72BEBAD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D41BB-7A65-4469-9B7B-A2EEEC45B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FDC348-C432-4600-BA9E-A310DE3971F1}">
      <dgm:prSet/>
      <dgm:spPr/>
      <dgm:t>
        <a:bodyPr/>
        <a:lstStyle/>
        <a:p>
          <a:r>
            <a:rPr lang="pt-BR"/>
            <a:t>Logos não é:</a:t>
          </a:r>
          <a:endParaRPr lang="en-US"/>
        </a:p>
      </dgm:t>
    </dgm:pt>
    <dgm:pt modelId="{E67E7A46-21C6-488E-9BE0-8ADCA474025A}" type="parTrans" cxnId="{8FC5F045-9812-4C6B-BDAC-15D81B438B32}">
      <dgm:prSet/>
      <dgm:spPr/>
      <dgm:t>
        <a:bodyPr/>
        <a:lstStyle/>
        <a:p>
          <a:endParaRPr lang="en-US"/>
        </a:p>
      </dgm:t>
    </dgm:pt>
    <dgm:pt modelId="{CEFE8FDC-B392-4A0F-AD09-F450FF686015}" type="sibTrans" cxnId="{8FC5F045-9812-4C6B-BDAC-15D81B438B32}">
      <dgm:prSet/>
      <dgm:spPr/>
      <dgm:t>
        <a:bodyPr/>
        <a:lstStyle/>
        <a:p>
          <a:endParaRPr lang="en-US"/>
        </a:p>
      </dgm:t>
    </dgm:pt>
    <dgm:pt modelId="{B017264A-CFE7-4DF7-B606-2CD9EC5B4DBC}">
      <dgm:prSet/>
      <dgm:spPr/>
      <dgm:t>
        <a:bodyPr/>
        <a:lstStyle/>
        <a:p>
          <a:r>
            <a:rPr lang="pt-BR"/>
            <a:t>Razão cósmica impessoal / Energia criadora abstrata / Emanação intermediária</a:t>
          </a:r>
          <a:endParaRPr lang="en-US"/>
        </a:p>
      </dgm:t>
    </dgm:pt>
    <dgm:pt modelId="{6FBDA77C-FF71-4095-A014-A2DB99A7C675}" type="parTrans" cxnId="{00215564-FF1F-454F-B8FF-6C7144CFF204}">
      <dgm:prSet/>
      <dgm:spPr/>
      <dgm:t>
        <a:bodyPr/>
        <a:lstStyle/>
        <a:p>
          <a:endParaRPr lang="en-US"/>
        </a:p>
      </dgm:t>
    </dgm:pt>
    <dgm:pt modelId="{2133EF73-F093-4E83-84FD-17CDB378FEDC}" type="sibTrans" cxnId="{00215564-FF1F-454F-B8FF-6C7144CFF204}">
      <dgm:prSet/>
      <dgm:spPr/>
      <dgm:t>
        <a:bodyPr/>
        <a:lstStyle/>
        <a:p>
          <a:endParaRPr lang="en-US"/>
        </a:p>
      </dgm:t>
    </dgm:pt>
    <dgm:pt modelId="{117E1E26-B783-48E6-A87D-53A7CBE84859}">
      <dgm:prSet/>
      <dgm:spPr/>
      <dgm:t>
        <a:bodyPr/>
        <a:lstStyle/>
        <a:p>
          <a:r>
            <a:rPr lang="pt-BR"/>
            <a:t>Logos é:</a:t>
          </a:r>
          <a:endParaRPr lang="en-US"/>
        </a:p>
      </dgm:t>
    </dgm:pt>
    <dgm:pt modelId="{7F165B6D-22E3-40A3-B881-00B72EF76A43}" type="parTrans" cxnId="{F6AB325A-7645-4ECB-A2A0-7B91EA10A6A5}">
      <dgm:prSet/>
      <dgm:spPr/>
      <dgm:t>
        <a:bodyPr/>
        <a:lstStyle/>
        <a:p>
          <a:endParaRPr lang="en-US"/>
        </a:p>
      </dgm:t>
    </dgm:pt>
    <dgm:pt modelId="{2D04E02D-AC84-4999-B790-4AEF029E0983}" type="sibTrans" cxnId="{F6AB325A-7645-4ECB-A2A0-7B91EA10A6A5}">
      <dgm:prSet/>
      <dgm:spPr/>
      <dgm:t>
        <a:bodyPr/>
        <a:lstStyle/>
        <a:p>
          <a:endParaRPr lang="en-US"/>
        </a:p>
      </dgm:t>
    </dgm:pt>
    <dgm:pt modelId="{4DF710C1-CB61-4978-BDAD-4372DB82BA8A}">
      <dgm:prSet/>
      <dgm:spPr/>
      <dgm:t>
        <a:bodyPr/>
        <a:lstStyle/>
        <a:p>
          <a:r>
            <a:rPr lang="pt-BR"/>
            <a:t>Pessoa divina             Autoexistente              Eterna</a:t>
          </a:r>
          <a:endParaRPr lang="en-US"/>
        </a:p>
      </dgm:t>
    </dgm:pt>
    <dgm:pt modelId="{4A165CA5-AFB8-4662-BA0E-47B3688A48EA}" type="parTrans" cxnId="{2E2C3885-3064-49AD-A1A9-EFF406D45A11}">
      <dgm:prSet/>
      <dgm:spPr/>
      <dgm:t>
        <a:bodyPr/>
        <a:lstStyle/>
        <a:p>
          <a:endParaRPr lang="en-US"/>
        </a:p>
      </dgm:t>
    </dgm:pt>
    <dgm:pt modelId="{148AAFFB-4612-4251-8557-ED6FC23A4DCA}" type="sibTrans" cxnId="{2E2C3885-3064-49AD-A1A9-EFF406D45A11}">
      <dgm:prSet/>
      <dgm:spPr/>
      <dgm:t>
        <a:bodyPr/>
        <a:lstStyle/>
        <a:p>
          <a:endParaRPr lang="en-US"/>
        </a:p>
      </dgm:t>
    </dgm:pt>
    <dgm:pt modelId="{8169033E-BD7E-46AF-B460-22994A9463E0}">
      <dgm:prSet/>
      <dgm:spPr/>
      <dgm:t>
        <a:bodyPr/>
        <a:lstStyle/>
        <a:p>
          <a:r>
            <a:rPr lang="pt-BR"/>
            <a:t>Jesus não </a:t>
          </a:r>
          <a:r>
            <a:rPr lang="pt-BR" b="1"/>
            <a:t>representa</a:t>
          </a:r>
          <a:r>
            <a:rPr lang="pt-BR"/>
            <a:t> Deus</a:t>
          </a:r>
          <a:endParaRPr lang="en-US"/>
        </a:p>
      </dgm:t>
    </dgm:pt>
    <dgm:pt modelId="{0042B894-CE62-4304-93C5-0FBFAF59DC57}" type="parTrans" cxnId="{34F42026-58A1-43C4-B3A3-7B811982617E}">
      <dgm:prSet/>
      <dgm:spPr/>
      <dgm:t>
        <a:bodyPr/>
        <a:lstStyle/>
        <a:p>
          <a:endParaRPr lang="en-US"/>
        </a:p>
      </dgm:t>
    </dgm:pt>
    <dgm:pt modelId="{AF61B574-6FEA-4AAC-998B-D7B05FC3E7B9}" type="sibTrans" cxnId="{34F42026-58A1-43C4-B3A3-7B811982617E}">
      <dgm:prSet/>
      <dgm:spPr/>
      <dgm:t>
        <a:bodyPr/>
        <a:lstStyle/>
        <a:p>
          <a:endParaRPr lang="en-US"/>
        </a:p>
      </dgm:t>
    </dgm:pt>
    <dgm:pt modelId="{F279D372-7FC4-4FE2-A1CB-C9A766E077BB}">
      <dgm:prSet/>
      <dgm:spPr/>
      <dgm:t>
        <a:bodyPr/>
        <a:lstStyle/>
        <a:p>
          <a:r>
            <a:rPr lang="pt-BR"/>
            <a:t>Jesus </a:t>
          </a:r>
          <a:r>
            <a:rPr lang="pt-BR" b="1"/>
            <a:t>é Deus revelado</a:t>
          </a:r>
          <a:endParaRPr lang="en-US"/>
        </a:p>
      </dgm:t>
    </dgm:pt>
    <dgm:pt modelId="{DC563FF8-B381-4EBB-A0F2-3858F474A2FA}" type="parTrans" cxnId="{B8B73C7D-D659-49CC-BDB4-19D05FEBEF0E}">
      <dgm:prSet/>
      <dgm:spPr/>
      <dgm:t>
        <a:bodyPr/>
        <a:lstStyle/>
        <a:p>
          <a:endParaRPr lang="en-US"/>
        </a:p>
      </dgm:t>
    </dgm:pt>
    <dgm:pt modelId="{459EAD94-47FA-4BB8-B657-D7D1B9B36EFE}" type="sibTrans" cxnId="{B8B73C7D-D659-49CC-BDB4-19D05FEBEF0E}">
      <dgm:prSet/>
      <dgm:spPr/>
      <dgm:t>
        <a:bodyPr/>
        <a:lstStyle/>
        <a:p>
          <a:endParaRPr lang="en-US"/>
        </a:p>
      </dgm:t>
    </dgm:pt>
    <dgm:pt modelId="{1B894162-1B05-40E7-AD68-C7E113875008}" type="pres">
      <dgm:prSet presAssocID="{D60D41BB-7A65-4469-9B7B-A2EEEC45BBFF}" presName="linear" presStyleCnt="0">
        <dgm:presLayoutVars>
          <dgm:animLvl val="lvl"/>
          <dgm:resizeHandles val="exact"/>
        </dgm:presLayoutVars>
      </dgm:prSet>
      <dgm:spPr/>
    </dgm:pt>
    <dgm:pt modelId="{83DD9ECA-9536-464C-86D4-727911EF651E}" type="pres">
      <dgm:prSet presAssocID="{33FDC348-C432-4600-BA9E-A310DE3971F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BAB720C-414C-4AFC-9012-7098ACD78B77}" type="pres">
      <dgm:prSet presAssocID="{CEFE8FDC-B392-4A0F-AD09-F450FF686015}" presName="spacer" presStyleCnt="0"/>
      <dgm:spPr/>
    </dgm:pt>
    <dgm:pt modelId="{2556D06E-16BB-43E8-8918-96B4C0D5A5AB}" type="pres">
      <dgm:prSet presAssocID="{B017264A-CFE7-4DF7-B606-2CD9EC5B4D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503806C-D282-4198-9710-8A49DCA015D0}" type="pres">
      <dgm:prSet presAssocID="{2133EF73-F093-4E83-84FD-17CDB378FEDC}" presName="spacer" presStyleCnt="0"/>
      <dgm:spPr/>
    </dgm:pt>
    <dgm:pt modelId="{E08C2029-2D43-4099-AE7A-96E93671491F}" type="pres">
      <dgm:prSet presAssocID="{117E1E26-B783-48E6-A87D-53A7CBE8485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46E6BFA-82DC-41EC-A57F-5C113542EA8C}" type="pres">
      <dgm:prSet presAssocID="{2D04E02D-AC84-4999-B790-4AEF029E0983}" presName="spacer" presStyleCnt="0"/>
      <dgm:spPr/>
    </dgm:pt>
    <dgm:pt modelId="{76BB5AC6-B558-4347-98FC-438F09026215}" type="pres">
      <dgm:prSet presAssocID="{4DF710C1-CB61-4978-BDAD-4372DB82BA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18F2B55-4D23-4437-B95D-EB23F931EA12}" type="pres">
      <dgm:prSet presAssocID="{148AAFFB-4612-4251-8557-ED6FC23A4DCA}" presName="spacer" presStyleCnt="0"/>
      <dgm:spPr/>
    </dgm:pt>
    <dgm:pt modelId="{972AE4BD-764D-4AC4-94C5-2AB12C45E90D}" type="pres">
      <dgm:prSet presAssocID="{8169033E-BD7E-46AF-B460-22994A9463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5210B0-9C3C-4205-95FC-DEFFE767C955}" type="pres">
      <dgm:prSet presAssocID="{AF61B574-6FEA-4AAC-998B-D7B05FC3E7B9}" presName="spacer" presStyleCnt="0"/>
      <dgm:spPr/>
    </dgm:pt>
    <dgm:pt modelId="{52B5D9F0-6BC3-4D08-B244-8DBBF165E538}" type="pres">
      <dgm:prSet presAssocID="{F279D372-7FC4-4FE2-A1CB-C9A766E077B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4F42026-58A1-43C4-B3A3-7B811982617E}" srcId="{D60D41BB-7A65-4469-9B7B-A2EEEC45BBFF}" destId="{8169033E-BD7E-46AF-B460-22994A9463E0}" srcOrd="4" destOrd="0" parTransId="{0042B894-CE62-4304-93C5-0FBFAF59DC57}" sibTransId="{AF61B574-6FEA-4AAC-998B-D7B05FC3E7B9}"/>
    <dgm:cxn modelId="{F496482B-F363-4D3E-8AE7-3FBA4029A3CA}" type="presOf" srcId="{8169033E-BD7E-46AF-B460-22994A9463E0}" destId="{972AE4BD-764D-4AC4-94C5-2AB12C45E90D}" srcOrd="0" destOrd="0" presId="urn:microsoft.com/office/officeart/2005/8/layout/vList2"/>
    <dgm:cxn modelId="{C6711C64-A685-4761-B261-608C83F11D5D}" type="presOf" srcId="{117E1E26-B783-48E6-A87D-53A7CBE84859}" destId="{E08C2029-2D43-4099-AE7A-96E93671491F}" srcOrd="0" destOrd="0" presId="urn:microsoft.com/office/officeart/2005/8/layout/vList2"/>
    <dgm:cxn modelId="{00215564-FF1F-454F-B8FF-6C7144CFF204}" srcId="{D60D41BB-7A65-4469-9B7B-A2EEEC45BBFF}" destId="{B017264A-CFE7-4DF7-B606-2CD9EC5B4DBC}" srcOrd="1" destOrd="0" parTransId="{6FBDA77C-FF71-4095-A014-A2DB99A7C675}" sibTransId="{2133EF73-F093-4E83-84FD-17CDB378FEDC}"/>
    <dgm:cxn modelId="{8FC5F045-9812-4C6B-BDAC-15D81B438B32}" srcId="{D60D41BB-7A65-4469-9B7B-A2EEEC45BBFF}" destId="{33FDC348-C432-4600-BA9E-A310DE3971F1}" srcOrd="0" destOrd="0" parTransId="{E67E7A46-21C6-488E-9BE0-8ADCA474025A}" sibTransId="{CEFE8FDC-B392-4A0F-AD09-F450FF686015}"/>
    <dgm:cxn modelId="{83F2E977-8A90-4923-8AB2-F8C6B221044F}" type="presOf" srcId="{F279D372-7FC4-4FE2-A1CB-C9A766E077BB}" destId="{52B5D9F0-6BC3-4D08-B244-8DBBF165E538}" srcOrd="0" destOrd="0" presId="urn:microsoft.com/office/officeart/2005/8/layout/vList2"/>
    <dgm:cxn modelId="{F6AB325A-7645-4ECB-A2A0-7B91EA10A6A5}" srcId="{D60D41BB-7A65-4469-9B7B-A2EEEC45BBFF}" destId="{117E1E26-B783-48E6-A87D-53A7CBE84859}" srcOrd="2" destOrd="0" parTransId="{7F165B6D-22E3-40A3-B881-00B72EF76A43}" sibTransId="{2D04E02D-AC84-4999-B790-4AEF029E0983}"/>
    <dgm:cxn modelId="{B8B73C7D-D659-49CC-BDB4-19D05FEBEF0E}" srcId="{D60D41BB-7A65-4469-9B7B-A2EEEC45BBFF}" destId="{F279D372-7FC4-4FE2-A1CB-C9A766E077BB}" srcOrd="5" destOrd="0" parTransId="{DC563FF8-B381-4EBB-A0F2-3858F474A2FA}" sibTransId="{459EAD94-47FA-4BB8-B657-D7D1B9B36EFE}"/>
    <dgm:cxn modelId="{ABB5957D-E735-4379-AA14-73B19C18BE63}" type="presOf" srcId="{4DF710C1-CB61-4978-BDAD-4372DB82BA8A}" destId="{76BB5AC6-B558-4347-98FC-438F09026215}" srcOrd="0" destOrd="0" presId="urn:microsoft.com/office/officeart/2005/8/layout/vList2"/>
    <dgm:cxn modelId="{2E2C3885-3064-49AD-A1A9-EFF406D45A11}" srcId="{D60D41BB-7A65-4469-9B7B-A2EEEC45BBFF}" destId="{4DF710C1-CB61-4978-BDAD-4372DB82BA8A}" srcOrd="3" destOrd="0" parTransId="{4A165CA5-AFB8-4662-BA0E-47B3688A48EA}" sibTransId="{148AAFFB-4612-4251-8557-ED6FC23A4DCA}"/>
    <dgm:cxn modelId="{8EE663B9-EA85-4EEF-91E5-F32F4A8D1836}" type="presOf" srcId="{B017264A-CFE7-4DF7-B606-2CD9EC5B4DBC}" destId="{2556D06E-16BB-43E8-8918-96B4C0D5A5AB}" srcOrd="0" destOrd="0" presId="urn:microsoft.com/office/officeart/2005/8/layout/vList2"/>
    <dgm:cxn modelId="{9A5F3EBC-F53A-4FEF-899C-E2804AF41C81}" type="presOf" srcId="{33FDC348-C432-4600-BA9E-A310DE3971F1}" destId="{83DD9ECA-9536-464C-86D4-727911EF651E}" srcOrd="0" destOrd="0" presId="urn:microsoft.com/office/officeart/2005/8/layout/vList2"/>
    <dgm:cxn modelId="{A83889CF-F154-41E5-9E07-67ED39454801}" type="presOf" srcId="{D60D41BB-7A65-4469-9B7B-A2EEEC45BBFF}" destId="{1B894162-1B05-40E7-AD68-C7E113875008}" srcOrd="0" destOrd="0" presId="urn:microsoft.com/office/officeart/2005/8/layout/vList2"/>
    <dgm:cxn modelId="{CAF3BA73-680A-4025-AC70-98412104A8A2}" type="presParOf" srcId="{1B894162-1B05-40E7-AD68-C7E113875008}" destId="{83DD9ECA-9536-464C-86D4-727911EF651E}" srcOrd="0" destOrd="0" presId="urn:microsoft.com/office/officeart/2005/8/layout/vList2"/>
    <dgm:cxn modelId="{F4A3EAA8-E256-4812-A0AC-67423AA8F545}" type="presParOf" srcId="{1B894162-1B05-40E7-AD68-C7E113875008}" destId="{EBAB720C-414C-4AFC-9012-7098ACD78B77}" srcOrd="1" destOrd="0" presId="urn:microsoft.com/office/officeart/2005/8/layout/vList2"/>
    <dgm:cxn modelId="{AB0CFEE8-AE12-4C10-8D11-DBA3EEBC0006}" type="presParOf" srcId="{1B894162-1B05-40E7-AD68-C7E113875008}" destId="{2556D06E-16BB-43E8-8918-96B4C0D5A5AB}" srcOrd="2" destOrd="0" presId="urn:microsoft.com/office/officeart/2005/8/layout/vList2"/>
    <dgm:cxn modelId="{7C60A62B-2EF5-469D-AEFA-0E0DEDCE62FC}" type="presParOf" srcId="{1B894162-1B05-40E7-AD68-C7E113875008}" destId="{A503806C-D282-4198-9710-8A49DCA015D0}" srcOrd="3" destOrd="0" presId="urn:microsoft.com/office/officeart/2005/8/layout/vList2"/>
    <dgm:cxn modelId="{D450F8DC-9766-4C96-BB8E-47B55BE18FE1}" type="presParOf" srcId="{1B894162-1B05-40E7-AD68-C7E113875008}" destId="{E08C2029-2D43-4099-AE7A-96E93671491F}" srcOrd="4" destOrd="0" presId="urn:microsoft.com/office/officeart/2005/8/layout/vList2"/>
    <dgm:cxn modelId="{3D1BE7E2-F981-4C65-AC35-DEA7928F2D3D}" type="presParOf" srcId="{1B894162-1B05-40E7-AD68-C7E113875008}" destId="{E46E6BFA-82DC-41EC-A57F-5C113542EA8C}" srcOrd="5" destOrd="0" presId="urn:microsoft.com/office/officeart/2005/8/layout/vList2"/>
    <dgm:cxn modelId="{612194D3-92C4-4A7B-805A-5CE95877AD34}" type="presParOf" srcId="{1B894162-1B05-40E7-AD68-C7E113875008}" destId="{76BB5AC6-B558-4347-98FC-438F09026215}" srcOrd="6" destOrd="0" presId="urn:microsoft.com/office/officeart/2005/8/layout/vList2"/>
    <dgm:cxn modelId="{A01A46EF-FC29-4803-AE30-2BA0A1873FCF}" type="presParOf" srcId="{1B894162-1B05-40E7-AD68-C7E113875008}" destId="{718F2B55-4D23-4437-B95D-EB23F931EA12}" srcOrd="7" destOrd="0" presId="urn:microsoft.com/office/officeart/2005/8/layout/vList2"/>
    <dgm:cxn modelId="{0221C297-810C-4872-A273-CA0D21454464}" type="presParOf" srcId="{1B894162-1B05-40E7-AD68-C7E113875008}" destId="{972AE4BD-764D-4AC4-94C5-2AB12C45E90D}" srcOrd="8" destOrd="0" presId="urn:microsoft.com/office/officeart/2005/8/layout/vList2"/>
    <dgm:cxn modelId="{6D174E95-7D2B-40BB-BE57-26DAF6029820}" type="presParOf" srcId="{1B894162-1B05-40E7-AD68-C7E113875008}" destId="{A65210B0-9C3C-4205-95FC-DEFFE767C955}" srcOrd="9" destOrd="0" presId="urn:microsoft.com/office/officeart/2005/8/layout/vList2"/>
    <dgm:cxn modelId="{EE4CD2C6-B9E3-4F54-950F-75B5390B7044}" type="presParOf" srcId="{1B894162-1B05-40E7-AD68-C7E113875008}" destId="{52B5D9F0-6BC3-4D08-B244-8DBBF165E5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DCEBE-E197-42CA-8213-706662EFEDD3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351EA7-0A87-4BBB-8F92-8C6F10D63A4D}">
      <dgm:prSet/>
      <dgm:spPr/>
      <dgm:t>
        <a:bodyPr/>
        <a:lstStyle/>
        <a:p>
          <a:r>
            <a:rPr lang="pt-BR"/>
            <a:t>“No princípio” leva o leitor:</a:t>
          </a:r>
          <a:endParaRPr lang="en-US"/>
        </a:p>
      </dgm:t>
    </dgm:pt>
    <dgm:pt modelId="{0FFB28C6-87C9-4D85-AB55-0D70FB9883C7}" type="parTrans" cxnId="{97C30E4E-296B-4A5B-B85F-A3F52F471C87}">
      <dgm:prSet/>
      <dgm:spPr/>
      <dgm:t>
        <a:bodyPr/>
        <a:lstStyle/>
        <a:p>
          <a:endParaRPr lang="en-US"/>
        </a:p>
      </dgm:t>
    </dgm:pt>
    <dgm:pt modelId="{C9A76150-A7C0-4D43-8EEE-1482E6B698CC}" type="sibTrans" cxnId="{97C30E4E-296B-4A5B-B85F-A3F52F471C87}">
      <dgm:prSet/>
      <dgm:spPr/>
      <dgm:t>
        <a:bodyPr/>
        <a:lstStyle/>
        <a:p>
          <a:endParaRPr lang="en-US"/>
        </a:p>
      </dgm:t>
    </dgm:pt>
    <dgm:pt modelId="{5BE28954-B441-4B02-8BEC-11E8E9067613}">
      <dgm:prSet/>
      <dgm:spPr/>
      <dgm:t>
        <a:bodyPr/>
        <a:lstStyle/>
        <a:p>
          <a:r>
            <a:rPr lang="pt-BR"/>
            <a:t>Antes do tempo / Antes da matéria / Antes da criação</a:t>
          </a:r>
          <a:endParaRPr lang="en-US"/>
        </a:p>
      </dgm:t>
    </dgm:pt>
    <dgm:pt modelId="{7F27883E-D722-480E-8D40-194031BFB881}" type="parTrans" cxnId="{71C36820-6285-4AE9-97DF-33CCEB9CE56C}">
      <dgm:prSet/>
      <dgm:spPr/>
      <dgm:t>
        <a:bodyPr/>
        <a:lstStyle/>
        <a:p>
          <a:endParaRPr lang="en-US"/>
        </a:p>
      </dgm:t>
    </dgm:pt>
    <dgm:pt modelId="{AA934A4B-62CD-4303-81B1-46EA8ED732BC}" type="sibTrans" cxnId="{71C36820-6285-4AE9-97DF-33CCEB9CE56C}">
      <dgm:prSet/>
      <dgm:spPr/>
      <dgm:t>
        <a:bodyPr/>
        <a:lstStyle/>
        <a:p>
          <a:endParaRPr lang="en-US"/>
        </a:p>
      </dgm:t>
    </dgm:pt>
    <dgm:pt modelId="{5C33390F-2A22-4B4A-8227-94D1A0FA2772}">
      <dgm:prSet/>
      <dgm:spPr/>
      <dgm:t>
        <a:bodyPr/>
        <a:lstStyle/>
        <a:p>
          <a:r>
            <a:rPr lang="pt-BR"/>
            <a:t>O verbo ἦν (</a:t>
          </a:r>
          <a:r>
            <a:rPr lang="pt-BR" i="1"/>
            <a:t>ēn</a:t>
          </a:r>
          <a:r>
            <a:rPr lang="pt-BR"/>
            <a:t>) indica:</a:t>
          </a:r>
          <a:endParaRPr lang="en-US"/>
        </a:p>
      </dgm:t>
    </dgm:pt>
    <dgm:pt modelId="{D59BA92C-0D95-41E6-95A5-1B8F08278C03}" type="parTrans" cxnId="{1D86DE46-6475-4DC1-B7A5-6C95F2F1C2DE}">
      <dgm:prSet/>
      <dgm:spPr/>
      <dgm:t>
        <a:bodyPr/>
        <a:lstStyle/>
        <a:p>
          <a:endParaRPr lang="en-US"/>
        </a:p>
      </dgm:t>
    </dgm:pt>
    <dgm:pt modelId="{DC0A2C42-59B6-4E33-8D71-62239BDFDEB5}" type="sibTrans" cxnId="{1D86DE46-6475-4DC1-B7A5-6C95F2F1C2DE}">
      <dgm:prSet/>
      <dgm:spPr/>
      <dgm:t>
        <a:bodyPr/>
        <a:lstStyle/>
        <a:p>
          <a:endParaRPr lang="en-US"/>
        </a:p>
      </dgm:t>
    </dgm:pt>
    <dgm:pt modelId="{C3D0BFCF-1CF8-4BE2-BF57-F415457A3365}">
      <dgm:prSet/>
      <dgm:spPr/>
      <dgm:t>
        <a:bodyPr/>
        <a:lstStyle/>
        <a:p>
          <a:r>
            <a:rPr lang="pt-BR"/>
            <a:t>Existência contínua / Sem origem / Sem começo</a:t>
          </a:r>
          <a:endParaRPr lang="en-US"/>
        </a:p>
      </dgm:t>
    </dgm:pt>
    <dgm:pt modelId="{98320828-2B2E-473B-B719-A613EFA4CDE9}" type="parTrans" cxnId="{D96318DC-D0DE-4AE6-A70C-A730C5D5149E}">
      <dgm:prSet/>
      <dgm:spPr/>
      <dgm:t>
        <a:bodyPr/>
        <a:lstStyle/>
        <a:p>
          <a:endParaRPr lang="en-US"/>
        </a:p>
      </dgm:t>
    </dgm:pt>
    <dgm:pt modelId="{84176C86-BF58-4371-BC67-40FE1A3B1B31}" type="sibTrans" cxnId="{D96318DC-D0DE-4AE6-A70C-A730C5D5149E}">
      <dgm:prSet/>
      <dgm:spPr/>
      <dgm:t>
        <a:bodyPr/>
        <a:lstStyle/>
        <a:p>
          <a:endParaRPr lang="en-US"/>
        </a:p>
      </dgm:t>
    </dgm:pt>
    <dgm:pt modelId="{E8ADF01B-95A3-476C-B395-16F13040FFB9}">
      <dgm:prSet/>
      <dgm:spPr/>
      <dgm:t>
        <a:bodyPr/>
        <a:lstStyle/>
        <a:p>
          <a:r>
            <a:rPr lang="pt-BR"/>
            <a:t>O Filho </a:t>
          </a:r>
          <a:r>
            <a:rPr lang="pt-BR" b="1"/>
            <a:t>não veio a existir</a:t>
          </a:r>
          <a:endParaRPr lang="en-US"/>
        </a:p>
      </dgm:t>
    </dgm:pt>
    <dgm:pt modelId="{E15AF152-C43F-4021-8DF0-CF866371F7D1}" type="parTrans" cxnId="{D092232F-F73C-43C6-841A-85A9AEB319E6}">
      <dgm:prSet/>
      <dgm:spPr/>
      <dgm:t>
        <a:bodyPr/>
        <a:lstStyle/>
        <a:p>
          <a:endParaRPr lang="en-US"/>
        </a:p>
      </dgm:t>
    </dgm:pt>
    <dgm:pt modelId="{9F19BEDA-916D-4345-9FBE-36A55B5FBD32}" type="sibTrans" cxnId="{D092232F-F73C-43C6-841A-85A9AEB319E6}">
      <dgm:prSet/>
      <dgm:spPr/>
      <dgm:t>
        <a:bodyPr/>
        <a:lstStyle/>
        <a:p>
          <a:endParaRPr lang="en-US"/>
        </a:p>
      </dgm:t>
    </dgm:pt>
    <dgm:pt modelId="{29D9F8D2-8B7A-4332-A2FA-68E80A2469E7}">
      <dgm:prSet/>
      <dgm:spPr/>
      <dgm:t>
        <a:bodyPr/>
        <a:lstStyle/>
        <a:p>
          <a:r>
            <a:rPr lang="pt-BR"/>
            <a:t>O Filho </a:t>
          </a:r>
          <a:r>
            <a:rPr lang="pt-BR" b="1"/>
            <a:t>sempre existiu</a:t>
          </a:r>
          <a:endParaRPr lang="en-US"/>
        </a:p>
      </dgm:t>
    </dgm:pt>
    <dgm:pt modelId="{5304F0EE-C8CC-4AF8-83C9-481266381F5D}" type="parTrans" cxnId="{FDFB0508-3FA9-42CA-A75D-9E9E1E0F2C54}">
      <dgm:prSet/>
      <dgm:spPr/>
      <dgm:t>
        <a:bodyPr/>
        <a:lstStyle/>
        <a:p>
          <a:endParaRPr lang="en-US"/>
        </a:p>
      </dgm:t>
    </dgm:pt>
    <dgm:pt modelId="{8540A2D7-E275-4F0C-8879-AFB097AF5D3E}" type="sibTrans" cxnId="{FDFB0508-3FA9-42CA-A75D-9E9E1E0F2C54}">
      <dgm:prSet/>
      <dgm:spPr/>
      <dgm:t>
        <a:bodyPr/>
        <a:lstStyle/>
        <a:p>
          <a:endParaRPr lang="en-US"/>
        </a:p>
      </dgm:t>
    </dgm:pt>
    <dgm:pt modelId="{CBF78817-3D85-4DD0-8830-A49A7B8F7F94}">
      <dgm:prSet/>
      <dgm:spPr/>
      <dgm:t>
        <a:bodyPr/>
        <a:lstStyle/>
        <a:p>
          <a:r>
            <a:rPr lang="pt-BR"/>
            <a:t>Eternidade não é duração infinita. Eternidade é </a:t>
          </a:r>
          <a:r>
            <a:rPr lang="pt-BR" b="1"/>
            <a:t>existência sem origem</a:t>
          </a:r>
          <a:endParaRPr lang="en-US"/>
        </a:p>
      </dgm:t>
    </dgm:pt>
    <dgm:pt modelId="{D176097A-ACEC-48C0-AA6F-A4996CECADC4}" type="parTrans" cxnId="{20AB69C9-A2F4-402C-AE1B-C60CAF3C03CB}">
      <dgm:prSet/>
      <dgm:spPr/>
      <dgm:t>
        <a:bodyPr/>
        <a:lstStyle/>
        <a:p>
          <a:endParaRPr lang="en-US"/>
        </a:p>
      </dgm:t>
    </dgm:pt>
    <dgm:pt modelId="{F0B292E6-29F4-4C05-89C3-C5BB840FF771}" type="sibTrans" cxnId="{20AB69C9-A2F4-402C-AE1B-C60CAF3C03CB}">
      <dgm:prSet/>
      <dgm:spPr/>
      <dgm:t>
        <a:bodyPr/>
        <a:lstStyle/>
        <a:p>
          <a:endParaRPr lang="en-US"/>
        </a:p>
      </dgm:t>
    </dgm:pt>
    <dgm:pt modelId="{954F2419-A3BA-454E-8181-D136AD30E380}" type="pres">
      <dgm:prSet presAssocID="{5D3DCEBE-E197-42CA-8213-706662EFEDD3}" presName="vert0" presStyleCnt="0">
        <dgm:presLayoutVars>
          <dgm:dir/>
          <dgm:animOne val="branch"/>
          <dgm:animLvl val="lvl"/>
        </dgm:presLayoutVars>
      </dgm:prSet>
      <dgm:spPr/>
    </dgm:pt>
    <dgm:pt modelId="{1AE27E41-CBE1-4D27-B5C5-FCF1A17E1D84}" type="pres">
      <dgm:prSet presAssocID="{A5351EA7-0A87-4BBB-8F92-8C6F10D63A4D}" presName="thickLine" presStyleLbl="alignNode1" presStyleIdx="0" presStyleCnt="7"/>
      <dgm:spPr/>
    </dgm:pt>
    <dgm:pt modelId="{976100B4-0546-419D-B5EF-577886B53BBA}" type="pres">
      <dgm:prSet presAssocID="{A5351EA7-0A87-4BBB-8F92-8C6F10D63A4D}" presName="horz1" presStyleCnt="0"/>
      <dgm:spPr/>
    </dgm:pt>
    <dgm:pt modelId="{D46211D6-1637-4B3F-B180-7481967A7F72}" type="pres">
      <dgm:prSet presAssocID="{A5351EA7-0A87-4BBB-8F92-8C6F10D63A4D}" presName="tx1" presStyleLbl="revTx" presStyleIdx="0" presStyleCnt="7"/>
      <dgm:spPr/>
    </dgm:pt>
    <dgm:pt modelId="{E2FF2240-68DD-491B-98E1-D5F732F0E429}" type="pres">
      <dgm:prSet presAssocID="{A5351EA7-0A87-4BBB-8F92-8C6F10D63A4D}" presName="vert1" presStyleCnt="0"/>
      <dgm:spPr/>
    </dgm:pt>
    <dgm:pt modelId="{D1168FFB-E385-4E77-AA78-023CE4C5C133}" type="pres">
      <dgm:prSet presAssocID="{5BE28954-B441-4B02-8BEC-11E8E9067613}" presName="thickLine" presStyleLbl="alignNode1" presStyleIdx="1" presStyleCnt="7"/>
      <dgm:spPr/>
    </dgm:pt>
    <dgm:pt modelId="{9C79A8E7-8DBF-47E7-BB80-4C550547BA62}" type="pres">
      <dgm:prSet presAssocID="{5BE28954-B441-4B02-8BEC-11E8E9067613}" presName="horz1" presStyleCnt="0"/>
      <dgm:spPr/>
    </dgm:pt>
    <dgm:pt modelId="{EF099C87-9160-415F-BC17-C54EA175F521}" type="pres">
      <dgm:prSet presAssocID="{5BE28954-B441-4B02-8BEC-11E8E9067613}" presName="tx1" presStyleLbl="revTx" presStyleIdx="1" presStyleCnt="7"/>
      <dgm:spPr/>
    </dgm:pt>
    <dgm:pt modelId="{71203024-6565-47E3-BE3D-C8B7119A46E6}" type="pres">
      <dgm:prSet presAssocID="{5BE28954-B441-4B02-8BEC-11E8E9067613}" presName="vert1" presStyleCnt="0"/>
      <dgm:spPr/>
    </dgm:pt>
    <dgm:pt modelId="{7E88738A-A8D9-47AB-A346-2863F6110F36}" type="pres">
      <dgm:prSet presAssocID="{5C33390F-2A22-4B4A-8227-94D1A0FA2772}" presName="thickLine" presStyleLbl="alignNode1" presStyleIdx="2" presStyleCnt="7"/>
      <dgm:spPr/>
    </dgm:pt>
    <dgm:pt modelId="{F7ABCF25-C5DC-4943-BB4D-B8BB5B0F7689}" type="pres">
      <dgm:prSet presAssocID="{5C33390F-2A22-4B4A-8227-94D1A0FA2772}" presName="horz1" presStyleCnt="0"/>
      <dgm:spPr/>
    </dgm:pt>
    <dgm:pt modelId="{C5529FA2-6D28-4E4F-95F4-57B67305E6F4}" type="pres">
      <dgm:prSet presAssocID="{5C33390F-2A22-4B4A-8227-94D1A0FA2772}" presName="tx1" presStyleLbl="revTx" presStyleIdx="2" presStyleCnt="7"/>
      <dgm:spPr/>
    </dgm:pt>
    <dgm:pt modelId="{867D469F-3589-46CB-B2AF-295378A45866}" type="pres">
      <dgm:prSet presAssocID="{5C33390F-2A22-4B4A-8227-94D1A0FA2772}" presName="vert1" presStyleCnt="0"/>
      <dgm:spPr/>
    </dgm:pt>
    <dgm:pt modelId="{62528F9E-C7BF-417B-BCE2-52B600051FFE}" type="pres">
      <dgm:prSet presAssocID="{C3D0BFCF-1CF8-4BE2-BF57-F415457A3365}" presName="thickLine" presStyleLbl="alignNode1" presStyleIdx="3" presStyleCnt="7"/>
      <dgm:spPr/>
    </dgm:pt>
    <dgm:pt modelId="{D92DB68F-44B7-48CB-8296-E2F07A39B51C}" type="pres">
      <dgm:prSet presAssocID="{C3D0BFCF-1CF8-4BE2-BF57-F415457A3365}" presName="horz1" presStyleCnt="0"/>
      <dgm:spPr/>
    </dgm:pt>
    <dgm:pt modelId="{74EC66F6-2F1A-4914-AD3F-F59A85607966}" type="pres">
      <dgm:prSet presAssocID="{C3D0BFCF-1CF8-4BE2-BF57-F415457A3365}" presName="tx1" presStyleLbl="revTx" presStyleIdx="3" presStyleCnt="7"/>
      <dgm:spPr/>
    </dgm:pt>
    <dgm:pt modelId="{83ACE70C-CC97-4068-9002-6B323338EA2E}" type="pres">
      <dgm:prSet presAssocID="{C3D0BFCF-1CF8-4BE2-BF57-F415457A3365}" presName="vert1" presStyleCnt="0"/>
      <dgm:spPr/>
    </dgm:pt>
    <dgm:pt modelId="{A39B3A36-54A1-4E2E-A1D0-206C9BB25424}" type="pres">
      <dgm:prSet presAssocID="{E8ADF01B-95A3-476C-B395-16F13040FFB9}" presName="thickLine" presStyleLbl="alignNode1" presStyleIdx="4" presStyleCnt="7"/>
      <dgm:spPr/>
    </dgm:pt>
    <dgm:pt modelId="{E71AB74D-35FD-41A5-99DD-1E8070BA9267}" type="pres">
      <dgm:prSet presAssocID="{E8ADF01B-95A3-476C-B395-16F13040FFB9}" presName="horz1" presStyleCnt="0"/>
      <dgm:spPr/>
    </dgm:pt>
    <dgm:pt modelId="{2304EF70-AA28-4CAE-A615-4BF4288231FD}" type="pres">
      <dgm:prSet presAssocID="{E8ADF01B-95A3-476C-B395-16F13040FFB9}" presName="tx1" presStyleLbl="revTx" presStyleIdx="4" presStyleCnt="7"/>
      <dgm:spPr/>
    </dgm:pt>
    <dgm:pt modelId="{9F6A1CF7-F732-43B2-B347-ED764968B51D}" type="pres">
      <dgm:prSet presAssocID="{E8ADF01B-95A3-476C-B395-16F13040FFB9}" presName="vert1" presStyleCnt="0"/>
      <dgm:spPr/>
    </dgm:pt>
    <dgm:pt modelId="{AE26337D-617B-4FA4-A8D4-F92CB49F1877}" type="pres">
      <dgm:prSet presAssocID="{29D9F8D2-8B7A-4332-A2FA-68E80A2469E7}" presName="thickLine" presStyleLbl="alignNode1" presStyleIdx="5" presStyleCnt="7"/>
      <dgm:spPr/>
    </dgm:pt>
    <dgm:pt modelId="{C63EC509-3FD3-407E-B7EC-07127CBC66CE}" type="pres">
      <dgm:prSet presAssocID="{29D9F8D2-8B7A-4332-A2FA-68E80A2469E7}" presName="horz1" presStyleCnt="0"/>
      <dgm:spPr/>
    </dgm:pt>
    <dgm:pt modelId="{5EC600F8-9F4E-4A28-A057-17B3AAE7F3EA}" type="pres">
      <dgm:prSet presAssocID="{29D9F8D2-8B7A-4332-A2FA-68E80A2469E7}" presName="tx1" presStyleLbl="revTx" presStyleIdx="5" presStyleCnt="7"/>
      <dgm:spPr/>
    </dgm:pt>
    <dgm:pt modelId="{C26A492B-06B9-431A-A5B9-B80938CEB630}" type="pres">
      <dgm:prSet presAssocID="{29D9F8D2-8B7A-4332-A2FA-68E80A2469E7}" presName="vert1" presStyleCnt="0"/>
      <dgm:spPr/>
    </dgm:pt>
    <dgm:pt modelId="{4388CFB9-3A27-4383-9CE4-5F5916C4E8BD}" type="pres">
      <dgm:prSet presAssocID="{CBF78817-3D85-4DD0-8830-A49A7B8F7F94}" presName="thickLine" presStyleLbl="alignNode1" presStyleIdx="6" presStyleCnt="7"/>
      <dgm:spPr/>
    </dgm:pt>
    <dgm:pt modelId="{6301D5C9-DB35-4E38-B950-36CF3A17E9E9}" type="pres">
      <dgm:prSet presAssocID="{CBF78817-3D85-4DD0-8830-A49A7B8F7F94}" presName="horz1" presStyleCnt="0"/>
      <dgm:spPr/>
    </dgm:pt>
    <dgm:pt modelId="{6CE49E10-E2E2-4F76-9ADA-293500272D21}" type="pres">
      <dgm:prSet presAssocID="{CBF78817-3D85-4DD0-8830-A49A7B8F7F94}" presName="tx1" presStyleLbl="revTx" presStyleIdx="6" presStyleCnt="7"/>
      <dgm:spPr/>
    </dgm:pt>
    <dgm:pt modelId="{33754C75-51C4-45CC-958F-76AE08C19308}" type="pres">
      <dgm:prSet presAssocID="{CBF78817-3D85-4DD0-8830-A49A7B8F7F94}" presName="vert1" presStyleCnt="0"/>
      <dgm:spPr/>
    </dgm:pt>
  </dgm:ptLst>
  <dgm:cxnLst>
    <dgm:cxn modelId="{C295A602-CA0C-4EEC-83E2-433955A25E47}" type="presOf" srcId="{5BE28954-B441-4B02-8BEC-11E8E9067613}" destId="{EF099C87-9160-415F-BC17-C54EA175F521}" srcOrd="0" destOrd="0" presId="urn:microsoft.com/office/officeart/2008/layout/LinedList"/>
    <dgm:cxn modelId="{FDFB0508-3FA9-42CA-A75D-9E9E1E0F2C54}" srcId="{5D3DCEBE-E197-42CA-8213-706662EFEDD3}" destId="{29D9F8D2-8B7A-4332-A2FA-68E80A2469E7}" srcOrd="5" destOrd="0" parTransId="{5304F0EE-C8CC-4AF8-83C9-481266381F5D}" sibTransId="{8540A2D7-E275-4F0C-8879-AFB097AF5D3E}"/>
    <dgm:cxn modelId="{D941530A-9849-4A0A-B819-37B068455279}" type="presOf" srcId="{5C33390F-2A22-4B4A-8227-94D1A0FA2772}" destId="{C5529FA2-6D28-4E4F-95F4-57B67305E6F4}" srcOrd="0" destOrd="0" presId="urn:microsoft.com/office/officeart/2008/layout/LinedList"/>
    <dgm:cxn modelId="{71C36820-6285-4AE9-97DF-33CCEB9CE56C}" srcId="{5D3DCEBE-E197-42CA-8213-706662EFEDD3}" destId="{5BE28954-B441-4B02-8BEC-11E8E9067613}" srcOrd="1" destOrd="0" parTransId="{7F27883E-D722-480E-8D40-194031BFB881}" sibTransId="{AA934A4B-62CD-4303-81B1-46EA8ED732BC}"/>
    <dgm:cxn modelId="{F9041B24-E0DB-44FF-97F9-B3ADB03FA328}" type="presOf" srcId="{E8ADF01B-95A3-476C-B395-16F13040FFB9}" destId="{2304EF70-AA28-4CAE-A615-4BF4288231FD}" srcOrd="0" destOrd="0" presId="urn:microsoft.com/office/officeart/2008/layout/LinedList"/>
    <dgm:cxn modelId="{D092232F-F73C-43C6-841A-85A9AEB319E6}" srcId="{5D3DCEBE-E197-42CA-8213-706662EFEDD3}" destId="{E8ADF01B-95A3-476C-B395-16F13040FFB9}" srcOrd="4" destOrd="0" parTransId="{E15AF152-C43F-4021-8DF0-CF866371F7D1}" sibTransId="{9F19BEDA-916D-4345-9FBE-36A55B5FBD32}"/>
    <dgm:cxn modelId="{BABA725B-51A4-4DDA-A87B-3FE903ED1042}" type="presOf" srcId="{C3D0BFCF-1CF8-4BE2-BF57-F415457A3365}" destId="{74EC66F6-2F1A-4914-AD3F-F59A85607966}" srcOrd="0" destOrd="0" presId="urn:microsoft.com/office/officeart/2008/layout/LinedList"/>
    <dgm:cxn modelId="{1D86DE46-6475-4DC1-B7A5-6C95F2F1C2DE}" srcId="{5D3DCEBE-E197-42CA-8213-706662EFEDD3}" destId="{5C33390F-2A22-4B4A-8227-94D1A0FA2772}" srcOrd="2" destOrd="0" parTransId="{D59BA92C-0D95-41E6-95A5-1B8F08278C03}" sibTransId="{DC0A2C42-59B6-4E33-8D71-62239BDFDEB5}"/>
    <dgm:cxn modelId="{97C30E4E-296B-4A5B-B85F-A3F52F471C87}" srcId="{5D3DCEBE-E197-42CA-8213-706662EFEDD3}" destId="{A5351EA7-0A87-4BBB-8F92-8C6F10D63A4D}" srcOrd="0" destOrd="0" parTransId="{0FFB28C6-87C9-4D85-AB55-0D70FB9883C7}" sibTransId="{C9A76150-A7C0-4D43-8EEE-1482E6B698CC}"/>
    <dgm:cxn modelId="{9545C6A1-7870-4763-9964-A4E0CB74160E}" type="presOf" srcId="{29D9F8D2-8B7A-4332-A2FA-68E80A2469E7}" destId="{5EC600F8-9F4E-4A28-A057-17B3AAE7F3EA}" srcOrd="0" destOrd="0" presId="urn:microsoft.com/office/officeart/2008/layout/LinedList"/>
    <dgm:cxn modelId="{D37C90A6-3B6D-4317-A5C5-BBCB3877EC35}" type="presOf" srcId="{A5351EA7-0A87-4BBB-8F92-8C6F10D63A4D}" destId="{D46211D6-1637-4B3F-B180-7481967A7F72}" srcOrd="0" destOrd="0" presId="urn:microsoft.com/office/officeart/2008/layout/LinedList"/>
    <dgm:cxn modelId="{20AB69C9-A2F4-402C-AE1B-C60CAF3C03CB}" srcId="{5D3DCEBE-E197-42CA-8213-706662EFEDD3}" destId="{CBF78817-3D85-4DD0-8830-A49A7B8F7F94}" srcOrd="6" destOrd="0" parTransId="{D176097A-ACEC-48C0-AA6F-A4996CECADC4}" sibTransId="{F0B292E6-29F4-4C05-89C3-C5BB840FF771}"/>
    <dgm:cxn modelId="{D96318DC-D0DE-4AE6-A70C-A730C5D5149E}" srcId="{5D3DCEBE-E197-42CA-8213-706662EFEDD3}" destId="{C3D0BFCF-1CF8-4BE2-BF57-F415457A3365}" srcOrd="3" destOrd="0" parTransId="{98320828-2B2E-473B-B719-A613EFA4CDE9}" sibTransId="{84176C86-BF58-4371-BC67-40FE1A3B1B31}"/>
    <dgm:cxn modelId="{80737CF4-A7DD-419C-9EC3-13ECD47F1448}" type="presOf" srcId="{CBF78817-3D85-4DD0-8830-A49A7B8F7F94}" destId="{6CE49E10-E2E2-4F76-9ADA-293500272D21}" srcOrd="0" destOrd="0" presId="urn:microsoft.com/office/officeart/2008/layout/LinedList"/>
    <dgm:cxn modelId="{C121D2F5-F57C-46A8-A171-46F60866A211}" type="presOf" srcId="{5D3DCEBE-E197-42CA-8213-706662EFEDD3}" destId="{954F2419-A3BA-454E-8181-D136AD30E380}" srcOrd="0" destOrd="0" presId="urn:microsoft.com/office/officeart/2008/layout/LinedList"/>
    <dgm:cxn modelId="{865FA733-2505-4EC9-834B-8722A54A36BA}" type="presParOf" srcId="{954F2419-A3BA-454E-8181-D136AD30E380}" destId="{1AE27E41-CBE1-4D27-B5C5-FCF1A17E1D84}" srcOrd="0" destOrd="0" presId="urn:microsoft.com/office/officeart/2008/layout/LinedList"/>
    <dgm:cxn modelId="{5A7DF3C2-20A8-4EB1-ACEA-2D19C73876B0}" type="presParOf" srcId="{954F2419-A3BA-454E-8181-D136AD30E380}" destId="{976100B4-0546-419D-B5EF-577886B53BBA}" srcOrd="1" destOrd="0" presId="urn:microsoft.com/office/officeart/2008/layout/LinedList"/>
    <dgm:cxn modelId="{433841EE-5656-4D53-AF03-43B904B4F8E1}" type="presParOf" srcId="{976100B4-0546-419D-B5EF-577886B53BBA}" destId="{D46211D6-1637-4B3F-B180-7481967A7F72}" srcOrd="0" destOrd="0" presId="urn:microsoft.com/office/officeart/2008/layout/LinedList"/>
    <dgm:cxn modelId="{E3822F17-40A9-4B2D-B24E-411C0537E4CC}" type="presParOf" srcId="{976100B4-0546-419D-B5EF-577886B53BBA}" destId="{E2FF2240-68DD-491B-98E1-D5F732F0E429}" srcOrd="1" destOrd="0" presId="urn:microsoft.com/office/officeart/2008/layout/LinedList"/>
    <dgm:cxn modelId="{4EDCF226-2CA9-4387-B98F-D10AAB7CFD8A}" type="presParOf" srcId="{954F2419-A3BA-454E-8181-D136AD30E380}" destId="{D1168FFB-E385-4E77-AA78-023CE4C5C133}" srcOrd="2" destOrd="0" presId="urn:microsoft.com/office/officeart/2008/layout/LinedList"/>
    <dgm:cxn modelId="{81E2AE5C-C63E-41D9-A148-45CC8797162B}" type="presParOf" srcId="{954F2419-A3BA-454E-8181-D136AD30E380}" destId="{9C79A8E7-8DBF-47E7-BB80-4C550547BA62}" srcOrd="3" destOrd="0" presId="urn:microsoft.com/office/officeart/2008/layout/LinedList"/>
    <dgm:cxn modelId="{AAFBA35F-9142-4139-8C52-43609FE8F7FB}" type="presParOf" srcId="{9C79A8E7-8DBF-47E7-BB80-4C550547BA62}" destId="{EF099C87-9160-415F-BC17-C54EA175F521}" srcOrd="0" destOrd="0" presId="urn:microsoft.com/office/officeart/2008/layout/LinedList"/>
    <dgm:cxn modelId="{DA88E63E-316F-4ADD-85D6-CC364A5FB9C7}" type="presParOf" srcId="{9C79A8E7-8DBF-47E7-BB80-4C550547BA62}" destId="{71203024-6565-47E3-BE3D-C8B7119A46E6}" srcOrd="1" destOrd="0" presId="urn:microsoft.com/office/officeart/2008/layout/LinedList"/>
    <dgm:cxn modelId="{94E85AA5-7B48-4E4A-93E4-7B2B2600730F}" type="presParOf" srcId="{954F2419-A3BA-454E-8181-D136AD30E380}" destId="{7E88738A-A8D9-47AB-A346-2863F6110F36}" srcOrd="4" destOrd="0" presId="urn:microsoft.com/office/officeart/2008/layout/LinedList"/>
    <dgm:cxn modelId="{A411CA59-B9F4-473C-ABA3-9D0341C13230}" type="presParOf" srcId="{954F2419-A3BA-454E-8181-D136AD30E380}" destId="{F7ABCF25-C5DC-4943-BB4D-B8BB5B0F7689}" srcOrd="5" destOrd="0" presId="urn:microsoft.com/office/officeart/2008/layout/LinedList"/>
    <dgm:cxn modelId="{36FBE97B-51AD-4034-B685-5493B8177824}" type="presParOf" srcId="{F7ABCF25-C5DC-4943-BB4D-B8BB5B0F7689}" destId="{C5529FA2-6D28-4E4F-95F4-57B67305E6F4}" srcOrd="0" destOrd="0" presId="urn:microsoft.com/office/officeart/2008/layout/LinedList"/>
    <dgm:cxn modelId="{CB73BE30-6E47-411D-896C-2085E5CE79AA}" type="presParOf" srcId="{F7ABCF25-C5DC-4943-BB4D-B8BB5B0F7689}" destId="{867D469F-3589-46CB-B2AF-295378A45866}" srcOrd="1" destOrd="0" presId="urn:microsoft.com/office/officeart/2008/layout/LinedList"/>
    <dgm:cxn modelId="{1E42940B-428E-46BF-B6F6-F580EB6B2923}" type="presParOf" srcId="{954F2419-A3BA-454E-8181-D136AD30E380}" destId="{62528F9E-C7BF-417B-BCE2-52B600051FFE}" srcOrd="6" destOrd="0" presId="urn:microsoft.com/office/officeart/2008/layout/LinedList"/>
    <dgm:cxn modelId="{B0F8BC72-F817-4DC8-8267-EAF396E27E4E}" type="presParOf" srcId="{954F2419-A3BA-454E-8181-D136AD30E380}" destId="{D92DB68F-44B7-48CB-8296-E2F07A39B51C}" srcOrd="7" destOrd="0" presId="urn:microsoft.com/office/officeart/2008/layout/LinedList"/>
    <dgm:cxn modelId="{83BAE6E9-F945-40E8-91BE-E3742A44AEE9}" type="presParOf" srcId="{D92DB68F-44B7-48CB-8296-E2F07A39B51C}" destId="{74EC66F6-2F1A-4914-AD3F-F59A85607966}" srcOrd="0" destOrd="0" presId="urn:microsoft.com/office/officeart/2008/layout/LinedList"/>
    <dgm:cxn modelId="{87818885-1993-4E9C-B097-368A728B539A}" type="presParOf" srcId="{D92DB68F-44B7-48CB-8296-E2F07A39B51C}" destId="{83ACE70C-CC97-4068-9002-6B323338EA2E}" srcOrd="1" destOrd="0" presId="urn:microsoft.com/office/officeart/2008/layout/LinedList"/>
    <dgm:cxn modelId="{11A451C6-809A-4959-AB2E-7CC1D961E836}" type="presParOf" srcId="{954F2419-A3BA-454E-8181-D136AD30E380}" destId="{A39B3A36-54A1-4E2E-A1D0-206C9BB25424}" srcOrd="8" destOrd="0" presId="urn:microsoft.com/office/officeart/2008/layout/LinedList"/>
    <dgm:cxn modelId="{F1409921-D2B6-4AB7-AB47-E3177CEE53A8}" type="presParOf" srcId="{954F2419-A3BA-454E-8181-D136AD30E380}" destId="{E71AB74D-35FD-41A5-99DD-1E8070BA9267}" srcOrd="9" destOrd="0" presId="urn:microsoft.com/office/officeart/2008/layout/LinedList"/>
    <dgm:cxn modelId="{FFC8A791-ADD9-42E1-BA6F-956075DB5C84}" type="presParOf" srcId="{E71AB74D-35FD-41A5-99DD-1E8070BA9267}" destId="{2304EF70-AA28-4CAE-A615-4BF4288231FD}" srcOrd="0" destOrd="0" presId="urn:microsoft.com/office/officeart/2008/layout/LinedList"/>
    <dgm:cxn modelId="{F53AE41A-22A9-4D90-876F-CE84B037A2EB}" type="presParOf" srcId="{E71AB74D-35FD-41A5-99DD-1E8070BA9267}" destId="{9F6A1CF7-F732-43B2-B347-ED764968B51D}" srcOrd="1" destOrd="0" presId="urn:microsoft.com/office/officeart/2008/layout/LinedList"/>
    <dgm:cxn modelId="{59CFA686-254A-4867-8A2D-AEB66873DCAF}" type="presParOf" srcId="{954F2419-A3BA-454E-8181-D136AD30E380}" destId="{AE26337D-617B-4FA4-A8D4-F92CB49F1877}" srcOrd="10" destOrd="0" presId="urn:microsoft.com/office/officeart/2008/layout/LinedList"/>
    <dgm:cxn modelId="{A9D0B80E-F381-4C70-826A-597535767C83}" type="presParOf" srcId="{954F2419-A3BA-454E-8181-D136AD30E380}" destId="{C63EC509-3FD3-407E-B7EC-07127CBC66CE}" srcOrd="11" destOrd="0" presId="urn:microsoft.com/office/officeart/2008/layout/LinedList"/>
    <dgm:cxn modelId="{EC14AB63-2745-43E4-87F4-7F955D3664DE}" type="presParOf" srcId="{C63EC509-3FD3-407E-B7EC-07127CBC66CE}" destId="{5EC600F8-9F4E-4A28-A057-17B3AAE7F3EA}" srcOrd="0" destOrd="0" presId="urn:microsoft.com/office/officeart/2008/layout/LinedList"/>
    <dgm:cxn modelId="{6D7EDCFF-20E1-4A15-9191-694F056EBB8F}" type="presParOf" srcId="{C63EC509-3FD3-407E-B7EC-07127CBC66CE}" destId="{C26A492B-06B9-431A-A5B9-B80938CEB630}" srcOrd="1" destOrd="0" presId="urn:microsoft.com/office/officeart/2008/layout/LinedList"/>
    <dgm:cxn modelId="{E075BC7A-21AF-401B-B99B-8D952026281F}" type="presParOf" srcId="{954F2419-A3BA-454E-8181-D136AD30E380}" destId="{4388CFB9-3A27-4383-9CE4-5F5916C4E8BD}" srcOrd="12" destOrd="0" presId="urn:microsoft.com/office/officeart/2008/layout/LinedList"/>
    <dgm:cxn modelId="{E8819785-2019-4226-96A9-846A072CED26}" type="presParOf" srcId="{954F2419-A3BA-454E-8181-D136AD30E380}" destId="{6301D5C9-DB35-4E38-B950-36CF3A17E9E9}" srcOrd="13" destOrd="0" presId="urn:microsoft.com/office/officeart/2008/layout/LinedList"/>
    <dgm:cxn modelId="{37926E2C-AC31-4018-9119-9AB217ACC70A}" type="presParOf" srcId="{6301D5C9-DB35-4E38-B950-36CF3A17E9E9}" destId="{6CE49E10-E2E2-4F76-9ADA-293500272D21}" srcOrd="0" destOrd="0" presId="urn:microsoft.com/office/officeart/2008/layout/LinedList"/>
    <dgm:cxn modelId="{89F13E99-D3FF-41BD-A3A6-752B5BB04D6D}" type="presParOf" srcId="{6301D5C9-DB35-4E38-B950-36CF3A17E9E9}" destId="{33754C75-51C4-45CC-958F-76AE08C193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6D76D-28A8-4954-BC7F-A33249427DAD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EB0C5C-AC1A-4201-BAD6-A67BA93CB95D}">
      <dgm:prSet/>
      <dgm:spPr/>
      <dgm:t>
        <a:bodyPr/>
        <a:lstStyle/>
        <a:p>
          <a:r>
            <a:rPr lang="pt-BR"/>
            <a:t>Arius afirmava: “O Filho foi criado antes do mundo”</a:t>
          </a:r>
          <a:endParaRPr lang="en-US"/>
        </a:p>
      </dgm:t>
    </dgm:pt>
    <dgm:pt modelId="{069E2522-C5DE-4F9B-8E5C-12C7BDEC1CD2}" type="parTrans" cxnId="{28B87BC6-F6A1-47B0-8E22-8325A02E219B}">
      <dgm:prSet/>
      <dgm:spPr/>
      <dgm:t>
        <a:bodyPr/>
        <a:lstStyle/>
        <a:p>
          <a:endParaRPr lang="en-US"/>
        </a:p>
      </dgm:t>
    </dgm:pt>
    <dgm:pt modelId="{EC0C9C34-DFD9-49B2-A03D-8ED6A1BAD747}" type="sibTrans" cxnId="{28B87BC6-F6A1-47B0-8E22-8325A02E219B}">
      <dgm:prSet/>
      <dgm:spPr/>
      <dgm:t>
        <a:bodyPr/>
        <a:lstStyle/>
        <a:p>
          <a:endParaRPr lang="en-US"/>
        </a:p>
      </dgm:t>
    </dgm:pt>
    <dgm:pt modelId="{3DBD20C5-26D3-4661-A3DB-04A5DD41F7A9}">
      <dgm:prSet/>
      <dgm:spPr/>
      <dgm:t>
        <a:bodyPr/>
        <a:lstStyle/>
        <a:p>
          <a:r>
            <a:rPr lang="pt-BR"/>
            <a:t>Erro: Confunde geração eterna com criação</a:t>
          </a:r>
          <a:endParaRPr lang="en-US"/>
        </a:p>
      </dgm:t>
    </dgm:pt>
    <dgm:pt modelId="{6CA0847F-A597-4545-A2D3-3C23290209DC}" type="parTrans" cxnId="{F9AB381F-6C34-4394-9119-1B9C312F956C}">
      <dgm:prSet/>
      <dgm:spPr/>
      <dgm:t>
        <a:bodyPr/>
        <a:lstStyle/>
        <a:p>
          <a:endParaRPr lang="en-US"/>
        </a:p>
      </dgm:t>
    </dgm:pt>
    <dgm:pt modelId="{46755D7B-D8AD-4471-89FE-AE6326551DA5}" type="sibTrans" cxnId="{F9AB381F-6C34-4394-9119-1B9C312F956C}">
      <dgm:prSet/>
      <dgm:spPr/>
      <dgm:t>
        <a:bodyPr/>
        <a:lstStyle/>
        <a:p>
          <a:endParaRPr lang="en-US"/>
        </a:p>
      </dgm:t>
    </dgm:pt>
    <dgm:pt modelId="{8CCCBE64-0513-4113-BB76-DF2BD172BB8D}">
      <dgm:prSet/>
      <dgm:spPr/>
      <dgm:t>
        <a:bodyPr/>
        <a:lstStyle/>
        <a:p>
          <a:r>
            <a:rPr lang="pt-BR"/>
            <a:t>João responde: O Filho </a:t>
          </a:r>
          <a:r>
            <a:rPr lang="pt-BR" b="1"/>
            <a:t>era</a:t>
          </a:r>
          <a:r>
            <a:rPr lang="pt-BR"/>
            <a:t>, não </a:t>
          </a:r>
          <a:r>
            <a:rPr lang="pt-BR" b="1"/>
            <a:t>foi feito</a:t>
          </a:r>
          <a:endParaRPr lang="en-US"/>
        </a:p>
      </dgm:t>
    </dgm:pt>
    <dgm:pt modelId="{69D1368D-183A-443F-8189-B62A0052A31F}" type="parTrans" cxnId="{613D24EA-01BE-465B-B62A-AD949E0934D1}">
      <dgm:prSet/>
      <dgm:spPr/>
      <dgm:t>
        <a:bodyPr/>
        <a:lstStyle/>
        <a:p>
          <a:endParaRPr lang="en-US"/>
        </a:p>
      </dgm:t>
    </dgm:pt>
    <dgm:pt modelId="{D63E63CB-8154-4204-8778-2C95586D3C97}" type="sibTrans" cxnId="{613D24EA-01BE-465B-B62A-AD949E0934D1}">
      <dgm:prSet/>
      <dgm:spPr/>
      <dgm:t>
        <a:bodyPr/>
        <a:lstStyle/>
        <a:p>
          <a:endParaRPr lang="en-US"/>
        </a:p>
      </dgm:t>
    </dgm:pt>
    <dgm:pt modelId="{D3763B09-FF19-42D1-98BA-BA650972E8AE}">
      <dgm:prSet/>
      <dgm:spPr/>
      <dgm:t>
        <a:bodyPr/>
        <a:lstStyle/>
        <a:p>
          <a:r>
            <a:rPr lang="pt-BR"/>
            <a:t>Se Cristo é criado: Não é Deus / Não salva / Não redime plenamente</a:t>
          </a:r>
          <a:endParaRPr lang="en-US"/>
        </a:p>
      </dgm:t>
    </dgm:pt>
    <dgm:pt modelId="{105D5908-5782-45FF-BC0C-18DB08282716}" type="parTrans" cxnId="{66657345-13B7-4B9E-9E61-3754D9743EF1}">
      <dgm:prSet/>
      <dgm:spPr/>
      <dgm:t>
        <a:bodyPr/>
        <a:lstStyle/>
        <a:p>
          <a:endParaRPr lang="en-US"/>
        </a:p>
      </dgm:t>
    </dgm:pt>
    <dgm:pt modelId="{4A8B3E1C-B47A-4E55-BA4B-90A6A7DB7A90}" type="sibTrans" cxnId="{66657345-13B7-4B9E-9E61-3754D9743EF1}">
      <dgm:prSet/>
      <dgm:spPr/>
      <dgm:t>
        <a:bodyPr/>
        <a:lstStyle/>
        <a:p>
          <a:endParaRPr lang="en-US"/>
        </a:p>
      </dgm:t>
    </dgm:pt>
    <dgm:pt modelId="{282F7953-BB21-49EE-8B37-DD94A6BE6B91}">
      <dgm:prSet/>
      <dgm:spPr/>
      <dgm:t>
        <a:bodyPr/>
        <a:lstStyle/>
        <a:p>
          <a:r>
            <a:rPr lang="pt-BR"/>
            <a:t>Soteriologia depende da Cristologia</a:t>
          </a:r>
          <a:endParaRPr lang="en-US"/>
        </a:p>
      </dgm:t>
    </dgm:pt>
    <dgm:pt modelId="{DE913DDA-142A-4A2C-9366-88B0FBA17918}" type="parTrans" cxnId="{04E8F55A-3289-41F2-AAEA-9418B6562C28}">
      <dgm:prSet/>
      <dgm:spPr/>
      <dgm:t>
        <a:bodyPr/>
        <a:lstStyle/>
        <a:p>
          <a:endParaRPr lang="en-US"/>
        </a:p>
      </dgm:t>
    </dgm:pt>
    <dgm:pt modelId="{34166DFF-A28C-4345-AB20-831AB302A9C2}" type="sibTrans" cxnId="{04E8F55A-3289-41F2-AAEA-9418B6562C28}">
      <dgm:prSet/>
      <dgm:spPr/>
      <dgm:t>
        <a:bodyPr/>
        <a:lstStyle/>
        <a:p>
          <a:endParaRPr lang="en-US"/>
        </a:p>
      </dgm:t>
    </dgm:pt>
    <dgm:pt modelId="{F6723E61-DE67-4E91-BE59-D504F2083AD8}" type="pres">
      <dgm:prSet presAssocID="{F926D76D-28A8-4954-BC7F-A33249427DAD}" presName="vert0" presStyleCnt="0">
        <dgm:presLayoutVars>
          <dgm:dir/>
          <dgm:animOne val="branch"/>
          <dgm:animLvl val="lvl"/>
        </dgm:presLayoutVars>
      </dgm:prSet>
      <dgm:spPr/>
    </dgm:pt>
    <dgm:pt modelId="{75FDC71A-B3FD-4D22-B374-9497B78645D5}" type="pres">
      <dgm:prSet presAssocID="{E7EB0C5C-AC1A-4201-BAD6-A67BA93CB95D}" presName="thickLine" presStyleLbl="alignNode1" presStyleIdx="0" presStyleCnt="5"/>
      <dgm:spPr/>
    </dgm:pt>
    <dgm:pt modelId="{FF187286-154B-487C-88A7-883911ABE84E}" type="pres">
      <dgm:prSet presAssocID="{E7EB0C5C-AC1A-4201-BAD6-A67BA93CB95D}" presName="horz1" presStyleCnt="0"/>
      <dgm:spPr/>
    </dgm:pt>
    <dgm:pt modelId="{1301283D-0FD2-479C-956D-520124C0C5E0}" type="pres">
      <dgm:prSet presAssocID="{E7EB0C5C-AC1A-4201-BAD6-A67BA93CB95D}" presName="tx1" presStyleLbl="revTx" presStyleIdx="0" presStyleCnt="5"/>
      <dgm:spPr/>
    </dgm:pt>
    <dgm:pt modelId="{25D739A4-68E9-4B3B-B4A8-1416949686D6}" type="pres">
      <dgm:prSet presAssocID="{E7EB0C5C-AC1A-4201-BAD6-A67BA93CB95D}" presName="vert1" presStyleCnt="0"/>
      <dgm:spPr/>
    </dgm:pt>
    <dgm:pt modelId="{4E83D5B1-C635-4EEB-9D90-B56E47582A17}" type="pres">
      <dgm:prSet presAssocID="{3DBD20C5-26D3-4661-A3DB-04A5DD41F7A9}" presName="thickLine" presStyleLbl="alignNode1" presStyleIdx="1" presStyleCnt="5"/>
      <dgm:spPr/>
    </dgm:pt>
    <dgm:pt modelId="{F63BE442-F45C-4CAF-98B2-25B0A561608C}" type="pres">
      <dgm:prSet presAssocID="{3DBD20C5-26D3-4661-A3DB-04A5DD41F7A9}" presName="horz1" presStyleCnt="0"/>
      <dgm:spPr/>
    </dgm:pt>
    <dgm:pt modelId="{904DAB87-6621-4A43-85BE-8570A199B1CA}" type="pres">
      <dgm:prSet presAssocID="{3DBD20C5-26D3-4661-A3DB-04A5DD41F7A9}" presName="tx1" presStyleLbl="revTx" presStyleIdx="1" presStyleCnt="5"/>
      <dgm:spPr/>
    </dgm:pt>
    <dgm:pt modelId="{B40C750A-5DE8-47B2-BF4B-4B3EE54295BC}" type="pres">
      <dgm:prSet presAssocID="{3DBD20C5-26D3-4661-A3DB-04A5DD41F7A9}" presName="vert1" presStyleCnt="0"/>
      <dgm:spPr/>
    </dgm:pt>
    <dgm:pt modelId="{F973CF9F-383F-4AAC-A747-478BE630BAAD}" type="pres">
      <dgm:prSet presAssocID="{8CCCBE64-0513-4113-BB76-DF2BD172BB8D}" presName="thickLine" presStyleLbl="alignNode1" presStyleIdx="2" presStyleCnt="5"/>
      <dgm:spPr/>
    </dgm:pt>
    <dgm:pt modelId="{FE8C3A22-2C14-40FC-9880-1A4470CF32D1}" type="pres">
      <dgm:prSet presAssocID="{8CCCBE64-0513-4113-BB76-DF2BD172BB8D}" presName="horz1" presStyleCnt="0"/>
      <dgm:spPr/>
    </dgm:pt>
    <dgm:pt modelId="{F7B215E3-058A-4E21-AF82-8F004C52D492}" type="pres">
      <dgm:prSet presAssocID="{8CCCBE64-0513-4113-BB76-DF2BD172BB8D}" presName="tx1" presStyleLbl="revTx" presStyleIdx="2" presStyleCnt="5"/>
      <dgm:spPr/>
    </dgm:pt>
    <dgm:pt modelId="{8F112AB2-FD2D-44A0-878B-109FA29C227B}" type="pres">
      <dgm:prSet presAssocID="{8CCCBE64-0513-4113-BB76-DF2BD172BB8D}" presName="vert1" presStyleCnt="0"/>
      <dgm:spPr/>
    </dgm:pt>
    <dgm:pt modelId="{4774910C-8B88-46B1-8575-3BC9FC208D0A}" type="pres">
      <dgm:prSet presAssocID="{D3763B09-FF19-42D1-98BA-BA650972E8AE}" presName="thickLine" presStyleLbl="alignNode1" presStyleIdx="3" presStyleCnt="5"/>
      <dgm:spPr/>
    </dgm:pt>
    <dgm:pt modelId="{6096D56D-1A84-405D-813C-7BE1BD0BA6C2}" type="pres">
      <dgm:prSet presAssocID="{D3763B09-FF19-42D1-98BA-BA650972E8AE}" presName="horz1" presStyleCnt="0"/>
      <dgm:spPr/>
    </dgm:pt>
    <dgm:pt modelId="{396EA9CC-E728-48A5-88B5-086AD31C02C7}" type="pres">
      <dgm:prSet presAssocID="{D3763B09-FF19-42D1-98BA-BA650972E8AE}" presName="tx1" presStyleLbl="revTx" presStyleIdx="3" presStyleCnt="5"/>
      <dgm:spPr/>
    </dgm:pt>
    <dgm:pt modelId="{174BEB07-9E4D-4161-B418-3C0958079ABE}" type="pres">
      <dgm:prSet presAssocID="{D3763B09-FF19-42D1-98BA-BA650972E8AE}" presName="vert1" presStyleCnt="0"/>
      <dgm:spPr/>
    </dgm:pt>
    <dgm:pt modelId="{CCA53050-9E3F-4683-8F63-59192052A18A}" type="pres">
      <dgm:prSet presAssocID="{282F7953-BB21-49EE-8B37-DD94A6BE6B91}" presName="thickLine" presStyleLbl="alignNode1" presStyleIdx="4" presStyleCnt="5"/>
      <dgm:spPr/>
    </dgm:pt>
    <dgm:pt modelId="{E98C1241-908B-4FF6-8FAD-53E15C46159B}" type="pres">
      <dgm:prSet presAssocID="{282F7953-BB21-49EE-8B37-DD94A6BE6B91}" presName="horz1" presStyleCnt="0"/>
      <dgm:spPr/>
    </dgm:pt>
    <dgm:pt modelId="{0B3640DB-E46F-4C73-8AF0-C76D3805AD63}" type="pres">
      <dgm:prSet presAssocID="{282F7953-BB21-49EE-8B37-DD94A6BE6B91}" presName="tx1" presStyleLbl="revTx" presStyleIdx="4" presStyleCnt="5"/>
      <dgm:spPr/>
    </dgm:pt>
    <dgm:pt modelId="{F28AA0C5-EC1A-45D3-BB97-20C2EE452AE6}" type="pres">
      <dgm:prSet presAssocID="{282F7953-BB21-49EE-8B37-DD94A6BE6B91}" presName="vert1" presStyleCnt="0"/>
      <dgm:spPr/>
    </dgm:pt>
  </dgm:ptLst>
  <dgm:cxnLst>
    <dgm:cxn modelId="{F9AB381F-6C34-4394-9119-1B9C312F956C}" srcId="{F926D76D-28A8-4954-BC7F-A33249427DAD}" destId="{3DBD20C5-26D3-4661-A3DB-04A5DD41F7A9}" srcOrd="1" destOrd="0" parTransId="{6CA0847F-A597-4545-A2D3-3C23290209DC}" sibTransId="{46755D7B-D8AD-4471-89FE-AE6326551DA5}"/>
    <dgm:cxn modelId="{E3594D22-9C9C-4C5B-A105-1EBE5F3FBECC}" type="presOf" srcId="{F926D76D-28A8-4954-BC7F-A33249427DAD}" destId="{F6723E61-DE67-4E91-BE59-D504F2083AD8}" srcOrd="0" destOrd="0" presId="urn:microsoft.com/office/officeart/2008/layout/LinedList"/>
    <dgm:cxn modelId="{C4582F31-7BEE-427E-88CA-FFF3E3018AF5}" type="presOf" srcId="{282F7953-BB21-49EE-8B37-DD94A6BE6B91}" destId="{0B3640DB-E46F-4C73-8AF0-C76D3805AD63}" srcOrd="0" destOrd="0" presId="urn:microsoft.com/office/officeart/2008/layout/LinedList"/>
    <dgm:cxn modelId="{66657345-13B7-4B9E-9E61-3754D9743EF1}" srcId="{F926D76D-28A8-4954-BC7F-A33249427DAD}" destId="{D3763B09-FF19-42D1-98BA-BA650972E8AE}" srcOrd="3" destOrd="0" parTransId="{105D5908-5782-45FF-BC0C-18DB08282716}" sibTransId="{4A8B3E1C-B47A-4E55-BA4B-90A6A7DB7A90}"/>
    <dgm:cxn modelId="{541A4A56-AA13-49A0-8FC8-9CCE6A2F1F36}" type="presOf" srcId="{E7EB0C5C-AC1A-4201-BAD6-A67BA93CB95D}" destId="{1301283D-0FD2-479C-956D-520124C0C5E0}" srcOrd="0" destOrd="0" presId="urn:microsoft.com/office/officeart/2008/layout/LinedList"/>
    <dgm:cxn modelId="{04E8F55A-3289-41F2-AAEA-9418B6562C28}" srcId="{F926D76D-28A8-4954-BC7F-A33249427DAD}" destId="{282F7953-BB21-49EE-8B37-DD94A6BE6B91}" srcOrd="4" destOrd="0" parTransId="{DE913DDA-142A-4A2C-9366-88B0FBA17918}" sibTransId="{34166DFF-A28C-4345-AB20-831AB302A9C2}"/>
    <dgm:cxn modelId="{9B8007AC-5B6C-4B6A-A4FF-659CA080C666}" type="presOf" srcId="{8CCCBE64-0513-4113-BB76-DF2BD172BB8D}" destId="{F7B215E3-058A-4E21-AF82-8F004C52D492}" srcOrd="0" destOrd="0" presId="urn:microsoft.com/office/officeart/2008/layout/LinedList"/>
    <dgm:cxn modelId="{DFD1ADC2-8614-41B5-B6E2-FAE8F40B187F}" type="presOf" srcId="{D3763B09-FF19-42D1-98BA-BA650972E8AE}" destId="{396EA9CC-E728-48A5-88B5-086AD31C02C7}" srcOrd="0" destOrd="0" presId="urn:microsoft.com/office/officeart/2008/layout/LinedList"/>
    <dgm:cxn modelId="{28B87BC6-F6A1-47B0-8E22-8325A02E219B}" srcId="{F926D76D-28A8-4954-BC7F-A33249427DAD}" destId="{E7EB0C5C-AC1A-4201-BAD6-A67BA93CB95D}" srcOrd="0" destOrd="0" parTransId="{069E2522-C5DE-4F9B-8E5C-12C7BDEC1CD2}" sibTransId="{EC0C9C34-DFD9-49B2-A03D-8ED6A1BAD747}"/>
    <dgm:cxn modelId="{6DA766D8-EB8D-4075-B054-9D3A0AF69CA0}" type="presOf" srcId="{3DBD20C5-26D3-4661-A3DB-04A5DD41F7A9}" destId="{904DAB87-6621-4A43-85BE-8570A199B1CA}" srcOrd="0" destOrd="0" presId="urn:microsoft.com/office/officeart/2008/layout/LinedList"/>
    <dgm:cxn modelId="{613D24EA-01BE-465B-B62A-AD949E0934D1}" srcId="{F926D76D-28A8-4954-BC7F-A33249427DAD}" destId="{8CCCBE64-0513-4113-BB76-DF2BD172BB8D}" srcOrd="2" destOrd="0" parTransId="{69D1368D-183A-443F-8189-B62A0052A31F}" sibTransId="{D63E63CB-8154-4204-8778-2C95586D3C97}"/>
    <dgm:cxn modelId="{8D908C44-72C4-4347-B86E-F04FE64E1152}" type="presParOf" srcId="{F6723E61-DE67-4E91-BE59-D504F2083AD8}" destId="{75FDC71A-B3FD-4D22-B374-9497B78645D5}" srcOrd="0" destOrd="0" presId="urn:microsoft.com/office/officeart/2008/layout/LinedList"/>
    <dgm:cxn modelId="{AF7FDB27-18F0-40DC-969D-93CDFD9A3AEE}" type="presParOf" srcId="{F6723E61-DE67-4E91-BE59-D504F2083AD8}" destId="{FF187286-154B-487C-88A7-883911ABE84E}" srcOrd="1" destOrd="0" presId="urn:microsoft.com/office/officeart/2008/layout/LinedList"/>
    <dgm:cxn modelId="{3BA08E1B-B576-4C00-A066-4EB05B385164}" type="presParOf" srcId="{FF187286-154B-487C-88A7-883911ABE84E}" destId="{1301283D-0FD2-479C-956D-520124C0C5E0}" srcOrd="0" destOrd="0" presId="urn:microsoft.com/office/officeart/2008/layout/LinedList"/>
    <dgm:cxn modelId="{FDC76075-5391-45F6-839F-104B2C0D680C}" type="presParOf" srcId="{FF187286-154B-487C-88A7-883911ABE84E}" destId="{25D739A4-68E9-4B3B-B4A8-1416949686D6}" srcOrd="1" destOrd="0" presId="urn:microsoft.com/office/officeart/2008/layout/LinedList"/>
    <dgm:cxn modelId="{2C7B6DC0-7F25-4B9E-9A22-5636376212E7}" type="presParOf" srcId="{F6723E61-DE67-4E91-BE59-D504F2083AD8}" destId="{4E83D5B1-C635-4EEB-9D90-B56E47582A17}" srcOrd="2" destOrd="0" presId="urn:microsoft.com/office/officeart/2008/layout/LinedList"/>
    <dgm:cxn modelId="{F1553F62-D312-4DE0-9EED-1382F4194513}" type="presParOf" srcId="{F6723E61-DE67-4E91-BE59-D504F2083AD8}" destId="{F63BE442-F45C-4CAF-98B2-25B0A561608C}" srcOrd="3" destOrd="0" presId="urn:microsoft.com/office/officeart/2008/layout/LinedList"/>
    <dgm:cxn modelId="{92E625FB-22D0-48EF-BA68-F149E9B42549}" type="presParOf" srcId="{F63BE442-F45C-4CAF-98B2-25B0A561608C}" destId="{904DAB87-6621-4A43-85BE-8570A199B1CA}" srcOrd="0" destOrd="0" presId="urn:microsoft.com/office/officeart/2008/layout/LinedList"/>
    <dgm:cxn modelId="{7677FC23-2FF2-4E32-91B3-BE47BF232B88}" type="presParOf" srcId="{F63BE442-F45C-4CAF-98B2-25B0A561608C}" destId="{B40C750A-5DE8-47B2-BF4B-4B3EE54295BC}" srcOrd="1" destOrd="0" presId="urn:microsoft.com/office/officeart/2008/layout/LinedList"/>
    <dgm:cxn modelId="{A2C0B976-CE88-4485-88CD-A3B215773973}" type="presParOf" srcId="{F6723E61-DE67-4E91-BE59-D504F2083AD8}" destId="{F973CF9F-383F-4AAC-A747-478BE630BAAD}" srcOrd="4" destOrd="0" presId="urn:microsoft.com/office/officeart/2008/layout/LinedList"/>
    <dgm:cxn modelId="{1BB3535E-647F-44A0-A92D-956715CEF35E}" type="presParOf" srcId="{F6723E61-DE67-4E91-BE59-D504F2083AD8}" destId="{FE8C3A22-2C14-40FC-9880-1A4470CF32D1}" srcOrd="5" destOrd="0" presId="urn:microsoft.com/office/officeart/2008/layout/LinedList"/>
    <dgm:cxn modelId="{641DCFF4-98AD-4A31-A733-BBE43FB66AFE}" type="presParOf" srcId="{FE8C3A22-2C14-40FC-9880-1A4470CF32D1}" destId="{F7B215E3-058A-4E21-AF82-8F004C52D492}" srcOrd="0" destOrd="0" presId="urn:microsoft.com/office/officeart/2008/layout/LinedList"/>
    <dgm:cxn modelId="{B9188A95-2EE8-4E10-AFF6-0EF0FA00238C}" type="presParOf" srcId="{FE8C3A22-2C14-40FC-9880-1A4470CF32D1}" destId="{8F112AB2-FD2D-44A0-878B-109FA29C227B}" srcOrd="1" destOrd="0" presId="urn:microsoft.com/office/officeart/2008/layout/LinedList"/>
    <dgm:cxn modelId="{E0062AF7-305E-487D-B8BA-6FC4E327942B}" type="presParOf" srcId="{F6723E61-DE67-4E91-BE59-D504F2083AD8}" destId="{4774910C-8B88-46B1-8575-3BC9FC208D0A}" srcOrd="6" destOrd="0" presId="urn:microsoft.com/office/officeart/2008/layout/LinedList"/>
    <dgm:cxn modelId="{9FEB7C78-036F-44CC-B842-0EF83186F1E1}" type="presParOf" srcId="{F6723E61-DE67-4E91-BE59-D504F2083AD8}" destId="{6096D56D-1A84-405D-813C-7BE1BD0BA6C2}" srcOrd="7" destOrd="0" presId="urn:microsoft.com/office/officeart/2008/layout/LinedList"/>
    <dgm:cxn modelId="{ECF490B4-B62E-403C-8A65-33EE7CAC4CF8}" type="presParOf" srcId="{6096D56D-1A84-405D-813C-7BE1BD0BA6C2}" destId="{396EA9CC-E728-48A5-88B5-086AD31C02C7}" srcOrd="0" destOrd="0" presId="urn:microsoft.com/office/officeart/2008/layout/LinedList"/>
    <dgm:cxn modelId="{EBCD62AA-D8EA-4E7B-9B79-C003C3F00B40}" type="presParOf" srcId="{6096D56D-1A84-405D-813C-7BE1BD0BA6C2}" destId="{174BEB07-9E4D-4161-B418-3C0958079ABE}" srcOrd="1" destOrd="0" presId="urn:microsoft.com/office/officeart/2008/layout/LinedList"/>
    <dgm:cxn modelId="{07AF82A2-D308-42A5-BE00-D3BA96B32661}" type="presParOf" srcId="{F6723E61-DE67-4E91-BE59-D504F2083AD8}" destId="{CCA53050-9E3F-4683-8F63-59192052A18A}" srcOrd="8" destOrd="0" presId="urn:microsoft.com/office/officeart/2008/layout/LinedList"/>
    <dgm:cxn modelId="{1B369267-46E3-4328-B3A1-E02AD9468514}" type="presParOf" srcId="{F6723E61-DE67-4E91-BE59-D504F2083AD8}" destId="{E98C1241-908B-4FF6-8FAD-53E15C46159B}" srcOrd="9" destOrd="0" presId="urn:microsoft.com/office/officeart/2008/layout/LinedList"/>
    <dgm:cxn modelId="{3A6FA931-9400-4756-969F-345C9879DD30}" type="presParOf" srcId="{E98C1241-908B-4FF6-8FAD-53E15C46159B}" destId="{0B3640DB-E46F-4C73-8AF0-C76D3805AD63}" srcOrd="0" destOrd="0" presId="urn:microsoft.com/office/officeart/2008/layout/LinedList"/>
    <dgm:cxn modelId="{168FA53F-8663-42DF-915F-7C0E6EB455B5}" type="presParOf" srcId="{E98C1241-908B-4FF6-8FAD-53E15C46159B}" destId="{F28AA0C5-EC1A-45D3-BB97-20C2EE452A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363287-10ED-4AA3-BA4E-5C89DFCB89B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A57E04-0718-46A5-A7F4-5C00413B5E64}">
      <dgm:prSet/>
      <dgm:spPr/>
      <dgm:t>
        <a:bodyPr/>
        <a:lstStyle/>
        <a:p>
          <a:r>
            <a:rPr lang="pt-BR" i="1"/>
            <a:t>Pros ton Theon</a:t>
          </a:r>
          <a:r>
            <a:rPr lang="pt-BR"/>
            <a:t>: (Face a face)</a:t>
          </a:r>
          <a:endParaRPr lang="en-US"/>
        </a:p>
      </dgm:t>
    </dgm:pt>
    <dgm:pt modelId="{C4E3C6E6-8644-412C-BC50-512F1CC77FF5}" type="parTrans" cxnId="{57EDC7C8-9DF2-4E18-9F59-C3B498B4DB6E}">
      <dgm:prSet/>
      <dgm:spPr/>
      <dgm:t>
        <a:bodyPr/>
        <a:lstStyle/>
        <a:p>
          <a:endParaRPr lang="en-US"/>
        </a:p>
      </dgm:t>
    </dgm:pt>
    <dgm:pt modelId="{01DAF052-3B21-46E8-BD7C-4FB402BB8ED4}" type="sibTrans" cxnId="{57EDC7C8-9DF2-4E18-9F59-C3B498B4DB6E}">
      <dgm:prSet/>
      <dgm:spPr/>
      <dgm:t>
        <a:bodyPr/>
        <a:lstStyle/>
        <a:p>
          <a:endParaRPr lang="en-US"/>
        </a:p>
      </dgm:t>
    </dgm:pt>
    <dgm:pt modelId="{FF1964E1-DF6A-4EBD-B05E-5190C36F45F0}">
      <dgm:prSet/>
      <dgm:spPr/>
      <dgm:t>
        <a:bodyPr/>
        <a:lstStyle/>
        <a:p>
          <a:r>
            <a:rPr lang="pt-BR"/>
            <a:t>Relação ativa / Comunhão consciente / Distinção pessoal</a:t>
          </a:r>
          <a:endParaRPr lang="en-US"/>
        </a:p>
      </dgm:t>
    </dgm:pt>
    <dgm:pt modelId="{029A1751-3F6A-4012-977B-49FB0866B599}" type="parTrans" cxnId="{E2448637-8136-4610-9E74-A2801CBBF407}">
      <dgm:prSet/>
      <dgm:spPr/>
      <dgm:t>
        <a:bodyPr/>
        <a:lstStyle/>
        <a:p>
          <a:endParaRPr lang="en-US"/>
        </a:p>
      </dgm:t>
    </dgm:pt>
    <dgm:pt modelId="{5ECC436C-EBDA-4E70-B85A-FD18C10C9C80}" type="sibTrans" cxnId="{E2448637-8136-4610-9E74-A2801CBBF407}">
      <dgm:prSet/>
      <dgm:spPr/>
      <dgm:t>
        <a:bodyPr/>
        <a:lstStyle/>
        <a:p>
          <a:endParaRPr lang="en-US"/>
        </a:p>
      </dgm:t>
    </dgm:pt>
    <dgm:pt modelId="{619C675F-991D-4C3F-84BC-00AB29761396}">
      <dgm:prSet/>
      <dgm:spPr/>
      <dgm:t>
        <a:bodyPr/>
        <a:lstStyle/>
        <a:p>
          <a:r>
            <a:rPr lang="pt-BR"/>
            <a:t>O Filho não é:</a:t>
          </a:r>
          <a:endParaRPr lang="en-US"/>
        </a:p>
      </dgm:t>
    </dgm:pt>
    <dgm:pt modelId="{FFF24AC4-0F43-4B68-8BA4-B8A0EB468033}" type="parTrans" cxnId="{3A1AE5FB-6D99-43AD-9087-63933B281A8E}">
      <dgm:prSet/>
      <dgm:spPr/>
      <dgm:t>
        <a:bodyPr/>
        <a:lstStyle/>
        <a:p>
          <a:endParaRPr lang="en-US"/>
        </a:p>
      </dgm:t>
    </dgm:pt>
    <dgm:pt modelId="{6B0A1224-A814-4C2D-8D59-18C966890B2A}" type="sibTrans" cxnId="{3A1AE5FB-6D99-43AD-9087-63933B281A8E}">
      <dgm:prSet/>
      <dgm:spPr/>
      <dgm:t>
        <a:bodyPr/>
        <a:lstStyle/>
        <a:p>
          <a:endParaRPr lang="en-US"/>
        </a:p>
      </dgm:t>
    </dgm:pt>
    <dgm:pt modelId="{417D5585-621B-4F96-AC7A-98967BFF2417}">
      <dgm:prSet/>
      <dgm:spPr/>
      <dgm:t>
        <a:bodyPr/>
        <a:lstStyle/>
        <a:p>
          <a:r>
            <a:rPr lang="pt-BR"/>
            <a:t>Parte do Pai</a:t>
          </a:r>
          <a:endParaRPr lang="en-US"/>
        </a:p>
      </dgm:t>
    </dgm:pt>
    <dgm:pt modelId="{680060BF-B9A4-4114-987F-D0BD393F460C}" type="parTrans" cxnId="{C04E1E05-D9C9-4DE7-AAA8-CCF521F9FC38}">
      <dgm:prSet/>
      <dgm:spPr/>
      <dgm:t>
        <a:bodyPr/>
        <a:lstStyle/>
        <a:p>
          <a:endParaRPr lang="en-US"/>
        </a:p>
      </dgm:t>
    </dgm:pt>
    <dgm:pt modelId="{E4B84062-6D63-461E-BD95-94ECE6CE7179}" type="sibTrans" cxnId="{C04E1E05-D9C9-4DE7-AAA8-CCF521F9FC38}">
      <dgm:prSet/>
      <dgm:spPr/>
      <dgm:t>
        <a:bodyPr/>
        <a:lstStyle/>
        <a:p>
          <a:endParaRPr lang="en-US"/>
        </a:p>
      </dgm:t>
    </dgm:pt>
    <dgm:pt modelId="{39AB7B07-F2DE-4ED8-9B2C-60FF85BBC3C2}">
      <dgm:prSet/>
      <dgm:spPr/>
      <dgm:t>
        <a:bodyPr/>
        <a:lstStyle/>
        <a:p>
          <a:r>
            <a:rPr lang="pt-BR"/>
            <a:t>Expressão temporária</a:t>
          </a:r>
          <a:endParaRPr lang="en-US"/>
        </a:p>
      </dgm:t>
    </dgm:pt>
    <dgm:pt modelId="{F5ABB833-71EA-47A3-8A96-DD4139654C97}" type="parTrans" cxnId="{83DE8BF8-141D-483B-8EEC-2FFCC30C2B38}">
      <dgm:prSet/>
      <dgm:spPr/>
      <dgm:t>
        <a:bodyPr/>
        <a:lstStyle/>
        <a:p>
          <a:endParaRPr lang="en-US"/>
        </a:p>
      </dgm:t>
    </dgm:pt>
    <dgm:pt modelId="{0F718DEF-2BAC-40A1-A09D-A6BA782DC29F}" type="sibTrans" cxnId="{83DE8BF8-141D-483B-8EEC-2FFCC30C2B38}">
      <dgm:prSet/>
      <dgm:spPr/>
      <dgm:t>
        <a:bodyPr/>
        <a:lstStyle/>
        <a:p>
          <a:endParaRPr lang="en-US"/>
        </a:p>
      </dgm:t>
    </dgm:pt>
    <dgm:pt modelId="{324AD0CA-8B1E-4532-9340-0E4CDB43D641}">
      <dgm:prSet/>
      <dgm:spPr/>
      <dgm:t>
        <a:bodyPr/>
        <a:lstStyle/>
        <a:p>
          <a:r>
            <a:rPr lang="pt-BR"/>
            <a:t>Ele é:</a:t>
          </a:r>
          <a:endParaRPr lang="en-US"/>
        </a:p>
      </dgm:t>
    </dgm:pt>
    <dgm:pt modelId="{FC3E697F-BA66-42DB-B899-93CD64A2F436}" type="parTrans" cxnId="{C1401A77-1129-49E9-B16F-78BD1B16ED78}">
      <dgm:prSet/>
      <dgm:spPr/>
      <dgm:t>
        <a:bodyPr/>
        <a:lstStyle/>
        <a:p>
          <a:endParaRPr lang="en-US"/>
        </a:p>
      </dgm:t>
    </dgm:pt>
    <dgm:pt modelId="{61D48E55-1BAB-4DC1-A500-733313D53AB9}" type="sibTrans" cxnId="{C1401A77-1129-49E9-B16F-78BD1B16ED78}">
      <dgm:prSet/>
      <dgm:spPr/>
      <dgm:t>
        <a:bodyPr/>
        <a:lstStyle/>
        <a:p>
          <a:endParaRPr lang="en-US"/>
        </a:p>
      </dgm:t>
    </dgm:pt>
    <dgm:pt modelId="{4EC05E33-199A-4F32-802E-ED58682FA5D3}">
      <dgm:prSet/>
      <dgm:spPr/>
      <dgm:t>
        <a:bodyPr/>
        <a:lstStyle/>
        <a:p>
          <a:r>
            <a:rPr lang="pt-BR"/>
            <a:t>Pessoa divina distinta</a:t>
          </a:r>
          <a:endParaRPr lang="en-US"/>
        </a:p>
      </dgm:t>
    </dgm:pt>
    <dgm:pt modelId="{8FED939A-3AEC-464B-80A3-75FE59313464}" type="parTrans" cxnId="{CAE1D79D-E294-4E45-9864-059B9A0AD12F}">
      <dgm:prSet/>
      <dgm:spPr/>
      <dgm:t>
        <a:bodyPr/>
        <a:lstStyle/>
        <a:p>
          <a:endParaRPr lang="en-US"/>
        </a:p>
      </dgm:t>
    </dgm:pt>
    <dgm:pt modelId="{1C7EAEBC-1066-4655-A3A3-D7653E03DD84}" type="sibTrans" cxnId="{CAE1D79D-E294-4E45-9864-059B9A0AD12F}">
      <dgm:prSet/>
      <dgm:spPr/>
      <dgm:t>
        <a:bodyPr/>
        <a:lstStyle/>
        <a:p>
          <a:endParaRPr lang="en-US"/>
        </a:p>
      </dgm:t>
    </dgm:pt>
    <dgm:pt modelId="{32871D8C-B483-4538-8F13-B5C88A6D24DE}">
      <dgm:prSet/>
      <dgm:spPr/>
      <dgm:t>
        <a:bodyPr/>
        <a:lstStyle/>
        <a:p>
          <a:r>
            <a:rPr lang="pt-BR"/>
            <a:t>Em comunhão eterna com o Pai</a:t>
          </a:r>
          <a:endParaRPr lang="en-US"/>
        </a:p>
      </dgm:t>
    </dgm:pt>
    <dgm:pt modelId="{B719A8F0-5B81-46F3-8DD6-245DC4BA06FF}" type="parTrans" cxnId="{B745C2B5-6480-4AF7-9EFF-C95264EAABBD}">
      <dgm:prSet/>
      <dgm:spPr/>
      <dgm:t>
        <a:bodyPr/>
        <a:lstStyle/>
        <a:p>
          <a:endParaRPr lang="en-US"/>
        </a:p>
      </dgm:t>
    </dgm:pt>
    <dgm:pt modelId="{29ECF8E7-BC17-41D5-BFF7-4DDC59B78F13}" type="sibTrans" cxnId="{B745C2B5-6480-4AF7-9EFF-C95264EAABBD}">
      <dgm:prSet/>
      <dgm:spPr/>
      <dgm:t>
        <a:bodyPr/>
        <a:lstStyle/>
        <a:p>
          <a:endParaRPr lang="en-US"/>
        </a:p>
      </dgm:t>
    </dgm:pt>
    <dgm:pt modelId="{EE471C27-BBCF-448B-99A3-202E0017028E}" type="pres">
      <dgm:prSet presAssocID="{61363287-10ED-4AA3-BA4E-5C89DFCB89B6}" presName="linear" presStyleCnt="0">
        <dgm:presLayoutVars>
          <dgm:animLvl val="lvl"/>
          <dgm:resizeHandles val="exact"/>
        </dgm:presLayoutVars>
      </dgm:prSet>
      <dgm:spPr/>
    </dgm:pt>
    <dgm:pt modelId="{ABCBD032-44B2-445E-8839-EBB400060CCB}" type="pres">
      <dgm:prSet presAssocID="{F0A57E04-0718-46A5-A7F4-5C00413B5E6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B1057D8-D50D-440E-8986-58ED0B6B5BC1}" type="pres">
      <dgm:prSet presAssocID="{01DAF052-3B21-46E8-BD7C-4FB402BB8ED4}" presName="spacer" presStyleCnt="0"/>
      <dgm:spPr/>
    </dgm:pt>
    <dgm:pt modelId="{C3CF0D2A-7CD3-4D3D-93C5-38DD2FC1A414}" type="pres">
      <dgm:prSet presAssocID="{FF1964E1-DF6A-4EBD-B05E-5190C36F45F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C426C66-0A51-4960-9304-04399057324E}" type="pres">
      <dgm:prSet presAssocID="{5ECC436C-EBDA-4E70-B85A-FD18C10C9C80}" presName="spacer" presStyleCnt="0"/>
      <dgm:spPr/>
    </dgm:pt>
    <dgm:pt modelId="{40DCDE27-4677-4DBE-9A22-E7D9F06E30CE}" type="pres">
      <dgm:prSet presAssocID="{619C675F-991D-4C3F-84BC-00AB2976139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776FE9D-8E7C-4E7A-A88D-222914E0B60B}" type="pres">
      <dgm:prSet presAssocID="{6B0A1224-A814-4C2D-8D59-18C966890B2A}" presName="spacer" presStyleCnt="0"/>
      <dgm:spPr/>
    </dgm:pt>
    <dgm:pt modelId="{C0B97FE2-3264-4672-B64D-65B83935CB69}" type="pres">
      <dgm:prSet presAssocID="{417D5585-621B-4F96-AC7A-98967BFF241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B9D96DB-7D1B-46EA-B704-417F5D55A42E}" type="pres">
      <dgm:prSet presAssocID="{E4B84062-6D63-461E-BD95-94ECE6CE7179}" presName="spacer" presStyleCnt="0"/>
      <dgm:spPr/>
    </dgm:pt>
    <dgm:pt modelId="{054E2494-A530-4F4D-A151-1D461BF13158}" type="pres">
      <dgm:prSet presAssocID="{39AB7B07-F2DE-4ED8-9B2C-60FF85BBC3C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264FDB6-F26E-44E9-95C9-3D36C4EC2030}" type="pres">
      <dgm:prSet presAssocID="{0F718DEF-2BAC-40A1-A09D-A6BA782DC29F}" presName="spacer" presStyleCnt="0"/>
      <dgm:spPr/>
    </dgm:pt>
    <dgm:pt modelId="{6817488E-54D1-4B93-9CFB-AA76865C93DB}" type="pres">
      <dgm:prSet presAssocID="{324AD0CA-8B1E-4532-9340-0E4CDB43D64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7AAEACF-5D6F-47BE-9E30-138E3AE1D4F6}" type="pres">
      <dgm:prSet presAssocID="{61D48E55-1BAB-4DC1-A500-733313D53AB9}" presName="spacer" presStyleCnt="0"/>
      <dgm:spPr/>
    </dgm:pt>
    <dgm:pt modelId="{18C10C30-705B-42C5-9656-3259662E5D39}" type="pres">
      <dgm:prSet presAssocID="{4EC05E33-199A-4F32-802E-ED58682FA5D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EFCFD9F-5C2D-4D15-9663-472CBD0681DD}" type="pres">
      <dgm:prSet presAssocID="{1C7EAEBC-1066-4655-A3A3-D7653E03DD84}" presName="spacer" presStyleCnt="0"/>
      <dgm:spPr/>
    </dgm:pt>
    <dgm:pt modelId="{69D64436-D5F7-40D5-B836-94521407123B}" type="pres">
      <dgm:prSet presAssocID="{32871D8C-B483-4538-8F13-B5C88A6D24D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04E1E05-D9C9-4DE7-AAA8-CCF521F9FC38}" srcId="{61363287-10ED-4AA3-BA4E-5C89DFCB89B6}" destId="{417D5585-621B-4F96-AC7A-98967BFF2417}" srcOrd="3" destOrd="0" parTransId="{680060BF-B9A4-4114-987F-D0BD393F460C}" sibTransId="{E4B84062-6D63-461E-BD95-94ECE6CE7179}"/>
    <dgm:cxn modelId="{B433D72F-F5D4-4DC4-AC95-66B98E8CB119}" type="presOf" srcId="{FF1964E1-DF6A-4EBD-B05E-5190C36F45F0}" destId="{C3CF0D2A-7CD3-4D3D-93C5-38DD2FC1A414}" srcOrd="0" destOrd="0" presId="urn:microsoft.com/office/officeart/2005/8/layout/vList2"/>
    <dgm:cxn modelId="{E2448637-8136-4610-9E74-A2801CBBF407}" srcId="{61363287-10ED-4AA3-BA4E-5C89DFCB89B6}" destId="{FF1964E1-DF6A-4EBD-B05E-5190C36F45F0}" srcOrd="1" destOrd="0" parTransId="{029A1751-3F6A-4012-977B-49FB0866B599}" sibTransId="{5ECC436C-EBDA-4E70-B85A-FD18C10C9C80}"/>
    <dgm:cxn modelId="{6778933A-AE36-4BFC-97EE-AB1B2A39C1FA}" type="presOf" srcId="{32871D8C-B483-4538-8F13-B5C88A6D24DE}" destId="{69D64436-D5F7-40D5-B836-94521407123B}" srcOrd="0" destOrd="0" presId="urn:microsoft.com/office/officeart/2005/8/layout/vList2"/>
    <dgm:cxn modelId="{3328625E-C159-4504-9370-C31D582E2482}" type="presOf" srcId="{417D5585-621B-4F96-AC7A-98967BFF2417}" destId="{C0B97FE2-3264-4672-B64D-65B83935CB69}" srcOrd="0" destOrd="0" presId="urn:microsoft.com/office/officeart/2005/8/layout/vList2"/>
    <dgm:cxn modelId="{734F8C50-A136-498F-AC66-909E4D2F0341}" type="presOf" srcId="{619C675F-991D-4C3F-84BC-00AB29761396}" destId="{40DCDE27-4677-4DBE-9A22-E7D9F06E30CE}" srcOrd="0" destOrd="0" presId="urn:microsoft.com/office/officeart/2005/8/layout/vList2"/>
    <dgm:cxn modelId="{C1401A77-1129-49E9-B16F-78BD1B16ED78}" srcId="{61363287-10ED-4AA3-BA4E-5C89DFCB89B6}" destId="{324AD0CA-8B1E-4532-9340-0E4CDB43D641}" srcOrd="5" destOrd="0" parTransId="{FC3E697F-BA66-42DB-B899-93CD64A2F436}" sibTransId="{61D48E55-1BAB-4DC1-A500-733313D53AB9}"/>
    <dgm:cxn modelId="{E6B3908F-EDFE-4FC4-9D53-409972DF78FB}" type="presOf" srcId="{39AB7B07-F2DE-4ED8-9B2C-60FF85BBC3C2}" destId="{054E2494-A530-4F4D-A151-1D461BF13158}" srcOrd="0" destOrd="0" presId="urn:microsoft.com/office/officeart/2005/8/layout/vList2"/>
    <dgm:cxn modelId="{575F5192-B1A3-40AA-B898-85658B416547}" type="presOf" srcId="{4EC05E33-199A-4F32-802E-ED58682FA5D3}" destId="{18C10C30-705B-42C5-9656-3259662E5D39}" srcOrd="0" destOrd="0" presId="urn:microsoft.com/office/officeart/2005/8/layout/vList2"/>
    <dgm:cxn modelId="{CAE1D79D-E294-4E45-9864-059B9A0AD12F}" srcId="{61363287-10ED-4AA3-BA4E-5C89DFCB89B6}" destId="{4EC05E33-199A-4F32-802E-ED58682FA5D3}" srcOrd="6" destOrd="0" parTransId="{8FED939A-3AEC-464B-80A3-75FE59313464}" sibTransId="{1C7EAEBC-1066-4655-A3A3-D7653E03DD84}"/>
    <dgm:cxn modelId="{9E56E1B0-2C13-41F6-9D55-14903B88E9FD}" type="presOf" srcId="{F0A57E04-0718-46A5-A7F4-5C00413B5E64}" destId="{ABCBD032-44B2-445E-8839-EBB400060CCB}" srcOrd="0" destOrd="0" presId="urn:microsoft.com/office/officeart/2005/8/layout/vList2"/>
    <dgm:cxn modelId="{BF4325B5-FA27-4A04-8E4D-C949A9DCCC44}" type="presOf" srcId="{61363287-10ED-4AA3-BA4E-5C89DFCB89B6}" destId="{EE471C27-BBCF-448B-99A3-202E0017028E}" srcOrd="0" destOrd="0" presId="urn:microsoft.com/office/officeart/2005/8/layout/vList2"/>
    <dgm:cxn modelId="{B745C2B5-6480-4AF7-9EFF-C95264EAABBD}" srcId="{61363287-10ED-4AA3-BA4E-5C89DFCB89B6}" destId="{32871D8C-B483-4538-8F13-B5C88A6D24DE}" srcOrd="7" destOrd="0" parTransId="{B719A8F0-5B81-46F3-8DD6-245DC4BA06FF}" sibTransId="{29ECF8E7-BC17-41D5-BFF7-4DDC59B78F13}"/>
    <dgm:cxn modelId="{57EDC7C8-9DF2-4E18-9F59-C3B498B4DB6E}" srcId="{61363287-10ED-4AA3-BA4E-5C89DFCB89B6}" destId="{F0A57E04-0718-46A5-A7F4-5C00413B5E64}" srcOrd="0" destOrd="0" parTransId="{C4E3C6E6-8644-412C-BC50-512F1CC77FF5}" sibTransId="{01DAF052-3B21-46E8-BD7C-4FB402BB8ED4}"/>
    <dgm:cxn modelId="{83DE8BF8-141D-483B-8EEC-2FFCC30C2B38}" srcId="{61363287-10ED-4AA3-BA4E-5C89DFCB89B6}" destId="{39AB7B07-F2DE-4ED8-9B2C-60FF85BBC3C2}" srcOrd="4" destOrd="0" parTransId="{F5ABB833-71EA-47A3-8A96-DD4139654C97}" sibTransId="{0F718DEF-2BAC-40A1-A09D-A6BA782DC29F}"/>
    <dgm:cxn modelId="{3A1AE5FB-6D99-43AD-9087-63933B281A8E}" srcId="{61363287-10ED-4AA3-BA4E-5C89DFCB89B6}" destId="{619C675F-991D-4C3F-84BC-00AB29761396}" srcOrd="2" destOrd="0" parTransId="{FFF24AC4-0F43-4B68-8BA4-B8A0EB468033}" sibTransId="{6B0A1224-A814-4C2D-8D59-18C966890B2A}"/>
    <dgm:cxn modelId="{0B6E80FC-4247-4845-974A-11EBAFEF39D8}" type="presOf" srcId="{324AD0CA-8B1E-4532-9340-0E4CDB43D641}" destId="{6817488E-54D1-4B93-9CFB-AA76865C93DB}" srcOrd="0" destOrd="0" presId="urn:microsoft.com/office/officeart/2005/8/layout/vList2"/>
    <dgm:cxn modelId="{7D195177-F18D-4ABF-BE49-46F224D80169}" type="presParOf" srcId="{EE471C27-BBCF-448B-99A3-202E0017028E}" destId="{ABCBD032-44B2-445E-8839-EBB400060CCB}" srcOrd="0" destOrd="0" presId="urn:microsoft.com/office/officeart/2005/8/layout/vList2"/>
    <dgm:cxn modelId="{71E274C0-BEF8-4A26-B308-DA838D9F4754}" type="presParOf" srcId="{EE471C27-BBCF-448B-99A3-202E0017028E}" destId="{BB1057D8-D50D-440E-8986-58ED0B6B5BC1}" srcOrd="1" destOrd="0" presId="urn:microsoft.com/office/officeart/2005/8/layout/vList2"/>
    <dgm:cxn modelId="{39414007-FC23-4F81-A3ED-4620972D6A0F}" type="presParOf" srcId="{EE471C27-BBCF-448B-99A3-202E0017028E}" destId="{C3CF0D2A-7CD3-4D3D-93C5-38DD2FC1A414}" srcOrd="2" destOrd="0" presId="urn:microsoft.com/office/officeart/2005/8/layout/vList2"/>
    <dgm:cxn modelId="{724D5E32-242C-49D9-9B9D-D2851926B174}" type="presParOf" srcId="{EE471C27-BBCF-448B-99A3-202E0017028E}" destId="{8C426C66-0A51-4960-9304-04399057324E}" srcOrd="3" destOrd="0" presId="urn:microsoft.com/office/officeart/2005/8/layout/vList2"/>
    <dgm:cxn modelId="{752314F6-930C-4ABB-99E9-C3F77DA907AF}" type="presParOf" srcId="{EE471C27-BBCF-448B-99A3-202E0017028E}" destId="{40DCDE27-4677-4DBE-9A22-E7D9F06E30CE}" srcOrd="4" destOrd="0" presId="urn:microsoft.com/office/officeart/2005/8/layout/vList2"/>
    <dgm:cxn modelId="{4CA3D3D4-39B4-44E0-9047-0B6287F8D482}" type="presParOf" srcId="{EE471C27-BBCF-448B-99A3-202E0017028E}" destId="{6776FE9D-8E7C-4E7A-A88D-222914E0B60B}" srcOrd="5" destOrd="0" presId="urn:microsoft.com/office/officeart/2005/8/layout/vList2"/>
    <dgm:cxn modelId="{B52CDF71-6116-40BF-8D16-651AC512F5B1}" type="presParOf" srcId="{EE471C27-BBCF-448B-99A3-202E0017028E}" destId="{C0B97FE2-3264-4672-B64D-65B83935CB69}" srcOrd="6" destOrd="0" presId="urn:microsoft.com/office/officeart/2005/8/layout/vList2"/>
    <dgm:cxn modelId="{60E9B1AD-A15E-4A4F-87D4-86176ED548BB}" type="presParOf" srcId="{EE471C27-BBCF-448B-99A3-202E0017028E}" destId="{DB9D96DB-7D1B-46EA-B704-417F5D55A42E}" srcOrd="7" destOrd="0" presId="urn:microsoft.com/office/officeart/2005/8/layout/vList2"/>
    <dgm:cxn modelId="{3C571428-22F2-40D6-B299-86A44AD87B7E}" type="presParOf" srcId="{EE471C27-BBCF-448B-99A3-202E0017028E}" destId="{054E2494-A530-4F4D-A151-1D461BF13158}" srcOrd="8" destOrd="0" presId="urn:microsoft.com/office/officeart/2005/8/layout/vList2"/>
    <dgm:cxn modelId="{5AD2EA72-57D4-4E09-9118-E3AD8DDED912}" type="presParOf" srcId="{EE471C27-BBCF-448B-99A3-202E0017028E}" destId="{3264FDB6-F26E-44E9-95C9-3D36C4EC2030}" srcOrd="9" destOrd="0" presId="urn:microsoft.com/office/officeart/2005/8/layout/vList2"/>
    <dgm:cxn modelId="{A762EAA0-5F2C-4ECC-9D42-C555BC1D0F90}" type="presParOf" srcId="{EE471C27-BBCF-448B-99A3-202E0017028E}" destId="{6817488E-54D1-4B93-9CFB-AA76865C93DB}" srcOrd="10" destOrd="0" presId="urn:microsoft.com/office/officeart/2005/8/layout/vList2"/>
    <dgm:cxn modelId="{A4175591-DE4B-4C98-8080-795E450C89B4}" type="presParOf" srcId="{EE471C27-BBCF-448B-99A3-202E0017028E}" destId="{37AAEACF-5D6F-47BE-9E30-138E3AE1D4F6}" srcOrd="11" destOrd="0" presId="urn:microsoft.com/office/officeart/2005/8/layout/vList2"/>
    <dgm:cxn modelId="{3AA2B738-991F-4BDB-9653-583E693390A3}" type="presParOf" srcId="{EE471C27-BBCF-448B-99A3-202E0017028E}" destId="{18C10C30-705B-42C5-9656-3259662E5D39}" srcOrd="12" destOrd="0" presId="urn:microsoft.com/office/officeart/2005/8/layout/vList2"/>
    <dgm:cxn modelId="{5604524E-E70B-4A2D-9DFA-790FAC9DB8BB}" type="presParOf" srcId="{EE471C27-BBCF-448B-99A3-202E0017028E}" destId="{AEFCFD9F-5C2D-4D15-9663-472CBD0681DD}" srcOrd="13" destOrd="0" presId="urn:microsoft.com/office/officeart/2005/8/layout/vList2"/>
    <dgm:cxn modelId="{5B70C87E-3200-4443-8CDF-E40CDA85D8C8}" type="presParOf" srcId="{EE471C27-BBCF-448B-99A3-202E0017028E}" destId="{69D64436-D5F7-40D5-B836-94521407123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BA2AB5-98AB-435B-A82F-F9C586538C0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7D390B-5058-4CA5-B397-279D263351D4}">
      <dgm:prSet/>
      <dgm:spPr/>
      <dgm:t>
        <a:bodyPr/>
        <a:lstStyle/>
        <a:p>
          <a:r>
            <a:rPr lang="pt-BR"/>
            <a:t>Um só Deus em essência</a:t>
          </a:r>
          <a:endParaRPr lang="en-US"/>
        </a:p>
      </dgm:t>
    </dgm:pt>
    <dgm:pt modelId="{1A0A6DC5-54AE-4817-ABD8-1C9420462DA6}" type="parTrans" cxnId="{2BC2156D-D47E-4A23-8D28-532634767445}">
      <dgm:prSet/>
      <dgm:spPr/>
      <dgm:t>
        <a:bodyPr/>
        <a:lstStyle/>
        <a:p>
          <a:endParaRPr lang="en-US"/>
        </a:p>
      </dgm:t>
    </dgm:pt>
    <dgm:pt modelId="{B42BD3BD-9F73-4FAB-A997-4F8B12C35D5D}" type="sibTrans" cxnId="{2BC2156D-D47E-4A23-8D28-532634767445}">
      <dgm:prSet/>
      <dgm:spPr/>
      <dgm:t>
        <a:bodyPr/>
        <a:lstStyle/>
        <a:p>
          <a:endParaRPr lang="en-US"/>
        </a:p>
      </dgm:t>
    </dgm:pt>
    <dgm:pt modelId="{85B45B8C-65A7-4DBC-BF49-110F3391DB15}">
      <dgm:prSet/>
      <dgm:spPr/>
      <dgm:t>
        <a:bodyPr/>
        <a:lstStyle/>
        <a:p>
          <a:r>
            <a:rPr lang="pt-BR"/>
            <a:t>Três Pessoas eternas</a:t>
          </a:r>
          <a:endParaRPr lang="en-US"/>
        </a:p>
      </dgm:t>
    </dgm:pt>
    <dgm:pt modelId="{18EBDC56-73A8-4390-893E-D4F5B825F733}" type="parTrans" cxnId="{D310D0DF-2ECA-492D-9D29-7D6706D4FCA0}">
      <dgm:prSet/>
      <dgm:spPr/>
      <dgm:t>
        <a:bodyPr/>
        <a:lstStyle/>
        <a:p>
          <a:endParaRPr lang="en-US"/>
        </a:p>
      </dgm:t>
    </dgm:pt>
    <dgm:pt modelId="{1BBE9022-20FA-4211-BCC8-542B7D3373E0}" type="sibTrans" cxnId="{D310D0DF-2ECA-492D-9D29-7D6706D4FCA0}">
      <dgm:prSet/>
      <dgm:spPr/>
      <dgm:t>
        <a:bodyPr/>
        <a:lstStyle/>
        <a:p>
          <a:endParaRPr lang="en-US"/>
        </a:p>
      </dgm:t>
    </dgm:pt>
    <dgm:pt modelId="{ED4FF8F5-F26C-4696-9002-792A9C956D0D}">
      <dgm:prSet/>
      <dgm:spPr/>
      <dgm:t>
        <a:bodyPr/>
        <a:lstStyle/>
        <a:p>
          <a:r>
            <a:rPr lang="pt-BR"/>
            <a:t>Coiguais</a:t>
          </a:r>
          <a:endParaRPr lang="en-US"/>
        </a:p>
      </dgm:t>
    </dgm:pt>
    <dgm:pt modelId="{47842050-C739-4418-818F-EBBD61350E17}" type="parTrans" cxnId="{D0D30C00-214C-45F3-85AA-9F5E76475FA2}">
      <dgm:prSet/>
      <dgm:spPr/>
      <dgm:t>
        <a:bodyPr/>
        <a:lstStyle/>
        <a:p>
          <a:endParaRPr lang="en-US"/>
        </a:p>
      </dgm:t>
    </dgm:pt>
    <dgm:pt modelId="{AF1999A4-257A-42A8-94B2-5B6BC90A4F27}" type="sibTrans" cxnId="{D0D30C00-214C-45F3-85AA-9F5E76475FA2}">
      <dgm:prSet/>
      <dgm:spPr/>
      <dgm:t>
        <a:bodyPr/>
        <a:lstStyle/>
        <a:p>
          <a:endParaRPr lang="en-US"/>
        </a:p>
      </dgm:t>
    </dgm:pt>
    <dgm:pt modelId="{48875764-E862-4BF1-8917-E18FFBBBD861}">
      <dgm:prSet/>
      <dgm:spPr/>
      <dgm:t>
        <a:bodyPr/>
        <a:lstStyle/>
        <a:p>
          <a:r>
            <a:rPr lang="pt-BR"/>
            <a:t>Coeternas</a:t>
          </a:r>
          <a:endParaRPr lang="en-US"/>
        </a:p>
      </dgm:t>
    </dgm:pt>
    <dgm:pt modelId="{FAEE30CA-6C26-4F82-8A5A-F74469C80538}" type="parTrans" cxnId="{5B1884E4-0C80-451B-A84D-A2BB9605CDF1}">
      <dgm:prSet/>
      <dgm:spPr/>
      <dgm:t>
        <a:bodyPr/>
        <a:lstStyle/>
        <a:p>
          <a:endParaRPr lang="en-US"/>
        </a:p>
      </dgm:t>
    </dgm:pt>
    <dgm:pt modelId="{629027CA-292B-44EE-B885-77F76DD5E8D3}" type="sibTrans" cxnId="{5B1884E4-0C80-451B-A84D-A2BB9605CDF1}">
      <dgm:prSet/>
      <dgm:spPr/>
      <dgm:t>
        <a:bodyPr/>
        <a:lstStyle/>
        <a:p>
          <a:endParaRPr lang="en-US"/>
        </a:p>
      </dgm:t>
    </dgm:pt>
    <dgm:pt modelId="{1B02FD65-AE89-458A-9609-0B1448F67FCC}">
      <dgm:prSet/>
      <dgm:spPr/>
      <dgm:t>
        <a:bodyPr/>
        <a:lstStyle/>
        <a:p>
          <a:r>
            <a:rPr lang="pt-BR"/>
            <a:t>Cooperantes na obra da redenção</a:t>
          </a:r>
          <a:endParaRPr lang="en-US"/>
        </a:p>
      </dgm:t>
    </dgm:pt>
    <dgm:pt modelId="{4B34627A-E1A0-45BB-8D1F-B966D4A33E79}" type="parTrans" cxnId="{DA85A05A-566A-4B97-9D94-2F8902DA6347}">
      <dgm:prSet/>
      <dgm:spPr/>
      <dgm:t>
        <a:bodyPr/>
        <a:lstStyle/>
        <a:p>
          <a:endParaRPr lang="en-US"/>
        </a:p>
      </dgm:t>
    </dgm:pt>
    <dgm:pt modelId="{CE152A82-8E9B-40B9-8AED-27F42980CB1A}" type="sibTrans" cxnId="{DA85A05A-566A-4B97-9D94-2F8902DA6347}">
      <dgm:prSet/>
      <dgm:spPr/>
      <dgm:t>
        <a:bodyPr/>
        <a:lstStyle/>
        <a:p>
          <a:endParaRPr lang="en-US"/>
        </a:p>
      </dgm:t>
    </dgm:pt>
    <dgm:pt modelId="{864306B3-1991-4F6C-AD91-6CDEA729B451}" type="pres">
      <dgm:prSet presAssocID="{32BA2AB5-98AB-435B-A82F-F9C586538C02}" presName="vert0" presStyleCnt="0">
        <dgm:presLayoutVars>
          <dgm:dir/>
          <dgm:animOne val="branch"/>
          <dgm:animLvl val="lvl"/>
        </dgm:presLayoutVars>
      </dgm:prSet>
      <dgm:spPr/>
    </dgm:pt>
    <dgm:pt modelId="{5BAC2D01-5B56-4070-B654-00BB9E0DD272}" type="pres">
      <dgm:prSet presAssocID="{6C7D390B-5058-4CA5-B397-279D263351D4}" presName="thickLine" presStyleLbl="alignNode1" presStyleIdx="0" presStyleCnt="5"/>
      <dgm:spPr/>
    </dgm:pt>
    <dgm:pt modelId="{6543FDBC-7B0D-49BF-B96E-0D1E08183268}" type="pres">
      <dgm:prSet presAssocID="{6C7D390B-5058-4CA5-B397-279D263351D4}" presName="horz1" presStyleCnt="0"/>
      <dgm:spPr/>
    </dgm:pt>
    <dgm:pt modelId="{3DB9DC17-03AF-4680-97C1-DC428E50C9D6}" type="pres">
      <dgm:prSet presAssocID="{6C7D390B-5058-4CA5-B397-279D263351D4}" presName="tx1" presStyleLbl="revTx" presStyleIdx="0" presStyleCnt="5"/>
      <dgm:spPr/>
    </dgm:pt>
    <dgm:pt modelId="{A9C9CC27-73DD-4E3A-9DCD-B40692448BC0}" type="pres">
      <dgm:prSet presAssocID="{6C7D390B-5058-4CA5-B397-279D263351D4}" presName="vert1" presStyleCnt="0"/>
      <dgm:spPr/>
    </dgm:pt>
    <dgm:pt modelId="{FE1AD858-4491-41E0-BF94-ECAFEE106935}" type="pres">
      <dgm:prSet presAssocID="{85B45B8C-65A7-4DBC-BF49-110F3391DB15}" presName="thickLine" presStyleLbl="alignNode1" presStyleIdx="1" presStyleCnt="5"/>
      <dgm:spPr/>
    </dgm:pt>
    <dgm:pt modelId="{EF442430-1C0E-4632-9FF4-827A0C1FD036}" type="pres">
      <dgm:prSet presAssocID="{85B45B8C-65A7-4DBC-BF49-110F3391DB15}" presName="horz1" presStyleCnt="0"/>
      <dgm:spPr/>
    </dgm:pt>
    <dgm:pt modelId="{ED82F200-8F5C-4E4C-AE3A-14D3096E8456}" type="pres">
      <dgm:prSet presAssocID="{85B45B8C-65A7-4DBC-BF49-110F3391DB15}" presName="tx1" presStyleLbl="revTx" presStyleIdx="1" presStyleCnt="5"/>
      <dgm:spPr/>
    </dgm:pt>
    <dgm:pt modelId="{E3404C4B-9AD3-4472-916D-24D4C1DE21CA}" type="pres">
      <dgm:prSet presAssocID="{85B45B8C-65A7-4DBC-BF49-110F3391DB15}" presName="vert1" presStyleCnt="0"/>
      <dgm:spPr/>
    </dgm:pt>
    <dgm:pt modelId="{080ADE79-BC52-4071-B859-62CA9E32FF1A}" type="pres">
      <dgm:prSet presAssocID="{ED4FF8F5-F26C-4696-9002-792A9C956D0D}" presName="thickLine" presStyleLbl="alignNode1" presStyleIdx="2" presStyleCnt="5"/>
      <dgm:spPr/>
    </dgm:pt>
    <dgm:pt modelId="{32A190A4-A261-4128-A22A-BDA3D4A1E7A0}" type="pres">
      <dgm:prSet presAssocID="{ED4FF8F5-F26C-4696-9002-792A9C956D0D}" presName="horz1" presStyleCnt="0"/>
      <dgm:spPr/>
    </dgm:pt>
    <dgm:pt modelId="{085E6BE1-08C5-47C0-9ACA-E062C3D4F41C}" type="pres">
      <dgm:prSet presAssocID="{ED4FF8F5-F26C-4696-9002-792A9C956D0D}" presName="tx1" presStyleLbl="revTx" presStyleIdx="2" presStyleCnt="5"/>
      <dgm:spPr/>
    </dgm:pt>
    <dgm:pt modelId="{AEA9C030-ACFB-4BDA-8763-3015348AC333}" type="pres">
      <dgm:prSet presAssocID="{ED4FF8F5-F26C-4696-9002-792A9C956D0D}" presName="vert1" presStyleCnt="0"/>
      <dgm:spPr/>
    </dgm:pt>
    <dgm:pt modelId="{19AEEE1C-E705-45FA-BC1D-A544CF37A2AC}" type="pres">
      <dgm:prSet presAssocID="{48875764-E862-4BF1-8917-E18FFBBBD861}" presName="thickLine" presStyleLbl="alignNode1" presStyleIdx="3" presStyleCnt="5"/>
      <dgm:spPr/>
    </dgm:pt>
    <dgm:pt modelId="{0DE67994-BECC-426F-B366-480C4E70659D}" type="pres">
      <dgm:prSet presAssocID="{48875764-E862-4BF1-8917-E18FFBBBD861}" presName="horz1" presStyleCnt="0"/>
      <dgm:spPr/>
    </dgm:pt>
    <dgm:pt modelId="{1CD6714F-BAA8-4097-9C6E-23489B11C621}" type="pres">
      <dgm:prSet presAssocID="{48875764-E862-4BF1-8917-E18FFBBBD861}" presName="tx1" presStyleLbl="revTx" presStyleIdx="3" presStyleCnt="5"/>
      <dgm:spPr/>
    </dgm:pt>
    <dgm:pt modelId="{D42D7A04-B5D6-4E45-B7B0-D0516028F719}" type="pres">
      <dgm:prSet presAssocID="{48875764-E862-4BF1-8917-E18FFBBBD861}" presName="vert1" presStyleCnt="0"/>
      <dgm:spPr/>
    </dgm:pt>
    <dgm:pt modelId="{B80F4C3F-3DBF-404E-AFF6-7BBC89426556}" type="pres">
      <dgm:prSet presAssocID="{1B02FD65-AE89-458A-9609-0B1448F67FCC}" presName="thickLine" presStyleLbl="alignNode1" presStyleIdx="4" presStyleCnt="5"/>
      <dgm:spPr/>
    </dgm:pt>
    <dgm:pt modelId="{2EAF31C7-5747-4259-80E3-03025277304C}" type="pres">
      <dgm:prSet presAssocID="{1B02FD65-AE89-458A-9609-0B1448F67FCC}" presName="horz1" presStyleCnt="0"/>
      <dgm:spPr/>
    </dgm:pt>
    <dgm:pt modelId="{AF55C99D-FF24-4E7A-8B1C-ED0D31F1933E}" type="pres">
      <dgm:prSet presAssocID="{1B02FD65-AE89-458A-9609-0B1448F67FCC}" presName="tx1" presStyleLbl="revTx" presStyleIdx="4" presStyleCnt="5"/>
      <dgm:spPr/>
    </dgm:pt>
    <dgm:pt modelId="{2AADED93-8A2C-437F-8467-32F05D64CDE0}" type="pres">
      <dgm:prSet presAssocID="{1B02FD65-AE89-458A-9609-0B1448F67FCC}" presName="vert1" presStyleCnt="0"/>
      <dgm:spPr/>
    </dgm:pt>
  </dgm:ptLst>
  <dgm:cxnLst>
    <dgm:cxn modelId="{D0D30C00-214C-45F3-85AA-9F5E76475FA2}" srcId="{32BA2AB5-98AB-435B-A82F-F9C586538C02}" destId="{ED4FF8F5-F26C-4696-9002-792A9C956D0D}" srcOrd="2" destOrd="0" parTransId="{47842050-C739-4418-818F-EBBD61350E17}" sibTransId="{AF1999A4-257A-42A8-94B2-5B6BC90A4F27}"/>
    <dgm:cxn modelId="{D7DEE609-1572-4107-89DB-87B7B88FB5D5}" type="presOf" srcId="{1B02FD65-AE89-458A-9609-0B1448F67FCC}" destId="{AF55C99D-FF24-4E7A-8B1C-ED0D31F1933E}" srcOrd="0" destOrd="0" presId="urn:microsoft.com/office/officeart/2008/layout/LinedList"/>
    <dgm:cxn modelId="{F4252636-1BDA-4CA6-A73A-8DA9A4DF114B}" type="presOf" srcId="{6C7D390B-5058-4CA5-B397-279D263351D4}" destId="{3DB9DC17-03AF-4680-97C1-DC428E50C9D6}" srcOrd="0" destOrd="0" presId="urn:microsoft.com/office/officeart/2008/layout/LinedList"/>
    <dgm:cxn modelId="{50158E4C-A920-4B87-A546-E3EC2E738356}" type="presOf" srcId="{48875764-E862-4BF1-8917-E18FFBBBD861}" destId="{1CD6714F-BAA8-4097-9C6E-23489B11C621}" srcOrd="0" destOrd="0" presId="urn:microsoft.com/office/officeart/2008/layout/LinedList"/>
    <dgm:cxn modelId="{2BC2156D-D47E-4A23-8D28-532634767445}" srcId="{32BA2AB5-98AB-435B-A82F-F9C586538C02}" destId="{6C7D390B-5058-4CA5-B397-279D263351D4}" srcOrd="0" destOrd="0" parTransId="{1A0A6DC5-54AE-4817-ABD8-1C9420462DA6}" sibTransId="{B42BD3BD-9F73-4FAB-A997-4F8B12C35D5D}"/>
    <dgm:cxn modelId="{DA85A05A-566A-4B97-9D94-2F8902DA6347}" srcId="{32BA2AB5-98AB-435B-A82F-F9C586538C02}" destId="{1B02FD65-AE89-458A-9609-0B1448F67FCC}" srcOrd="4" destOrd="0" parTransId="{4B34627A-E1A0-45BB-8D1F-B966D4A33E79}" sibTransId="{CE152A82-8E9B-40B9-8AED-27F42980CB1A}"/>
    <dgm:cxn modelId="{9E58507D-BCEA-41B9-B198-086132BE5E76}" type="presOf" srcId="{ED4FF8F5-F26C-4696-9002-792A9C956D0D}" destId="{085E6BE1-08C5-47C0-9ACA-E062C3D4F41C}" srcOrd="0" destOrd="0" presId="urn:microsoft.com/office/officeart/2008/layout/LinedList"/>
    <dgm:cxn modelId="{DC85B1A3-0784-47D5-86FD-2335288D3821}" type="presOf" srcId="{32BA2AB5-98AB-435B-A82F-F9C586538C02}" destId="{864306B3-1991-4F6C-AD91-6CDEA729B451}" srcOrd="0" destOrd="0" presId="urn:microsoft.com/office/officeart/2008/layout/LinedList"/>
    <dgm:cxn modelId="{4C5C3CAE-D2BE-4AE3-BCF0-11AA22B02FFF}" type="presOf" srcId="{85B45B8C-65A7-4DBC-BF49-110F3391DB15}" destId="{ED82F200-8F5C-4E4C-AE3A-14D3096E8456}" srcOrd="0" destOrd="0" presId="urn:microsoft.com/office/officeart/2008/layout/LinedList"/>
    <dgm:cxn modelId="{D310D0DF-2ECA-492D-9D29-7D6706D4FCA0}" srcId="{32BA2AB5-98AB-435B-A82F-F9C586538C02}" destId="{85B45B8C-65A7-4DBC-BF49-110F3391DB15}" srcOrd="1" destOrd="0" parTransId="{18EBDC56-73A8-4390-893E-D4F5B825F733}" sibTransId="{1BBE9022-20FA-4211-BCC8-542B7D3373E0}"/>
    <dgm:cxn modelId="{5B1884E4-0C80-451B-A84D-A2BB9605CDF1}" srcId="{32BA2AB5-98AB-435B-A82F-F9C586538C02}" destId="{48875764-E862-4BF1-8917-E18FFBBBD861}" srcOrd="3" destOrd="0" parTransId="{FAEE30CA-6C26-4F82-8A5A-F74469C80538}" sibTransId="{629027CA-292B-44EE-B885-77F76DD5E8D3}"/>
    <dgm:cxn modelId="{247068F8-24F6-4B7E-9DCF-EC2C2041B170}" type="presParOf" srcId="{864306B3-1991-4F6C-AD91-6CDEA729B451}" destId="{5BAC2D01-5B56-4070-B654-00BB9E0DD272}" srcOrd="0" destOrd="0" presId="urn:microsoft.com/office/officeart/2008/layout/LinedList"/>
    <dgm:cxn modelId="{2F38D554-6D81-48F5-8577-FE0B57C44A9A}" type="presParOf" srcId="{864306B3-1991-4F6C-AD91-6CDEA729B451}" destId="{6543FDBC-7B0D-49BF-B96E-0D1E08183268}" srcOrd="1" destOrd="0" presId="urn:microsoft.com/office/officeart/2008/layout/LinedList"/>
    <dgm:cxn modelId="{25B65667-474C-488A-8EA3-91AA4B1F4F6F}" type="presParOf" srcId="{6543FDBC-7B0D-49BF-B96E-0D1E08183268}" destId="{3DB9DC17-03AF-4680-97C1-DC428E50C9D6}" srcOrd="0" destOrd="0" presId="urn:microsoft.com/office/officeart/2008/layout/LinedList"/>
    <dgm:cxn modelId="{1C75E2B9-B02F-4F81-BD24-F8E0E1B5BD70}" type="presParOf" srcId="{6543FDBC-7B0D-49BF-B96E-0D1E08183268}" destId="{A9C9CC27-73DD-4E3A-9DCD-B40692448BC0}" srcOrd="1" destOrd="0" presId="urn:microsoft.com/office/officeart/2008/layout/LinedList"/>
    <dgm:cxn modelId="{86049F31-F56D-46FD-9C26-966BDD32ED3B}" type="presParOf" srcId="{864306B3-1991-4F6C-AD91-6CDEA729B451}" destId="{FE1AD858-4491-41E0-BF94-ECAFEE106935}" srcOrd="2" destOrd="0" presId="urn:microsoft.com/office/officeart/2008/layout/LinedList"/>
    <dgm:cxn modelId="{2D6A2055-7BDD-4C86-98F5-A1D213E3CC34}" type="presParOf" srcId="{864306B3-1991-4F6C-AD91-6CDEA729B451}" destId="{EF442430-1C0E-4632-9FF4-827A0C1FD036}" srcOrd="3" destOrd="0" presId="urn:microsoft.com/office/officeart/2008/layout/LinedList"/>
    <dgm:cxn modelId="{E73F6C2F-1264-46F9-8091-F731D09804B9}" type="presParOf" srcId="{EF442430-1C0E-4632-9FF4-827A0C1FD036}" destId="{ED82F200-8F5C-4E4C-AE3A-14D3096E8456}" srcOrd="0" destOrd="0" presId="urn:microsoft.com/office/officeart/2008/layout/LinedList"/>
    <dgm:cxn modelId="{31B9D280-EAFA-4504-B9B3-40D224E0E31C}" type="presParOf" srcId="{EF442430-1C0E-4632-9FF4-827A0C1FD036}" destId="{E3404C4B-9AD3-4472-916D-24D4C1DE21CA}" srcOrd="1" destOrd="0" presId="urn:microsoft.com/office/officeart/2008/layout/LinedList"/>
    <dgm:cxn modelId="{347A379A-4F28-4BE2-B05E-0F58A767AE0A}" type="presParOf" srcId="{864306B3-1991-4F6C-AD91-6CDEA729B451}" destId="{080ADE79-BC52-4071-B859-62CA9E32FF1A}" srcOrd="4" destOrd="0" presId="urn:microsoft.com/office/officeart/2008/layout/LinedList"/>
    <dgm:cxn modelId="{84411F8D-1B7F-40F9-AF05-9181AC633F5F}" type="presParOf" srcId="{864306B3-1991-4F6C-AD91-6CDEA729B451}" destId="{32A190A4-A261-4128-A22A-BDA3D4A1E7A0}" srcOrd="5" destOrd="0" presId="urn:microsoft.com/office/officeart/2008/layout/LinedList"/>
    <dgm:cxn modelId="{CFEA8B69-E138-4DC1-B68F-E5B8F1AD1C7E}" type="presParOf" srcId="{32A190A4-A261-4128-A22A-BDA3D4A1E7A0}" destId="{085E6BE1-08C5-47C0-9ACA-E062C3D4F41C}" srcOrd="0" destOrd="0" presId="urn:microsoft.com/office/officeart/2008/layout/LinedList"/>
    <dgm:cxn modelId="{E2E7154F-85F8-42B1-B5DF-99EA1A88929D}" type="presParOf" srcId="{32A190A4-A261-4128-A22A-BDA3D4A1E7A0}" destId="{AEA9C030-ACFB-4BDA-8763-3015348AC333}" srcOrd="1" destOrd="0" presId="urn:microsoft.com/office/officeart/2008/layout/LinedList"/>
    <dgm:cxn modelId="{82FFDA77-811E-40D9-96FB-965369C901F8}" type="presParOf" srcId="{864306B3-1991-4F6C-AD91-6CDEA729B451}" destId="{19AEEE1C-E705-45FA-BC1D-A544CF37A2AC}" srcOrd="6" destOrd="0" presId="urn:microsoft.com/office/officeart/2008/layout/LinedList"/>
    <dgm:cxn modelId="{A299D602-A21E-4665-91CC-3B581CB92B99}" type="presParOf" srcId="{864306B3-1991-4F6C-AD91-6CDEA729B451}" destId="{0DE67994-BECC-426F-B366-480C4E70659D}" srcOrd="7" destOrd="0" presId="urn:microsoft.com/office/officeart/2008/layout/LinedList"/>
    <dgm:cxn modelId="{BB0D96ED-C852-4C43-9DF6-85DAABB8007D}" type="presParOf" srcId="{0DE67994-BECC-426F-B366-480C4E70659D}" destId="{1CD6714F-BAA8-4097-9C6E-23489B11C621}" srcOrd="0" destOrd="0" presId="urn:microsoft.com/office/officeart/2008/layout/LinedList"/>
    <dgm:cxn modelId="{ACE75B90-B977-4A6F-8B54-19DA9FDFD317}" type="presParOf" srcId="{0DE67994-BECC-426F-B366-480C4E70659D}" destId="{D42D7A04-B5D6-4E45-B7B0-D0516028F719}" srcOrd="1" destOrd="0" presId="urn:microsoft.com/office/officeart/2008/layout/LinedList"/>
    <dgm:cxn modelId="{63FEDC02-C212-418C-B8A6-4F5DE0C5D4B4}" type="presParOf" srcId="{864306B3-1991-4F6C-AD91-6CDEA729B451}" destId="{B80F4C3F-3DBF-404E-AFF6-7BBC89426556}" srcOrd="8" destOrd="0" presId="urn:microsoft.com/office/officeart/2008/layout/LinedList"/>
    <dgm:cxn modelId="{0991CF2C-72A2-4BB1-85E8-EFE13D5164B6}" type="presParOf" srcId="{864306B3-1991-4F6C-AD91-6CDEA729B451}" destId="{2EAF31C7-5747-4259-80E3-03025277304C}" srcOrd="9" destOrd="0" presId="urn:microsoft.com/office/officeart/2008/layout/LinedList"/>
    <dgm:cxn modelId="{8B277027-7D44-410E-BDFA-0C14273E0DB3}" type="presParOf" srcId="{2EAF31C7-5747-4259-80E3-03025277304C}" destId="{AF55C99D-FF24-4E7A-8B1C-ED0D31F1933E}" srcOrd="0" destOrd="0" presId="urn:microsoft.com/office/officeart/2008/layout/LinedList"/>
    <dgm:cxn modelId="{AB6745DD-3639-4179-B4D2-B76487B9FA2F}" type="presParOf" srcId="{2EAF31C7-5747-4259-80E3-03025277304C}" destId="{2AADED93-8A2C-437F-8467-32F05D64CD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D277B9-2221-4EF7-8752-E6F21191D6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EE875D-9AEC-40B1-AFEA-A7ED4B20DB83}">
      <dgm:prSet/>
      <dgm:spPr/>
      <dgm:t>
        <a:bodyPr/>
        <a:lstStyle/>
        <a:p>
          <a:r>
            <a:rPr lang="pt-BR"/>
            <a:t>Erro da TNM:</a:t>
          </a:r>
          <a:endParaRPr lang="en-US"/>
        </a:p>
      </dgm:t>
    </dgm:pt>
    <dgm:pt modelId="{9A829A6F-A3D6-4E58-8BEB-EAD2D32E7B58}" type="parTrans" cxnId="{A742B49A-FB94-47C9-86DC-A01E52BF0412}">
      <dgm:prSet/>
      <dgm:spPr/>
      <dgm:t>
        <a:bodyPr/>
        <a:lstStyle/>
        <a:p>
          <a:endParaRPr lang="en-US"/>
        </a:p>
      </dgm:t>
    </dgm:pt>
    <dgm:pt modelId="{624BD8E1-C2C7-42AA-B86A-2F58E0B2E4ED}" type="sibTrans" cxnId="{A742B49A-FB94-47C9-86DC-A01E52BF0412}">
      <dgm:prSet/>
      <dgm:spPr/>
      <dgm:t>
        <a:bodyPr/>
        <a:lstStyle/>
        <a:p>
          <a:endParaRPr lang="en-US"/>
        </a:p>
      </dgm:t>
    </dgm:pt>
    <dgm:pt modelId="{D8C26C40-03BE-4B2C-A1C7-D467FCFD4324}">
      <dgm:prSet/>
      <dgm:spPr/>
      <dgm:t>
        <a:bodyPr/>
        <a:lstStyle/>
        <a:p>
          <a:r>
            <a:rPr lang="pt-BR"/>
            <a:t>Tradução teológica / Não gramatical </a:t>
          </a:r>
          <a:endParaRPr lang="en-US"/>
        </a:p>
      </dgm:t>
    </dgm:pt>
    <dgm:pt modelId="{806BDBCD-1307-4C6B-900C-ECD31CDCFE29}" type="parTrans" cxnId="{ABE27890-ECDF-4187-8C6E-11BA91DF3F38}">
      <dgm:prSet/>
      <dgm:spPr/>
      <dgm:t>
        <a:bodyPr/>
        <a:lstStyle/>
        <a:p>
          <a:endParaRPr lang="en-US"/>
        </a:p>
      </dgm:t>
    </dgm:pt>
    <dgm:pt modelId="{8EFDBF73-E7AC-470C-8614-0178122D2F52}" type="sibTrans" cxnId="{ABE27890-ECDF-4187-8C6E-11BA91DF3F38}">
      <dgm:prSet/>
      <dgm:spPr/>
      <dgm:t>
        <a:bodyPr/>
        <a:lstStyle/>
        <a:p>
          <a:endParaRPr lang="en-US"/>
        </a:p>
      </dgm:t>
    </dgm:pt>
    <dgm:pt modelId="{99FD344C-AFD0-4FEF-A76F-413E36438F35}">
      <dgm:prSet/>
      <dgm:spPr/>
      <dgm:t>
        <a:bodyPr/>
        <a:lstStyle/>
        <a:p>
          <a:r>
            <a:rPr lang="pt-BR"/>
            <a:t>Objetivo: Negar a divindade do Filho</a:t>
          </a:r>
          <a:endParaRPr lang="en-US"/>
        </a:p>
      </dgm:t>
    </dgm:pt>
    <dgm:pt modelId="{1CE5B86C-7CEA-4386-BEC2-D1E47BB8BDDB}" type="parTrans" cxnId="{5D02C7D9-7FCB-45B3-AA52-2DF125D19126}">
      <dgm:prSet/>
      <dgm:spPr/>
      <dgm:t>
        <a:bodyPr/>
        <a:lstStyle/>
        <a:p>
          <a:endParaRPr lang="en-US"/>
        </a:p>
      </dgm:t>
    </dgm:pt>
    <dgm:pt modelId="{7DF47504-AD89-45D8-939C-044B2FD7AF0F}" type="sibTrans" cxnId="{5D02C7D9-7FCB-45B3-AA52-2DF125D19126}">
      <dgm:prSet/>
      <dgm:spPr/>
      <dgm:t>
        <a:bodyPr/>
        <a:lstStyle/>
        <a:p>
          <a:endParaRPr lang="en-US"/>
        </a:p>
      </dgm:t>
    </dgm:pt>
    <dgm:pt modelId="{24AADD8D-DA8F-4245-8A1F-E0AD35944D01}">
      <dgm:prSet/>
      <dgm:spPr/>
      <dgm:t>
        <a:bodyPr/>
        <a:lstStyle/>
        <a:p>
          <a:r>
            <a:rPr lang="pt-BR"/>
            <a:t>Resposta bíblica:</a:t>
          </a:r>
          <a:endParaRPr lang="en-US"/>
        </a:p>
      </dgm:t>
    </dgm:pt>
    <dgm:pt modelId="{C329F311-EBE0-4948-B4F5-234193638EB6}" type="parTrans" cxnId="{AB448AE4-C125-4A3C-8D29-6D91BF847170}">
      <dgm:prSet/>
      <dgm:spPr/>
      <dgm:t>
        <a:bodyPr/>
        <a:lstStyle/>
        <a:p>
          <a:endParaRPr lang="en-US"/>
        </a:p>
      </dgm:t>
    </dgm:pt>
    <dgm:pt modelId="{1473E161-96F4-46A4-85FF-0D25743C3214}" type="sibTrans" cxnId="{AB448AE4-C125-4A3C-8D29-6D91BF847170}">
      <dgm:prSet/>
      <dgm:spPr/>
      <dgm:t>
        <a:bodyPr/>
        <a:lstStyle/>
        <a:p>
          <a:endParaRPr lang="en-US"/>
        </a:p>
      </dgm:t>
    </dgm:pt>
    <dgm:pt modelId="{080DED91-45BB-4C5D-A4C2-0EE095D8B77E}">
      <dgm:prSet/>
      <dgm:spPr/>
      <dgm:t>
        <a:bodyPr/>
        <a:lstStyle/>
        <a:p>
          <a:r>
            <a:rPr lang="pt-BR"/>
            <a:t>João 1.1</a:t>
          </a:r>
          <a:endParaRPr lang="en-US"/>
        </a:p>
      </dgm:t>
    </dgm:pt>
    <dgm:pt modelId="{36DBA88D-5011-4296-AC66-B7C827DC93C9}" type="parTrans" cxnId="{E4AB6FA0-5B77-4261-B01B-5CFB532D965D}">
      <dgm:prSet/>
      <dgm:spPr/>
      <dgm:t>
        <a:bodyPr/>
        <a:lstStyle/>
        <a:p>
          <a:endParaRPr lang="en-US"/>
        </a:p>
      </dgm:t>
    </dgm:pt>
    <dgm:pt modelId="{C9595DB9-DD30-46D6-BA9B-159AE58CBDD9}" type="sibTrans" cxnId="{E4AB6FA0-5B77-4261-B01B-5CFB532D965D}">
      <dgm:prSet/>
      <dgm:spPr/>
      <dgm:t>
        <a:bodyPr/>
        <a:lstStyle/>
        <a:p>
          <a:endParaRPr lang="en-US"/>
        </a:p>
      </dgm:t>
    </dgm:pt>
    <dgm:pt modelId="{9A503B77-E2B4-40CB-AD95-BCA92F352B50}">
      <dgm:prSet/>
      <dgm:spPr/>
      <dgm:t>
        <a:bodyPr/>
        <a:lstStyle/>
        <a:p>
          <a:r>
            <a:rPr lang="pt-BR"/>
            <a:t>João 20.28</a:t>
          </a:r>
          <a:endParaRPr lang="en-US"/>
        </a:p>
      </dgm:t>
    </dgm:pt>
    <dgm:pt modelId="{944A3AF2-0343-4E77-9F3E-550481AE70EC}" type="parTrans" cxnId="{4C011BE3-B147-4D79-B81C-947E48788FF8}">
      <dgm:prSet/>
      <dgm:spPr/>
      <dgm:t>
        <a:bodyPr/>
        <a:lstStyle/>
        <a:p>
          <a:endParaRPr lang="en-US"/>
        </a:p>
      </dgm:t>
    </dgm:pt>
    <dgm:pt modelId="{17697923-E7D1-4864-BC58-FE95A858DF7D}" type="sibTrans" cxnId="{4C011BE3-B147-4D79-B81C-947E48788FF8}">
      <dgm:prSet/>
      <dgm:spPr/>
      <dgm:t>
        <a:bodyPr/>
        <a:lstStyle/>
        <a:p>
          <a:endParaRPr lang="en-US"/>
        </a:p>
      </dgm:t>
    </dgm:pt>
    <dgm:pt modelId="{50646BB1-9823-4428-BED7-B603DE39F478}">
      <dgm:prSet/>
      <dgm:spPr/>
      <dgm:t>
        <a:bodyPr/>
        <a:lstStyle/>
        <a:p>
          <a:r>
            <a:rPr lang="pt-BR"/>
            <a:t>Tito 2.13</a:t>
          </a:r>
          <a:endParaRPr lang="en-US"/>
        </a:p>
      </dgm:t>
    </dgm:pt>
    <dgm:pt modelId="{13DD9DB8-1BF8-48AA-8CCC-1379E848F393}" type="parTrans" cxnId="{2336AE82-CC1D-4F64-A574-69AE96CCB8AD}">
      <dgm:prSet/>
      <dgm:spPr/>
      <dgm:t>
        <a:bodyPr/>
        <a:lstStyle/>
        <a:p>
          <a:endParaRPr lang="en-US"/>
        </a:p>
      </dgm:t>
    </dgm:pt>
    <dgm:pt modelId="{F249D8A4-95AB-4825-986A-367CD1E77293}" type="sibTrans" cxnId="{2336AE82-CC1D-4F64-A574-69AE96CCB8AD}">
      <dgm:prSet/>
      <dgm:spPr/>
      <dgm:t>
        <a:bodyPr/>
        <a:lstStyle/>
        <a:p>
          <a:endParaRPr lang="en-US"/>
        </a:p>
      </dgm:t>
    </dgm:pt>
    <dgm:pt modelId="{02C8F8B8-A806-4548-8DD2-8B3A095D1C5D}" type="pres">
      <dgm:prSet presAssocID="{96D277B9-2221-4EF7-8752-E6F21191D65C}" presName="diagram" presStyleCnt="0">
        <dgm:presLayoutVars>
          <dgm:dir/>
          <dgm:resizeHandles val="exact"/>
        </dgm:presLayoutVars>
      </dgm:prSet>
      <dgm:spPr/>
    </dgm:pt>
    <dgm:pt modelId="{A59690BB-B016-42F4-B2C1-EC2C253B7C9F}" type="pres">
      <dgm:prSet presAssocID="{02EE875D-9AEC-40B1-AFEA-A7ED4B20DB83}" presName="node" presStyleLbl="node1" presStyleIdx="0" presStyleCnt="7">
        <dgm:presLayoutVars>
          <dgm:bulletEnabled val="1"/>
        </dgm:presLayoutVars>
      </dgm:prSet>
      <dgm:spPr/>
    </dgm:pt>
    <dgm:pt modelId="{780B614E-EA0E-4847-8BE1-700F204A574F}" type="pres">
      <dgm:prSet presAssocID="{624BD8E1-C2C7-42AA-B86A-2F58E0B2E4ED}" presName="sibTrans" presStyleCnt="0"/>
      <dgm:spPr/>
    </dgm:pt>
    <dgm:pt modelId="{2DBDE131-4B99-49CD-A174-AAD23EC0EF53}" type="pres">
      <dgm:prSet presAssocID="{D8C26C40-03BE-4B2C-A1C7-D467FCFD4324}" presName="node" presStyleLbl="node1" presStyleIdx="1" presStyleCnt="7">
        <dgm:presLayoutVars>
          <dgm:bulletEnabled val="1"/>
        </dgm:presLayoutVars>
      </dgm:prSet>
      <dgm:spPr/>
    </dgm:pt>
    <dgm:pt modelId="{C6728CA3-8B00-4B26-A69F-9EE46BE072A9}" type="pres">
      <dgm:prSet presAssocID="{8EFDBF73-E7AC-470C-8614-0178122D2F52}" presName="sibTrans" presStyleCnt="0"/>
      <dgm:spPr/>
    </dgm:pt>
    <dgm:pt modelId="{51A91256-3A88-4BCC-B77C-9B52E977DDD9}" type="pres">
      <dgm:prSet presAssocID="{99FD344C-AFD0-4FEF-A76F-413E36438F35}" presName="node" presStyleLbl="node1" presStyleIdx="2" presStyleCnt="7">
        <dgm:presLayoutVars>
          <dgm:bulletEnabled val="1"/>
        </dgm:presLayoutVars>
      </dgm:prSet>
      <dgm:spPr/>
    </dgm:pt>
    <dgm:pt modelId="{CAD85F7D-AA6E-4CC8-8DB2-9D6D030AF145}" type="pres">
      <dgm:prSet presAssocID="{7DF47504-AD89-45D8-939C-044B2FD7AF0F}" presName="sibTrans" presStyleCnt="0"/>
      <dgm:spPr/>
    </dgm:pt>
    <dgm:pt modelId="{8E6BE3AB-A3B3-4A65-B72D-CED5093066A7}" type="pres">
      <dgm:prSet presAssocID="{24AADD8D-DA8F-4245-8A1F-E0AD35944D01}" presName="node" presStyleLbl="node1" presStyleIdx="3" presStyleCnt="7">
        <dgm:presLayoutVars>
          <dgm:bulletEnabled val="1"/>
        </dgm:presLayoutVars>
      </dgm:prSet>
      <dgm:spPr/>
    </dgm:pt>
    <dgm:pt modelId="{1C95351F-7869-4A2F-B313-9CB55AF33CED}" type="pres">
      <dgm:prSet presAssocID="{1473E161-96F4-46A4-85FF-0D25743C3214}" presName="sibTrans" presStyleCnt="0"/>
      <dgm:spPr/>
    </dgm:pt>
    <dgm:pt modelId="{B8AF96AD-338E-4070-8EED-1ABD4BB6AF1D}" type="pres">
      <dgm:prSet presAssocID="{080DED91-45BB-4C5D-A4C2-0EE095D8B77E}" presName="node" presStyleLbl="node1" presStyleIdx="4" presStyleCnt="7">
        <dgm:presLayoutVars>
          <dgm:bulletEnabled val="1"/>
        </dgm:presLayoutVars>
      </dgm:prSet>
      <dgm:spPr/>
    </dgm:pt>
    <dgm:pt modelId="{95C6A010-EFD4-4947-992D-9E1656D7BB12}" type="pres">
      <dgm:prSet presAssocID="{C9595DB9-DD30-46D6-BA9B-159AE58CBDD9}" presName="sibTrans" presStyleCnt="0"/>
      <dgm:spPr/>
    </dgm:pt>
    <dgm:pt modelId="{91478A7F-5DAA-4577-B465-422C3583C2FF}" type="pres">
      <dgm:prSet presAssocID="{9A503B77-E2B4-40CB-AD95-BCA92F352B50}" presName="node" presStyleLbl="node1" presStyleIdx="5" presStyleCnt="7">
        <dgm:presLayoutVars>
          <dgm:bulletEnabled val="1"/>
        </dgm:presLayoutVars>
      </dgm:prSet>
      <dgm:spPr/>
    </dgm:pt>
    <dgm:pt modelId="{340F9D4A-2B37-402D-8205-4B5511960485}" type="pres">
      <dgm:prSet presAssocID="{17697923-E7D1-4864-BC58-FE95A858DF7D}" presName="sibTrans" presStyleCnt="0"/>
      <dgm:spPr/>
    </dgm:pt>
    <dgm:pt modelId="{BC4F429E-FF7F-401E-AE1F-7EFC6EF19A53}" type="pres">
      <dgm:prSet presAssocID="{50646BB1-9823-4428-BED7-B603DE39F478}" presName="node" presStyleLbl="node1" presStyleIdx="6" presStyleCnt="7">
        <dgm:presLayoutVars>
          <dgm:bulletEnabled val="1"/>
        </dgm:presLayoutVars>
      </dgm:prSet>
      <dgm:spPr/>
    </dgm:pt>
  </dgm:ptLst>
  <dgm:cxnLst>
    <dgm:cxn modelId="{F0115D01-9A8B-4F48-9093-59D6D08288FC}" type="presOf" srcId="{50646BB1-9823-4428-BED7-B603DE39F478}" destId="{BC4F429E-FF7F-401E-AE1F-7EFC6EF19A53}" srcOrd="0" destOrd="0" presId="urn:microsoft.com/office/officeart/2005/8/layout/default"/>
    <dgm:cxn modelId="{697D7D40-6D5D-4336-8378-000525006648}" type="presOf" srcId="{99FD344C-AFD0-4FEF-A76F-413E36438F35}" destId="{51A91256-3A88-4BCC-B77C-9B52E977DDD9}" srcOrd="0" destOrd="0" presId="urn:microsoft.com/office/officeart/2005/8/layout/default"/>
    <dgm:cxn modelId="{EAAC5660-6DA5-424E-945F-A5F47884CB74}" type="presOf" srcId="{080DED91-45BB-4C5D-A4C2-0EE095D8B77E}" destId="{B8AF96AD-338E-4070-8EED-1ABD4BB6AF1D}" srcOrd="0" destOrd="0" presId="urn:microsoft.com/office/officeart/2005/8/layout/default"/>
    <dgm:cxn modelId="{6D624477-7306-4DC2-A357-917D3A07B15A}" type="presOf" srcId="{9A503B77-E2B4-40CB-AD95-BCA92F352B50}" destId="{91478A7F-5DAA-4577-B465-422C3583C2FF}" srcOrd="0" destOrd="0" presId="urn:microsoft.com/office/officeart/2005/8/layout/default"/>
    <dgm:cxn modelId="{2336AE82-CC1D-4F64-A574-69AE96CCB8AD}" srcId="{96D277B9-2221-4EF7-8752-E6F21191D65C}" destId="{50646BB1-9823-4428-BED7-B603DE39F478}" srcOrd="6" destOrd="0" parTransId="{13DD9DB8-1BF8-48AA-8CCC-1379E848F393}" sibTransId="{F249D8A4-95AB-4825-986A-367CD1E77293}"/>
    <dgm:cxn modelId="{ABE27890-ECDF-4187-8C6E-11BA91DF3F38}" srcId="{96D277B9-2221-4EF7-8752-E6F21191D65C}" destId="{D8C26C40-03BE-4B2C-A1C7-D467FCFD4324}" srcOrd="1" destOrd="0" parTransId="{806BDBCD-1307-4C6B-900C-ECD31CDCFE29}" sibTransId="{8EFDBF73-E7AC-470C-8614-0178122D2F52}"/>
    <dgm:cxn modelId="{A742B49A-FB94-47C9-86DC-A01E52BF0412}" srcId="{96D277B9-2221-4EF7-8752-E6F21191D65C}" destId="{02EE875D-9AEC-40B1-AFEA-A7ED4B20DB83}" srcOrd="0" destOrd="0" parTransId="{9A829A6F-A3D6-4E58-8BEB-EAD2D32E7B58}" sibTransId="{624BD8E1-C2C7-42AA-B86A-2F58E0B2E4ED}"/>
    <dgm:cxn modelId="{E4AB6FA0-5B77-4261-B01B-5CFB532D965D}" srcId="{96D277B9-2221-4EF7-8752-E6F21191D65C}" destId="{080DED91-45BB-4C5D-A4C2-0EE095D8B77E}" srcOrd="4" destOrd="0" parTransId="{36DBA88D-5011-4296-AC66-B7C827DC93C9}" sibTransId="{C9595DB9-DD30-46D6-BA9B-159AE58CBDD9}"/>
    <dgm:cxn modelId="{EACF83A1-15F0-4C26-B269-BEB76817708C}" type="presOf" srcId="{D8C26C40-03BE-4B2C-A1C7-D467FCFD4324}" destId="{2DBDE131-4B99-49CD-A174-AAD23EC0EF53}" srcOrd="0" destOrd="0" presId="urn:microsoft.com/office/officeart/2005/8/layout/default"/>
    <dgm:cxn modelId="{A252B4AC-A9B5-4BBC-A138-7F11CAA02F85}" type="presOf" srcId="{24AADD8D-DA8F-4245-8A1F-E0AD35944D01}" destId="{8E6BE3AB-A3B3-4A65-B72D-CED5093066A7}" srcOrd="0" destOrd="0" presId="urn:microsoft.com/office/officeart/2005/8/layout/default"/>
    <dgm:cxn modelId="{5B55D4B5-D5BA-451F-9A46-CC8E24457ADA}" type="presOf" srcId="{96D277B9-2221-4EF7-8752-E6F21191D65C}" destId="{02C8F8B8-A806-4548-8DD2-8B3A095D1C5D}" srcOrd="0" destOrd="0" presId="urn:microsoft.com/office/officeart/2005/8/layout/default"/>
    <dgm:cxn modelId="{AD18F6C2-76F3-4661-B21F-452108E9722E}" type="presOf" srcId="{02EE875D-9AEC-40B1-AFEA-A7ED4B20DB83}" destId="{A59690BB-B016-42F4-B2C1-EC2C253B7C9F}" srcOrd="0" destOrd="0" presId="urn:microsoft.com/office/officeart/2005/8/layout/default"/>
    <dgm:cxn modelId="{5D02C7D9-7FCB-45B3-AA52-2DF125D19126}" srcId="{96D277B9-2221-4EF7-8752-E6F21191D65C}" destId="{99FD344C-AFD0-4FEF-A76F-413E36438F35}" srcOrd="2" destOrd="0" parTransId="{1CE5B86C-7CEA-4386-BEC2-D1E47BB8BDDB}" sibTransId="{7DF47504-AD89-45D8-939C-044B2FD7AF0F}"/>
    <dgm:cxn modelId="{4C011BE3-B147-4D79-B81C-947E48788FF8}" srcId="{96D277B9-2221-4EF7-8752-E6F21191D65C}" destId="{9A503B77-E2B4-40CB-AD95-BCA92F352B50}" srcOrd="5" destOrd="0" parTransId="{944A3AF2-0343-4E77-9F3E-550481AE70EC}" sibTransId="{17697923-E7D1-4864-BC58-FE95A858DF7D}"/>
    <dgm:cxn modelId="{AB448AE4-C125-4A3C-8D29-6D91BF847170}" srcId="{96D277B9-2221-4EF7-8752-E6F21191D65C}" destId="{24AADD8D-DA8F-4245-8A1F-E0AD35944D01}" srcOrd="3" destOrd="0" parTransId="{C329F311-EBE0-4948-B4F5-234193638EB6}" sibTransId="{1473E161-96F4-46A4-85FF-0D25743C3214}"/>
    <dgm:cxn modelId="{2C1BC7D4-D4AE-4E54-A0A1-E72D9E6BB34F}" type="presParOf" srcId="{02C8F8B8-A806-4548-8DD2-8B3A095D1C5D}" destId="{A59690BB-B016-42F4-B2C1-EC2C253B7C9F}" srcOrd="0" destOrd="0" presId="urn:microsoft.com/office/officeart/2005/8/layout/default"/>
    <dgm:cxn modelId="{6E9B4499-C6E6-49F5-9BFA-643228DC9897}" type="presParOf" srcId="{02C8F8B8-A806-4548-8DD2-8B3A095D1C5D}" destId="{780B614E-EA0E-4847-8BE1-700F204A574F}" srcOrd="1" destOrd="0" presId="urn:microsoft.com/office/officeart/2005/8/layout/default"/>
    <dgm:cxn modelId="{3F5AE33A-61E5-4ECD-9115-5A48A306D141}" type="presParOf" srcId="{02C8F8B8-A806-4548-8DD2-8B3A095D1C5D}" destId="{2DBDE131-4B99-49CD-A174-AAD23EC0EF53}" srcOrd="2" destOrd="0" presId="urn:microsoft.com/office/officeart/2005/8/layout/default"/>
    <dgm:cxn modelId="{AB030A33-D504-4158-B627-CBFE457DBE2B}" type="presParOf" srcId="{02C8F8B8-A806-4548-8DD2-8B3A095D1C5D}" destId="{C6728CA3-8B00-4B26-A69F-9EE46BE072A9}" srcOrd="3" destOrd="0" presId="urn:microsoft.com/office/officeart/2005/8/layout/default"/>
    <dgm:cxn modelId="{EB5318AA-FFFF-4796-BF84-56FCF456B279}" type="presParOf" srcId="{02C8F8B8-A806-4548-8DD2-8B3A095D1C5D}" destId="{51A91256-3A88-4BCC-B77C-9B52E977DDD9}" srcOrd="4" destOrd="0" presId="urn:microsoft.com/office/officeart/2005/8/layout/default"/>
    <dgm:cxn modelId="{ADE4EA5A-3B3C-47F7-84B6-4D894368076B}" type="presParOf" srcId="{02C8F8B8-A806-4548-8DD2-8B3A095D1C5D}" destId="{CAD85F7D-AA6E-4CC8-8DB2-9D6D030AF145}" srcOrd="5" destOrd="0" presId="urn:microsoft.com/office/officeart/2005/8/layout/default"/>
    <dgm:cxn modelId="{B0D4B979-DEB8-4113-91E0-4AF7C6D0B67E}" type="presParOf" srcId="{02C8F8B8-A806-4548-8DD2-8B3A095D1C5D}" destId="{8E6BE3AB-A3B3-4A65-B72D-CED5093066A7}" srcOrd="6" destOrd="0" presId="urn:microsoft.com/office/officeart/2005/8/layout/default"/>
    <dgm:cxn modelId="{89248EEF-7FA1-4D78-997B-7BBD55AF5CB8}" type="presParOf" srcId="{02C8F8B8-A806-4548-8DD2-8B3A095D1C5D}" destId="{1C95351F-7869-4A2F-B313-9CB55AF33CED}" srcOrd="7" destOrd="0" presId="urn:microsoft.com/office/officeart/2005/8/layout/default"/>
    <dgm:cxn modelId="{6DAE3BF1-8BE0-424B-9B70-0856713EB1B2}" type="presParOf" srcId="{02C8F8B8-A806-4548-8DD2-8B3A095D1C5D}" destId="{B8AF96AD-338E-4070-8EED-1ABD4BB6AF1D}" srcOrd="8" destOrd="0" presId="urn:microsoft.com/office/officeart/2005/8/layout/default"/>
    <dgm:cxn modelId="{6FEC9EFC-4054-4C72-8BEF-C5CAE3D4F9A9}" type="presParOf" srcId="{02C8F8B8-A806-4548-8DD2-8B3A095D1C5D}" destId="{95C6A010-EFD4-4947-992D-9E1656D7BB12}" srcOrd="9" destOrd="0" presId="urn:microsoft.com/office/officeart/2005/8/layout/default"/>
    <dgm:cxn modelId="{856105C8-242E-465A-A7DA-DFC585B906C1}" type="presParOf" srcId="{02C8F8B8-A806-4548-8DD2-8B3A095D1C5D}" destId="{91478A7F-5DAA-4577-B465-422C3583C2FF}" srcOrd="10" destOrd="0" presId="urn:microsoft.com/office/officeart/2005/8/layout/default"/>
    <dgm:cxn modelId="{DA5D6BD8-DC7C-4234-BBA2-C9232923BBFA}" type="presParOf" srcId="{02C8F8B8-A806-4548-8DD2-8B3A095D1C5D}" destId="{340F9D4A-2B37-402D-8205-4B5511960485}" srcOrd="11" destOrd="0" presId="urn:microsoft.com/office/officeart/2005/8/layout/default"/>
    <dgm:cxn modelId="{8CA36723-F1C7-4A52-8AF1-48083500B1F9}" type="presParOf" srcId="{02C8F8B8-A806-4548-8DD2-8B3A095D1C5D}" destId="{BC4F429E-FF7F-401E-AE1F-7EFC6EF19A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A752F9-17FE-408D-B981-3956FD960EF7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8D7898D-F9DA-4518-9B68-B9A0FD33E469}">
      <dgm:prSet/>
      <dgm:spPr/>
      <dgm:t>
        <a:bodyPr/>
        <a:lstStyle/>
        <a:p>
          <a:r>
            <a:rPr lang="pt-BR"/>
            <a:t>João atribui ao Verbo:</a:t>
          </a:r>
          <a:endParaRPr lang="en-US"/>
        </a:p>
      </dgm:t>
    </dgm:pt>
    <dgm:pt modelId="{EA9CB9AF-597D-47EC-BF8D-09AFB01AE17F}" type="parTrans" cxnId="{A0DC5946-2766-4DE0-B279-705310EB1053}">
      <dgm:prSet/>
      <dgm:spPr/>
      <dgm:t>
        <a:bodyPr/>
        <a:lstStyle/>
        <a:p>
          <a:endParaRPr lang="en-US"/>
        </a:p>
      </dgm:t>
    </dgm:pt>
    <dgm:pt modelId="{D1B61EFD-C72C-49B2-824D-998CAFFFEE23}" type="sibTrans" cxnId="{A0DC5946-2766-4DE0-B279-705310EB1053}">
      <dgm:prSet/>
      <dgm:spPr/>
      <dgm:t>
        <a:bodyPr/>
        <a:lstStyle/>
        <a:p>
          <a:endParaRPr lang="en-US"/>
        </a:p>
      </dgm:t>
    </dgm:pt>
    <dgm:pt modelId="{14AA38E4-7E54-4DF2-ABD0-BFF8E06A3B01}">
      <dgm:prSet/>
      <dgm:spPr/>
      <dgm:t>
        <a:bodyPr/>
        <a:lstStyle/>
        <a:p>
          <a:r>
            <a:rPr lang="pt-BR"/>
            <a:t>A criação universal</a:t>
          </a:r>
          <a:endParaRPr lang="en-US"/>
        </a:p>
      </dgm:t>
    </dgm:pt>
    <dgm:pt modelId="{7902315A-827D-470F-B364-95E3E4A03E43}" type="parTrans" cxnId="{E636956C-26EE-4D75-B2DD-2E25BAD3F6C0}">
      <dgm:prSet/>
      <dgm:spPr/>
      <dgm:t>
        <a:bodyPr/>
        <a:lstStyle/>
        <a:p>
          <a:endParaRPr lang="en-US"/>
        </a:p>
      </dgm:t>
    </dgm:pt>
    <dgm:pt modelId="{A4EFE50C-C7EA-4D7D-B0FE-701E492A7D5C}" type="sibTrans" cxnId="{E636956C-26EE-4D75-B2DD-2E25BAD3F6C0}">
      <dgm:prSet/>
      <dgm:spPr/>
      <dgm:t>
        <a:bodyPr/>
        <a:lstStyle/>
        <a:p>
          <a:endParaRPr lang="en-US"/>
        </a:p>
      </dgm:t>
    </dgm:pt>
    <dgm:pt modelId="{A982C79F-0127-46F2-82BC-6BA059E6B4C0}">
      <dgm:prSet/>
      <dgm:spPr/>
      <dgm:t>
        <a:bodyPr/>
        <a:lstStyle/>
        <a:p>
          <a:r>
            <a:rPr lang="pt-BR"/>
            <a:t>A origem de tudo o que existe</a:t>
          </a:r>
          <a:endParaRPr lang="en-US"/>
        </a:p>
      </dgm:t>
    </dgm:pt>
    <dgm:pt modelId="{FBD699BF-123E-4CD4-95CD-2D3A7C49C57B}" type="parTrans" cxnId="{37B83325-4288-4DB8-A1A8-5C6FD23C8865}">
      <dgm:prSet/>
      <dgm:spPr/>
      <dgm:t>
        <a:bodyPr/>
        <a:lstStyle/>
        <a:p>
          <a:endParaRPr lang="en-US"/>
        </a:p>
      </dgm:t>
    </dgm:pt>
    <dgm:pt modelId="{F21ADFCC-0FA0-481F-9019-6856F1FCAA92}" type="sibTrans" cxnId="{37B83325-4288-4DB8-A1A8-5C6FD23C8865}">
      <dgm:prSet/>
      <dgm:spPr/>
      <dgm:t>
        <a:bodyPr/>
        <a:lstStyle/>
        <a:p>
          <a:endParaRPr lang="en-US"/>
        </a:p>
      </dgm:t>
    </dgm:pt>
    <dgm:pt modelId="{C17908A0-8529-4979-A081-F36746893A7D}">
      <dgm:prSet/>
      <dgm:spPr/>
      <dgm:t>
        <a:bodyPr/>
        <a:lstStyle/>
        <a:p>
          <a:r>
            <a:rPr lang="pt-BR"/>
            <a:t>O texto é absoluto: “Todas as coisas” / Sem exceção</a:t>
          </a:r>
          <a:endParaRPr lang="en-US"/>
        </a:p>
      </dgm:t>
    </dgm:pt>
    <dgm:pt modelId="{A775B6ED-77A6-4B3D-9FB6-F68ED4B0161B}" type="parTrans" cxnId="{3A087D44-107C-493A-9E33-105F13887F48}">
      <dgm:prSet/>
      <dgm:spPr/>
      <dgm:t>
        <a:bodyPr/>
        <a:lstStyle/>
        <a:p>
          <a:endParaRPr lang="en-US"/>
        </a:p>
      </dgm:t>
    </dgm:pt>
    <dgm:pt modelId="{6538820B-DE44-4C38-BBDA-185B94CBE603}" type="sibTrans" cxnId="{3A087D44-107C-493A-9E33-105F13887F48}">
      <dgm:prSet/>
      <dgm:spPr/>
      <dgm:t>
        <a:bodyPr/>
        <a:lstStyle/>
        <a:p>
          <a:endParaRPr lang="en-US"/>
        </a:p>
      </dgm:t>
    </dgm:pt>
    <dgm:pt modelId="{472C5DF7-0981-4720-91D7-00036330BB06}">
      <dgm:prSet/>
      <dgm:spPr/>
      <dgm:t>
        <a:bodyPr/>
        <a:lstStyle/>
        <a:p>
          <a:r>
            <a:rPr lang="pt-BR"/>
            <a:t>Cristo não faz parte da criação</a:t>
          </a:r>
          <a:endParaRPr lang="en-US"/>
        </a:p>
      </dgm:t>
    </dgm:pt>
    <dgm:pt modelId="{35758C42-4420-40EC-9AF7-4C527FE23C88}" type="parTrans" cxnId="{0CC24468-F084-49C1-8B4B-A75EB32B6DC5}">
      <dgm:prSet/>
      <dgm:spPr/>
      <dgm:t>
        <a:bodyPr/>
        <a:lstStyle/>
        <a:p>
          <a:endParaRPr lang="en-US"/>
        </a:p>
      </dgm:t>
    </dgm:pt>
    <dgm:pt modelId="{447242E9-D0F3-4418-BFB7-1C2944185701}" type="sibTrans" cxnId="{0CC24468-F084-49C1-8B4B-A75EB32B6DC5}">
      <dgm:prSet/>
      <dgm:spPr/>
      <dgm:t>
        <a:bodyPr/>
        <a:lstStyle/>
        <a:p>
          <a:endParaRPr lang="en-US"/>
        </a:p>
      </dgm:t>
    </dgm:pt>
    <dgm:pt modelId="{9596EFD9-276D-497D-B4FD-64FEA6D860D9}">
      <dgm:prSet/>
      <dgm:spPr/>
      <dgm:t>
        <a:bodyPr/>
        <a:lstStyle/>
        <a:p>
          <a:r>
            <a:rPr lang="pt-BR"/>
            <a:t>Cristo é </a:t>
          </a:r>
          <a:r>
            <a:rPr lang="pt-BR" b="1"/>
            <a:t>a causa da criação</a:t>
          </a:r>
          <a:endParaRPr lang="en-US"/>
        </a:p>
      </dgm:t>
    </dgm:pt>
    <dgm:pt modelId="{22757CA4-4E43-45F4-9FA1-FA1DA125A41A}" type="parTrans" cxnId="{38756054-BB08-45DB-BEEA-3A2CEF1B3BF5}">
      <dgm:prSet/>
      <dgm:spPr/>
      <dgm:t>
        <a:bodyPr/>
        <a:lstStyle/>
        <a:p>
          <a:endParaRPr lang="en-US"/>
        </a:p>
      </dgm:t>
    </dgm:pt>
    <dgm:pt modelId="{ADE87BEC-80E8-4D92-B154-328C0643C294}" type="sibTrans" cxnId="{38756054-BB08-45DB-BEEA-3A2CEF1B3BF5}">
      <dgm:prSet/>
      <dgm:spPr/>
      <dgm:t>
        <a:bodyPr/>
        <a:lstStyle/>
        <a:p>
          <a:endParaRPr lang="en-US"/>
        </a:p>
      </dgm:t>
    </dgm:pt>
    <dgm:pt modelId="{2A24CA6D-A901-4888-9AD1-36DEFC772994}">
      <dgm:prSet/>
      <dgm:spPr/>
      <dgm:t>
        <a:bodyPr/>
        <a:lstStyle/>
        <a:p>
          <a:r>
            <a:rPr lang="pt-BR"/>
            <a:t>Criação não começa no Gênesis;  Criação começa </a:t>
          </a:r>
          <a:r>
            <a:rPr lang="pt-BR" b="1"/>
            <a:t>no Logos</a:t>
          </a:r>
          <a:endParaRPr lang="en-US"/>
        </a:p>
      </dgm:t>
    </dgm:pt>
    <dgm:pt modelId="{A806129A-CFFA-4249-9518-33ED7743C495}" type="parTrans" cxnId="{72DA9367-AA7A-4678-AA00-755C8C12DE72}">
      <dgm:prSet/>
      <dgm:spPr/>
      <dgm:t>
        <a:bodyPr/>
        <a:lstStyle/>
        <a:p>
          <a:endParaRPr lang="en-US"/>
        </a:p>
      </dgm:t>
    </dgm:pt>
    <dgm:pt modelId="{125A795D-34EC-4335-BCD0-BA99C27965E6}" type="sibTrans" cxnId="{72DA9367-AA7A-4678-AA00-755C8C12DE72}">
      <dgm:prSet/>
      <dgm:spPr/>
      <dgm:t>
        <a:bodyPr/>
        <a:lstStyle/>
        <a:p>
          <a:endParaRPr lang="en-US"/>
        </a:p>
      </dgm:t>
    </dgm:pt>
    <dgm:pt modelId="{6B92C333-B815-4759-8B32-782F126D889F}" type="pres">
      <dgm:prSet presAssocID="{E7A752F9-17FE-408D-B981-3956FD960EF7}" presName="vert0" presStyleCnt="0">
        <dgm:presLayoutVars>
          <dgm:dir/>
          <dgm:animOne val="branch"/>
          <dgm:animLvl val="lvl"/>
        </dgm:presLayoutVars>
      </dgm:prSet>
      <dgm:spPr/>
    </dgm:pt>
    <dgm:pt modelId="{8E704DFE-1FA2-48BD-A82E-A5447C93F12F}" type="pres">
      <dgm:prSet presAssocID="{88D7898D-F9DA-4518-9B68-B9A0FD33E469}" presName="thickLine" presStyleLbl="alignNode1" presStyleIdx="0" presStyleCnt="7"/>
      <dgm:spPr/>
    </dgm:pt>
    <dgm:pt modelId="{364D8D0C-5D27-43F4-8C53-3DD9F9C15BBD}" type="pres">
      <dgm:prSet presAssocID="{88D7898D-F9DA-4518-9B68-B9A0FD33E469}" presName="horz1" presStyleCnt="0"/>
      <dgm:spPr/>
    </dgm:pt>
    <dgm:pt modelId="{3F28ABC1-5560-411A-92BD-B39C7F2BBED8}" type="pres">
      <dgm:prSet presAssocID="{88D7898D-F9DA-4518-9B68-B9A0FD33E469}" presName="tx1" presStyleLbl="revTx" presStyleIdx="0" presStyleCnt="7"/>
      <dgm:spPr/>
    </dgm:pt>
    <dgm:pt modelId="{85B496B7-6A32-4538-A8D4-60E72B0B7E90}" type="pres">
      <dgm:prSet presAssocID="{88D7898D-F9DA-4518-9B68-B9A0FD33E469}" presName="vert1" presStyleCnt="0"/>
      <dgm:spPr/>
    </dgm:pt>
    <dgm:pt modelId="{96FEEEFB-ED0D-45C1-A941-B5480CF470FD}" type="pres">
      <dgm:prSet presAssocID="{14AA38E4-7E54-4DF2-ABD0-BFF8E06A3B01}" presName="thickLine" presStyleLbl="alignNode1" presStyleIdx="1" presStyleCnt="7"/>
      <dgm:spPr/>
    </dgm:pt>
    <dgm:pt modelId="{339C2D58-DC79-4FDB-9BA4-F68951B8BF10}" type="pres">
      <dgm:prSet presAssocID="{14AA38E4-7E54-4DF2-ABD0-BFF8E06A3B01}" presName="horz1" presStyleCnt="0"/>
      <dgm:spPr/>
    </dgm:pt>
    <dgm:pt modelId="{7626427A-DF85-4F33-BE90-3995571E6B46}" type="pres">
      <dgm:prSet presAssocID="{14AA38E4-7E54-4DF2-ABD0-BFF8E06A3B01}" presName="tx1" presStyleLbl="revTx" presStyleIdx="1" presStyleCnt="7"/>
      <dgm:spPr/>
    </dgm:pt>
    <dgm:pt modelId="{9A91431F-EC17-4956-9DB6-3324566EC4CF}" type="pres">
      <dgm:prSet presAssocID="{14AA38E4-7E54-4DF2-ABD0-BFF8E06A3B01}" presName="vert1" presStyleCnt="0"/>
      <dgm:spPr/>
    </dgm:pt>
    <dgm:pt modelId="{71E2F216-789A-4762-9597-4A0D522C6201}" type="pres">
      <dgm:prSet presAssocID="{A982C79F-0127-46F2-82BC-6BA059E6B4C0}" presName="thickLine" presStyleLbl="alignNode1" presStyleIdx="2" presStyleCnt="7"/>
      <dgm:spPr/>
    </dgm:pt>
    <dgm:pt modelId="{48FBC23A-64AA-409D-BFA6-C75341F90C21}" type="pres">
      <dgm:prSet presAssocID="{A982C79F-0127-46F2-82BC-6BA059E6B4C0}" presName="horz1" presStyleCnt="0"/>
      <dgm:spPr/>
    </dgm:pt>
    <dgm:pt modelId="{4FB84922-BDD3-450F-929A-35DFF88D21B5}" type="pres">
      <dgm:prSet presAssocID="{A982C79F-0127-46F2-82BC-6BA059E6B4C0}" presName="tx1" presStyleLbl="revTx" presStyleIdx="2" presStyleCnt="7"/>
      <dgm:spPr/>
    </dgm:pt>
    <dgm:pt modelId="{59D6EF84-FE08-4300-9FCE-C08A37901D4E}" type="pres">
      <dgm:prSet presAssocID="{A982C79F-0127-46F2-82BC-6BA059E6B4C0}" presName="vert1" presStyleCnt="0"/>
      <dgm:spPr/>
    </dgm:pt>
    <dgm:pt modelId="{D41C5836-7581-4EBA-845D-ABA96AA120EB}" type="pres">
      <dgm:prSet presAssocID="{C17908A0-8529-4979-A081-F36746893A7D}" presName="thickLine" presStyleLbl="alignNode1" presStyleIdx="3" presStyleCnt="7"/>
      <dgm:spPr/>
    </dgm:pt>
    <dgm:pt modelId="{4019C700-374C-4859-96FD-974ABED32650}" type="pres">
      <dgm:prSet presAssocID="{C17908A0-8529-4979-A081-F36746893A7D}" presName="horz1" presStyleCnt="0"/>
      <dgm:spPr/>
    </dgm:pt>
    <dgm:pt modelId="{7A3E81B0-E0C8-4F58-AAAC-1AB3E170119E}" type="pres">
      <dgm:prSet presAssocID="{C17908A0-8529-4979-A081-F36746893A7D}" presName="tx1" presStyleLbl="revTx" presStyleIdx="3" presStyleCnt="7"/>
      <dgm:spPr/>
    </dgm:pt>
    <dgm:pt modelId="{F84B4F93-AA6B-4C32-B8BE-15D96C8D0765}" type="pres">
      <dgm:prSet presAssocID="{C17908A0-8529-4979-A081-F36746893A7D}" presName="vert1" presStyleCnt="0"/>
      <dgm:spPr/>
    </dgm:pt>
    <dgm:pt modelId="{ED2E6F27-A423-4810-9FB6-60B235D42097}" type="pres">
      <dgm:prSet presAssocID="{472C5DF7-0981-4720-91D7-00036330BB06}" presName="thickLine" presStyleLbl="alignNode1" presStyleIdx="4" presStyleCnt="7"/>
      <dgm:spPr/>
    </dgm:pt>
    <dgm:pt modelId="{B0B42DA5-EAD2-429A-B0D0-5C706760353B}" type="pres">
      <dgm:prSet presAssocID="{472C5DF7-0981-4720-91D7-00036330BB06}" presName="horz1" presStyleCnt="0"/>
      <dgm:spPr/>
    </dgm:pt>
    <dgm:pt modelId="{EE14DA79-DD1B-4A48-B0EF-231C8066C50E}" type="pres">
      <dgm:prSet presAssocID="{472C5DF7-0981-4720-91D7-00036330BB06}" presName="tx1" presStyleLbl="revTx" presStyleIdx="4" presStyleCnt="7"/>
      <dgm:spPr/>
    </dgm:pt>
    <dgm:pt modelId="{B0F83D1E-A8E0-4B74-865D-AEF2A4255F60}" type="pres">
      <dgm:prSet presAssocID="{472C5DF7-0981-4720-91D7-00036330BB06}" presName="vert1" presStyleCnt="0"/>
      <dgm:spPr/>
    </dgm:pt>
    <dgm:pt modelId="{D08A7BDA-6A14-4D47-9140-1010AE34991A}" type="pres">
      <dgm:prSet presAssocID="{9596EFD9-276D-497D-B4FD-64FEA6D860D9}" presName="thickLine" presStyleLbl="alignNode1" presStyleIdx="5" presStyleCnt="7"/>
      <dgm:spPr/>
    </dgm:pt>
    <dgm:pt modelId="{3A64FD76-B50A-4451-ACCF-73220447EEE6}" type="pres">
      <dgm:prSet presAssocID="{9596EFD9-276D-497D-B4FD-64FEA6D860D9}" presName="horz1" presStyleCnt="0"/>
      <dgm:spPr/>
    </dgm:pt>
    <dgm:pt modelId="{3FD3A346-4B82-4824-A645-BEC4F0AD1A7D}" type="pres">
      <dgm:prSet presAssocID="{9596EFD9-276D-497D-B4FD-64FEA6D860D9}" presName="tx1" presStyleLbl="revTx" presStyleIdx="5" presStyleCnt="7"/>
      <dgm:spPr/>
    </dgm:pt>
    <dgm:pt modelId="{BD927C03-A7D5-45B8-B7BC-87150A0F031C}" type="pres">
      <dgm:prSet presAssocID="{9596EFD9-276D-497D-B4FD-64FEA6D860D9}" presName="vert1" presStyleCnt="0"/>
      <dgm:spPr/>
    </dgm:pt>
    <dgm:pt modelId="{7D2CA677-1E76-4F07-9BA2-5CFA32AC2227}" type="pres">
      <dgm:prSet presAssocID="{2A24CA6D-A901-4888-9AD1-36DEFC772994}" presName="thickLine" presStyleLbl="alignNode1" presStyleIdx="6" presStyleCnt="7"/>
      <dgm:spPr/>
    </dgm:pt>
    <dgm:pt modelId="{D5D7FFBF-AFA2-41CA-A55C-B2772C372E1B}" type="pres">
      <dgm:prSet presAssocID="{2A24CA6D-A901-4888-9AD1-36DEFC772994}" presName="horz1" presStyleCnt="0"/>
      <dgm:spPr/>
    </dgm:pt>
    <dgm:pt modelId="{65E1BF70-967B-41ED-8214-9B0210950517}" type="pres">
      <dgm:prSet presAssocID="{2A24CA6D-A901-4888-9AD1-36DEFC772994}" presName="tx1" presStyleLbl="revTx" presStyleIdx="6" presStyleCnt="7"/>
      <dgm:spPr/>
    </dgm:pt>
    <dgm:pt modelId="{4AFC09C1-C07C-4487-A1A1-158929F4A72C}" type="pres">
      <dgm:prSet presAssocID="{2A24CA6D-A901-4888-9AD1-36DEFC772994}" presName="vert1" presStyleCnt="0"/>
      <dgm:spPr/>
    </dgm:pt>
  </dgm:ptLst>
  <dgm:cxnLst>
    <dgm:cxn modelId="{F4B6A002-016F-496A-8ED2-A07DEDD54A3F}" type="presOf" srcId="{2A24CA6D-A901-4888-9AD1-36DEFC772994}" destId="{65E1BF70-967B-41ED-8214-9B0210950517}" srcOrd="0" destOrd="0" presId="urn:microsoft.com/office/officeart/2008/layout/LinedList"/>
    <dgm:cxn modelId="{37B83325-4288-4DB8-A1A8-5C6FD23C8865}" srcId="{E7A752F9-17FE-408D-B981-3956FD960EF7}" destId="{A982C79F-0127-46F2-82BC-6BA059E6B4C0}" srcOrd="2" destOrd="0" parTransId="{FBD699BF-123E-4CD4-95CD-2D3A7C49C57B}" sibTransId="{F21ADFCC-0FA0-481F-9019-6856F1FCAA92}"/>
    <dgm:cxn modelId="{AC34CD2D-BAA3-4C83-85E4-B0D7D82551CC}" type="presOf" srcId="{C17908A0-8529-4979-A081-F36746893A7D}" destId="{7A3E81B0-E0C8-4F58-AAAC-1AB3E170119E}" srcOrd="0" destOrd="0" presId="urn:microsoft.com/office/officeart/2008/layout/LinedList"/>
    <dgm:cxn modelId="{3A087D44-107C-493A-9E33-105F13887F48}" srcId="{E7A752F9-17FE-408D-B981-3956FD960EF7}" destId="{C17908A0-8529-4979-A081-F36746893A7D}" srcOrd="3" destOrd="0" parTransId="{A775B6ED-77A6-4B3D-9FB6-F68ED4B0161B}" sibTransId="{6538820B-DE44-4C38-BBDA-185B94CBE603}"/>
    <dgm:cxn modelId="{A0DC5946-2766-4DE0-B279-705310EB1053}" srcId="{E7A752F9-17FE-408D-B981-3956FD960EF7}" destId="{88D7898D-F9DA-4518-9B68-B9A0FD33E469}" srcOrd="0" destOrd="0" parTransId="{EA9CB9AF-597D-47EC-BF8D-09AFB01AE17F}" sibTransId="{D1B61EFD-C72C-49B2-824D-998CAFFFEE23}"/>
    <dgm:cxn modelId="{72DA9367-AA7A-4678-AA00-755C8C12DE72}" srcId="{E7A752F9-17FE-408D-B981-3956FD960EF7}" destId="{2A24CA6D-A901-4888-9AD1-36DEFC772994}" srcOrd="6" destOrd="0" parTransId="{A806129A-CFFA-4249-9518-33ED7743C495}" sibTransId="{125A795D-34EC-4335-BCD0-BA99C27965E6}"/>
    <dgm:cxn modelId="{0CC24468-F084-49C1-8B4B-A75EB32B6DC5}" srcId="{E7A752F9-17FE-408D-B981-3956FD960EF7}" destId="{472C5DF7-0981-4720-91D7-00036330BB06}" srcOrd="4" destOrd="0" parTransId="{35758C42-4420-40EC-9AF7-4C527FE23C88}" sibTransId="{447242E9-D0F3-4418-BFB7-1C2944185701}"/>
    <dgm:cxn modelId="{1C4B3C6A-ACCE-436D-AF0B-9783180CBF7F}" type="presOf" srcId="{E7A752F9-17FE-408D-B981-3956FD960EF7}" destId="{6B92C333-B815-4759-8B32-782F126D889F}" srcOrd="0" destOrd="0" presId="urn:microsoft.com/office/officeart/2008/layout/LinedList"/>
    <dgm:cxn modelId="{E636956C-26EE-4D75-B2DD-2E25BAD3F6C0}" srcId="{E7A752F9-17FE-408D-B981-3956FD960EF7}" destId="{14AA38E4-7E54-4DF2-ABD0-BFF8E06A3B01}" srcOrd="1" destOrd="0" parTransId="{7902315A-827D-470F-B364-95E3E4A03E43}" sibTransId="{A4EFE50C-C7EA-4D7D-B0FE-701E492A7D5C}"/>
    <dgm:cxn modelId="{38756054-BB08-45DB-BEEA-3A2CEF1B3BF5}" srcId="{E7A752F9-17FE-408D-B981-3956FD960EF7}" destId="{9596EFD9-276D-497D-B4FD-64FEA6D860D9}" srcOrd="5" destOrd="0" parTransId="{22757CA4-4E43-45F4-9FA1-FA1DA125A41A}" sibTransId="{ADE87BEC-80E8-4D92-B154-328C0643C294}"/>
    <dgm:cxn modelId="{A7D1FBC7-314A-472A-BE11-3776FCDA61CA}" type="presOf" srcId="{88D7898D-F9DA-4518-9B68-B9A0FD33E469}" destId="{3F28ABC1-5560-411A-92BD-B39C7F2BBED8}" srcOrd="0" destOrd="0" presId="urn:microsoft.com/office/officeart/2008/layout/LinedList"/>
    <dgm:cxn modelId="{CA0EE1C9-890F-46B8-804A-C2398EAF395E}" type="presOf" srcId="{14AA38E4-7E54-4DF2-ABD0-BFF8E06A3B01}" destId="{7626427A-DF85-4F33-BE90-3995571E6B46}" srcOrd="0" destOrd="0" presId="urn:microsoft.com/office/officeart/2008/layout/LinedList"/>
    <dgm:cxn modelId="{DE4396DF-F9D5-447E-A9FD-6AE9BF08E273}" type="presOf" srcId="{A982C79F-0127-46F2-82BC-6BA059E6B4C0}" destId="{4FB84922-BDD3-450F-929A-35DFF88D21B5}" srcOrd="0" destOrd="0" presId="urn:microsoft.com/office/officeart/2008/layout/LinedList"/>
    <dgm:cxn modelId="{32F18AE5-9C5C-4F40-A7A8-667D218E6AC4}" type="presOf" srcId="{9596EFD9-276D-497D-B4FD-64FEA6D860D9}" destId="{3FD3A346-4B82-4824-A645-BEC4F0AD1A7D}" srcOrd="0" destOrd="0" presId="urn:microsoft.com/office/officeart/2008/layout/LinedList"/>
    <dgm:cxn modelId="{3A784EED-F58A-4FE5-AAA3-931D320FE4F2}" type="presOf" srcId="{472C5DF7-0981-4720-91D7-00036330BB06}" destId="{EE14DA79-DD1B-4A48-B0EF-231C8066C50E}" srcOrd="0" destOrd="0" presId="urn:microsoft.com/office/officeart/2008/layout/LinedList"/>
    <dgm:cxn modelId="{CC3FA5D4-DF50-4503-A181-4493B5EE5DC6}" type="presParOf" srcId="{6B92C333-B815-4759-8B32-782F126D889F}" destId="{8E704DFE-1FA2-48BD-A82E-A5447C93F12F}" srcOrd="0" destOrd="0" presId="urn:microsoft.com/office/officeart/2008/layout/LinedList"/>
    <dgm:cxn modelId="{81D1734D-1748-42CE-BEB3-BF3570374482}" type="presParOf" srcId="{6B92C333-B815-4759-8B32-782F126D889F}" destId="{364D8D0C-5D27-43F4-8C53-3DD9F9C15BBD}" srcOrd="1" destOrd="0" presId="urn:microsoft.com/office/officeart/2008/layout/LinedList"/>
    <dgm:cxn modelId="{0BF2A2B4-2D0F-4138-A812-DA04BC10B306}" type="presParOf" srcId="{364D8D0C-5D27-43F4-8C53-3DD9F9C15BBD}" destId="{3F28ABC1-5560-411A-92BD-B39C7F2BBED8}" srcOrd="0" destOrd="0" presId="urn:microsoft.com/office/officeart/2008/layout/LinedList"/>
    <dgm:cxn modelId="{0017290F-892C-4A3A-A9D1-94A43830737F}" type="presParOf" srcId="{364D8D0C-5D27-43F4-8C53-3DD9F9C15BBD}" destId="{85B496B7-6A32-4538-A8D4-60E72B0B7E90}" srcOrd="1" destOrd="0" presId="urn:microsoft.com/office/officeart/2008/layout/LinedList"/>
    <dgm:cxn modelId="{C466D731-CC4F-44EF-A7EA-31137F54A75D}" type="presParOf" srcId="{6B92C333-B815-4759-8B32-782F126D889F}" destId="{96FEEEFB-ED0D-45C1-A941-B5480CF470FD}" srcOrd="2" destOrd="0" presId="urn:microsoft.com/office/officeart/2008/layout/LinedList"/>
    <dgm:cxn modelId="{F4FBBD4C-7CD6-4B79-9B76-1178F18BABF3}" type="presParOf" srcId="{6B92C333-B815-4759-8B32-782F126D889F}" destId="{339C2D58-DC79-4FDB-9BA4-F68951B8BF10}" srcOrd="3" destOrd="0" presId="urn:microsoft.com/office/officeart/2008/layout/LinedList"/>
    <dgm:cxn modelId="{9A40D126-5B75-4BC2-BC9C-5C0EC1754BC1}" type="presParOf" srcId="{339C2D58-DC79-4FDB-9BA4-F68951B8BF10}" destId="{7626427A-DF85-4F33-BE90-3995571E6B46}" srcOrd="0" destOrd="0" presId="urn:microsoft.com/office/officeart/2008/layout/LinedList"/>
    <dgm:cxn modelId="{4EF435B9-5243-4CB4-8183-A1474C7BD1D0}" type="presParOf" srcId="{339C2D58-DC79-4FDB-9BA4-F68951B8BF10}" destId="{9A91431F-EC17-4956-9DB6-3324566EC4CF}" srcOrd="1" destOrd="0" presId="urn:microsoft.com/office/officeart/2008/layout/LinedList"/>
    <dgm:cxn modelId="{659C82F7-8E31-4254-85F1-F374DACD88F6}" type="presParOf" srcId="{6B92C333-B815-4759-8B32-782F126D889F}" destId="{71E2F216-789A-4762-9597-4A0D522C6201}" srcOrd="4" destOrd="0" presId="urn:microsoft.com/office/officeart/2008/layout/LinedList"/>
    <dgm:cxn modelId="{CA1D19B8-4F7B-4631-9141-1AAB8F991DFE}" type="presParOf" srcId="{6B92C333-B815-4759-8B32-782F126D889F}" destId="{48FBC23A-64AA-409D-BFA6-C75341F90C21}" srcOrd="5" destOrd="0" presId="urn:microsoft.com/office/officeart/2008/layout/LinedList"/>
    <dgm:cxn modelId="{0B51B1D3-A10E-4F37-AE38-278B036A270C}" type="presParOf" srcId="{48FBC23A-64AA-409D-BFA6-C75341F90C21}" destId="{4FB84922-BDD3-450F-929A-35DFF88D21B5}" srcOrd="0" destOrd="0" presId="urn:microsoft.com/office/officeart/2008/layout/LinedList"/>
    <dgm:cxn modelId="{CBF1C014-2807-4CCB-87D0-A7B584BCF6BF}" type="presParOf" srcId="{48FBC23A-64AA-409D-BFA6-C75341F90C21}" destId="{59D6EF84-FE08-4300-9FCE-C08A37901D4E}" srcOrd="1" destOrd="0" presId="urn:microsoft.com/office/officeart/2008/layout/LinedList"/>
    <dgm:cxn modelId="{504432DB-6DD2-4643-8308-86DC2BF23B52}" type="presParOf" srcId="{6B92C333-B815-4759-8B32-782F126D889F}" destId="{D41C5836-7581-4EBA-845D-ABA96AA120EB}" srcOrd="6" destOrd="0" presId="urn:microsoft.com/office/officeart/2008/layout/LinedList"/>
    <dgm:cxn modelId="{574CFCB1-1A1F-4CB8-9B73-9201A351D0A8}" type="presParOf" srcId="{6B92C333-B815-4759-8B32-782F126D889F}" destId="{4019C700-374C-4859-96FD-974ABED32650}" srcOrd="7" destOrd="0" presId="urn:microsoft.com/office/officeart/2008/layout/LinedList"/>
    <dgm:cxn modelId="{64139D7D-122C-4D0E-9D90-4E6B30C09079}" type="presParOf" srcId="{4019C700-374C-4859-96FD-974ABED32650}" destId="{7A3E81B0-E0C8-4F58-AAAC-1AB3E170119E}" srcOrd="0" destOrd="0" presId="urn:microsoft.com/office/officeart/2008/layout/LinedList"/>
    <dgm:cxn modelId="{B07426C0-2283-4E96-A6BE-531EEB70D02F}" type="presParOf" srcId="{4019C700-374C-4859-96FD-974ABED32650}" destId="{F84B4F93-AA6B-4C32-B8BE-15D96C8D0765}" srcOrd="1" destOrd="0" presId="urn:microsoft.com/office/officeart/2008/layout/LinedList"/>
    <dgm:cxn modelId="{11F2A75F-FB88-4327-8878-34062EEF8676}" type="presParOf" srcId="{6B92C333-B815-4759-8B32-782F126D889F}" destId="{ED2E6F27-A423-4810-9FB6-60B235D42097}" srcOrd="8" destOrd="0" presId="urn:microsoft.com/office/officeart/2008/layout/LinedList"/>
    <dgm:cxn modelId="{828B22E1-3A59-442E-8CF4-F555434980FE}" type="presParOf" srcId="{6B92C333-B815-4759-8B32-782F126D889F}" destId="{B0B42DA5-EAD2-429A-B0D0-5C706760353B}" srcOrd="9" destOrd="0" presId="urn:microsoft.com/office/officeart/2008/layout/LinedList"/>
    <dgm:cxn modelId="{36879068-E8FA-412E-A58F-DF3E086827F2}" type="presParOf" srcId="{B0B42DA5-EAD2-429A-B0D0-5C706760353B}" destId="{EE14DA79-DD1B-4A48-B0EF-231C8066C50E}" srcOrd="0" destOrd="0" presId="urn:microsoft.com/office/officeart/2008/layout/LinedList"/>
    <dgm:cxn modelId="{CB4B3FD1-8352-4543-BF52-FD6B9AEF89AD}" type="presParOf" srcId="{B0B42DA5-EAD2-429A-B0D0-5C706760353B}" destId="{B0F83D1E-A8E0-4B74-865D-AEF2A4255F60}" srcOrd="1" destOrd="0" presId="urn:microsoft.com/office/officeart/2008/layout/LinedList"/>
    <dgm:cxn modelId="{39E49F31-904F-4E63-BFCC-D7344D4627C8}" type="presParOf" srcId="{6B92C333-B815-4759-8B32-782F126D889F}" destId="{D08A7BDA-6A14-4D47-9140-1010AE34991A}" srcOrd="10" destOrd="0" presId="urn:microsoft.com/office/officeart/2008/layout/LinedList"/>
    <dgm:cxn modelId="{3016E0C4-4F4B-4403-89A3-1F9471620298}" type="presParOf" srcId="{6B92C333-B815-4759-8B32-782F126D889F}" destId="{3A64FD76-B50A-4451-ACCF-73220447EEE6}" srcOrd="11" destOrd="0" presId="urn:microsoft.com/office/officeart/2008/layout/LinedList"/>
    <dgm:cxn modelId="{8AC272AA-E220-41FE-900B-2E1650093E29}" type="presParOf" srcId="{3A64FD76-B50A-4451-ACCF-73220447EEE6}" destId="{3FD3A346-4B82-4824-A645-BEC4F0AD1A7D}" srcOrd="0" destOrd="0" presId="urn:microsoft.com/office/officeart/2008/layout/LinedList"/>
    <dgm:cxn modelId="{EFB2B30F-DE21-4D2C-909E-DCCDC64D5E83}" type="presParOf" srcId="{3A64FD76-B50A-4451-ACCF-73220447EEE6}" destId="{BD927C03-A7D5-45B8-B7BC-87150A0F031C}" srcOrd="1" destOrd="0" presId="urn:microsoft.com/office/officeart/2008/layout/LinedList"/>
    <dgm:cxn modelId="{0116EEE8-FB0A-4111-A10D-2FB9F0EA0815}" type="presParOf" srcId="{6B92C333-B815-4759-8B32-782F126D889F}" destId="{7D2CA677-1E76-4F07-9BA2-5CFA32AC2227}" srcOrd="12" destOrd="0" presId="urn:microsoft.com/office/officeart/2008/layout/LinedList"/>
    <dgm:cxn modelId="{9BA18BCE-341D-4709-BA62-401678FF9C7C}" type="presParOf" srcId="{6B92C333-B815-4759-8B32-782F126D889F}" destId="{D5D7FFBF-AFA2-41CA-A55C-B2772C372E1B}" srcOrd="13" destOrd="0" presId="urn:microsoft.com/office/officeart/2008/layout/LinedList"/>
    <dgm:cxn modelId="{20118EC0-1FD0-4A98-BF0B-86C977709E2A}" type="presParOf" srcId="{D5D7FFBF-AFA2-41CA-A55C-B2772C372E1B}" destId="{65E1BF70-967B-41ED-8214-9B0210950517}" srcOrd="0" destOrd="0" presId="urn:microsoft.com/office/officeart/2008/layout/LinedList"/>
    <dgm:cxn modelId="{A08B60B7-B30E-4BDF-8973-CCDE6F0C352F}" type="presParOf" srcId="{D5D7FFBF-AFA2-41CA-A55C-B2772C372E1B}" destId="{4AFC09C1-C07C-4487-A1A1-158929F4A7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E73DC-C462-403D-9ED6-E1EBF6C84D88}">
      <dsp:nvSpPr>
        <dsp:cNvPr id="0" name=""/>
        <dsp:cNvSpPr/>
      </dsp:nvSpPr>
      <dsp:spPr>
        <a:xfrm>
          <a:off x="0" y="5776"/>
          <a:ext cx="7719778" cy="1233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Demonstrar biblicamente que Jesus Cristo é o </a:t>
          </a:r>
          <a:r>
            <a:rPr lang="pt-BR" sz="3100" b="1" kern="1200"/>
            <a:t>Logos eterno</a:t>
          </a:r>
          <a:r>
            <a:rPr lang="pt-BR" sz="3100" kern="1200"/>
            <a:t>, não criado</a:t>
          </a:r>
          <a:endParaRPr lang="en-US" sz="3100" kern="1200"/>
        </a:p>
      </dsp:txBody>
      <dsp:txXfrm>
        <a:off x="60199" y="65975"/>
        <a:ext cx="7599380" cy="1112781"/>
      </dsp:txXfrm>
    </dsp:sp>
    <dsp:sp modelId="{FDABDC5B-D178-45EF-9E10-F32B0D1629C3}">
      <dsp:nvSpPr>
        <dsp:cNvPr id="0" name=""/>
        <dsp:cNvSpPr/>
      </dsp:nvSpPr>
      <dsp:spPr>
        <a:xfrm>
          <a:off x="0" y="1328236"/>
          <a:ext cx="7719778" cy="1233179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Afirmar a </a:t>
          </a:r>
          <a:r>
            <a:rPr lang="pt-BR" sz="3100" b="1" kern="1200"/>
            <a:t>plena divindade, eternidade e consubstancialidade do Filho</a:t>
          </a:r>
          <a:endParaRPr lang="en-US" sz="3100" kern="1200"/>
        </a:p>
      </dsp:txBody>
      <dsp:txXfrm>
        <a:off x="60199" y="1388435"/>
        <a:ext cx="7599380" cy="1112781"/>
      </dsp:txXfrm>
    </dsp:sp>
    <dsp:sp modelId="{FBFAFD82-0E9D-41A6-83E7-7296B8316B37}">
      <dsp:nvSpPr>
        <dsp:cNvPr id="0" name=""/>
        <dsp:cNvSpPr/>
      </dsp:nvSpPr>
      <dsp:spPr>
        <a:xfrm>
          <a:off x="0" y="2650696"/>
          <a:ext cx="7719778" cy="123317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Compreender o Logos como o </a:t>
          </a:r>
          <a:r>
            <a:rPr lang="pt-BR" sz="3100" b="1" kern="1200"/>
            <a:t>meio final da revelação de Deus</a:t>
          </a:r>
          <a:endParaRPr lang="en-US" sz="3100" kern="1200"/>
        </a:p>
      </dsp:txBody>
      <dsp:txXfrm>
        <a:off x="60199" y="2710895"/>
        <a:ext cx="7599380" cy="1112781"/>
      </dsp:txXfrm>
    </dsp:sp>
    <dsp:sp modelId="{EA7327ED-B26D-4C0D-8EB6-540EA1260612}">
      <dsp:nvSpPr>
        <dsp:cNvPr id="0" name=""/>
        <dsp:cNvSpPr/>
      </dsp:nvSpPr>
      <dsp:spPr>
        <a:xfrm>
          <a:off x="0" y="3973156"/>
          <a:ext cx="7719778" cy="1233179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Capacitar a classe a </a:t>
          </a:r>
          <a:r>
            <a:rPr lang="pt-BR" sz="3100" b="1" kern="1200"/>
            <a:t>discernir e refutar heresias cristológicas</a:t>
          </a:r>
          <a:endParaRPr lang="en-US" sz="3100" kern="1200"/>
        </a:p>
      </dsp:txBody>
      <dsp:txXfrm>
        <a:off x="60199" y="4033355"/>
        <a:ext cx="7599380" cy="1112781"/>
      </dsp:txXfrm>
    </dsp:sp>
    <dsp:sp modelId="{ED18ED24-902B-4EEC-810B-718E56B34BAB}">
      <dsp:nvSpPr>
        <dsp:cNvPr id="0" name=""/>
        <dsp:cNvSpPr/>
      </dsp:nvSpPr>
      <dsp:spPr>
        <a:xfrm>
          <a:off x="0" y="5295616"/>
          <a:ext cx="7719778" cy="123317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Levar a Igreja a uma </a:t>
          </a:r>
          <a:r>
            <a:rPr lang="pt-BR" sz="3100" b="1" kern="1200"/>
            <a:t>fé centrada na Pessoa de Cristo</a:t>
          </a:r>
          <a:endParaRPr lang="en-US" sz="3100" kern="1200"/>
        </a:p>
      </dsp:txBody>
      <dsp:txXfrm>
        <a:off x="60199" y="5355815"/>
        <a:ext cx="7599380" cy="1112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8314-1E98-48F0-A39B-3E6E651B712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96E798AB-766D-46D8-BDB1-7F5ED2CDE6F0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criação é: Trinitária / Intencional / Cristocêntrica</a:t>
          </a:r>
          <a:endParaRPr lang="en-US" sz="2600" kern="1200"/>
        </a:p>
      </dsp:txBody>
      <dsp:txXfrm>
        <a:off x="8061" y="5979"/>
        <a:ext cx="3034531" cy="1820718"/>
      </dsp:txXfrm>
    </dsp:sp>
    <dsp:sp modelId="{50DCB6AF-F673-4F01-B495-B1B4A79E57D5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60B7DD87-BA8A-498C-A724-C79CC52797E6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Pai cria </a:t>
          </a:r>
          <a:r>
            <a:rPr lang="pt-BR" sz="2600" b="1" kern="1200"/>
            <a:t>por meio do Filho</a:t>
          </a:r>
          <a:endParaRPr lang="en-US" sz="2600" kern="1200"/>
        </a:p>
      </dsp:txBody>
      <dsp:txXfrm>
        <a:off x="3740534" y="5979"/>
        <a:ext cx="3034531" cy="1820718"/>
      </dsp:txXfrm>
    </dsp:sp>
    <dsp:sp modelId="{854B2930-8C89-4AD3-8EF2-D7C7E98AA4FF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F76FBA7B-8BDE-4964-B77E-E0652D10FA6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Espírito executa e sustenta</a:t>
          </a:r>
          <a:endParaRPr lang="en-US" sz="2600" kern="1200"/>
        </a:p>
      </dsp:txBody>
      <dsp:txXfrm>
        <a:off x="7473007" y="5979"/>
        <a:ext cx="3034531" cy="1820718"/>
      </dsp:txXfrm>
    </dsp:sp>
    <dsp:sp modelId="{5A630CD9-4EAF-4808-9A0E-7615E925750D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4152CF25-373B-427A-8377-508C90CCCAFE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Cristo é:</a:t>
          </a:r>
          <a:endParaRPr lang="en-US" sz="2600" kern="1200"/>
        </a:p>
      </dsp:txBody>
      <dsp:txXfrm>
        <a:off x="8061" y="2524640"/>
        <a:ext cx="3034531" cy="1820718"/>
      </dsp:txXfrm>
    </dsp:sp>
    <dsp:sp modelId="{B1131120-170D-455D-8FC2-BCE0F2C1BED3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12EB5B01-D49A-4994-8CDC-7DB15B620FF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Agente da criação</a:t>
          </a:r>
          <a:endParaRPr lang="en-US" sz="2600" kern="1200"/>
        </a:p>
      </dsp:txBody>
      <dsp:txXfrm>
        <a:off x="3740534" y="2524640"/>
        <a:ext cx="3034531" cy="1820718"/>
      </dsp:txXfrm>
    </dsp:sp>
    <dsp:sp modelId="{8B257668-F442-45C9-AED6-24395AF5C3C3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Fundamento da ordem cósmica (Cl 1.16–17; Hb 1.2–3)</a:t>
          </a:r>
          <a:endParaRPr lang="en-US" sz="2600" kern="1200"/>
        </a:p>
      </dsp:txBody>
      <dsp:txXfrm>
        <a:off x="7473007" y="2524640"/>
        <a:ext cx="3034531" cy="18207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0D7FC-7C13-4F9D-8DA0-F3BCE2F9C80E}">
      <dsp:nvSpPr>
        <dsp:cNvPr id="0" name=""/>
        <dsp:cNvSpPr/>
      </dsp:nvSpPr>
      <dsp:spPr>
        <a:xfrm>
          <a:off x="0" y="134175"/>
          <a:ext cx="8140259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“O Filho não apenas participa da criação;</a:t>
          </a:r>
          <a:br>
            <a:rPr lang="pt-BR" sz="2300" kern="1200"/>
          </a:br>
          <a:r>
            <a:rPr lang="pt-BR" sz="2300" kern="1200"/>
            <a:t> Ele é o agente divino pelo qual tudo veio a existir.”</a:t>
          </a:r>
          <a:br>
            <a:rPr lang="pt-BR" sz="2300" kern="1200"/>
          </a:br>
          <a:endParaRPr lang="en-US" sz="2300" kern="1200"/>
        </a:p>
      </dsp:txBody>
      <dsp:txXfrm>
        <a:off x="61741" y="195916"/>
        <a:ext cx="8016777" cy="1141288"/>
      </dsp:txXfrm>
    </dsp:sp>
    <dsp:sp modelId="{54C38041-BE70-42B5-BCC8-220F6B249830}">
      <dsp:nvSpPr>
        <dsp:cNvPr id="0" name=""/>
        <dsp:cNvSpPr/>
      </dsp:nvSpPr>
      <dsp:spPr>
        <a:xfrm>
          <a:off x="0" y="1465185"/>
          <a:ext cx="8140259" cy="126477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Horton</a:t>
          </a:r>
          <a:r>
            <a:rPr lang="pt-BR" sz="2300" kern="1200"/>
            <a:t> enfatiza:</a:t>
          </a:r>
          <a:endParaRPr lang="en-US" sz="2300" kern="1200"/>
        </a:p>
      </dsp:txBody>
      <dsp:txXfrm>
        <a:off x="61741" y="1526926"/>
        <a:ext cx="8016777" cy="1141288"/>
      </dsp:txXfrm>
    </dsp:sp>
    <dsp:sp modelId="{BA316DB4-844D-4458-8202-1A5F4D7BACB7}">
      <dsp:nvSpPr>
        <dsp:cNvPr id="0" name=""/>
        <dsp:cNvSpPr/>
      </dsp:nvSpPr>
      <dsp:spPr>
        <a:xfrm>
          <a:off x="0" y="2796195"/>
          <a:ext cx="8140259" cy="126477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Unidade da Trindade na criação</a:t>
          </a:r>
          <a:endParaRPr lang="en-US" sz="2300" kern="1200"/>
        </a:p>
      </dsp:txBody>
      <dsp:txXfrm>
        <a:off x="61741" y="2857936"/>
        <a:ext cx="8016777" cy="1141288"/>
      </dsp:txXfrm>
    </dsp:sp>
    <dsp:sp modelId="{1E024D63-7DCD-4BAD-A723-A011B8ABFCFD}">
      <dsp:nvSpPr>
        <dsp:cNvPr id="0" name=""/>
        <dsp:cNvSpPr/>
      </dsp:nvSpPr>
      <dsp:spPr>
        <a:xfrm>
          <a:off x="0" y="4127205"/>
          <a:ext cx="8140259" cy="126477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Centralidade do Filho na obra criadora</a:t>
          </a:r>
          <a:endParaRPr lang="en-US" sz="2300" kern="1200"/>
        </a:p>
      </dsp:txBody>
      <dsp:txXfrm>
        <a:off x="61741" y="4188946"/>
        <a:ext cx="8016777" cy="1141288"/>
      </dsp:txXfrm>
    </dsp:sp>
    <dsp:sp modelId="{FC0D5EFE-6C25-486E-8436-01A9C4A67E16}">
      <dsp:nvSpPr>
        <dsp:cNvPr id="0" name=""/>
        <dsp:cNvSpPr/>
      </dsp:nvSpPr>
      <dsp:spPr>
        <a:xfrm>
          <a:off x="0" y="5458215"/>
          <a:ext cx="8140259" cy="126477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Autoridade cósmica de Cristo</a:t>
          </a:r>
          <a:endParaRPr lang="en-US" sz="2300" kern="1200"/>
        </a:p>
      </dsp:txBody>
      <dsp:txXfrm>
        <a:off x="61741" y="5519956"/>
        <a:ext cx="8016777" cy="1141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EB94-CD32-4C67-9569-780E2339499C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Filosofia gnóstica ensinava: Um criador inferior</a:t>
          </a:r>
          <a:endParaRPr lang="en-US" sz="3200" kern="1200"/>
        </a:p>
      </dsp:txBody>
      <dsp:txXfrm>
        <a:off x="38381" y="64129"/>
        <a:ext cx="10438838" cy="709478"/>
      </dsp:txXfrm>
    </dsp:sp>
    <dsp:sp modelId="{DA18B65C-FC96-4DE9-91FE-2B0DB851A916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Bíblia ensina:</a:t>
          </a:r>
          <a:endParaRPr lang="en-US" sz="3200" kern="1200"/>
        </a:p>
      </dsp:txBody>
      <dsp:txXfrm>
        <a:off x="38381" y="942529"/>
        <a:ext cx="10438838" cy="709478"/>
      </dsp:txXfrm>
    </dsp:sp>
    <dsp:sp modelId="{DC7A0173-3CA0-4385-9C45-3904DABA7F0E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Criador é Deus verdadeiro</a:t>
          </a:r>
          <a:endParaRPr lang="en-US" sz="3200" kern="1200"/>
        </a:p>
      </dsp:txBody>
      <dsp:txXfrm>
        <a:off x="38381" y="1820930"/>
        <a:ext cx="10438838" cy="709478"/>
      </dsp:txXfrm>
    </dsp:sp>
    <dsp:sp modelId="{51E737DC-0DDD-43B8-B700-47C65753A3F8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Se Cristo cria: Cristo é Deus</a:t>
          </a:r>
          <a:endParaRPr lang="en-US" sz="3200" kern="1200"/>
        </a:p>
      </dsp:txBody>
      <dsp:txXfrm>
        <a:off x="38381" y="2699330"/>
        <a:ext cx="10438838" cy="709478"/>
      </dsp:txXfrm>
    </dsp:sp>
    <dsp:sp modelId="{0D0EC6C4-9BA5-41A3-BAB7-1A9AFEADA1F7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Não existe: Criação fora do Logos</a:t>
          </a:r>
          <a:endParaRPr lang="en-US" sz="3200" kern="1200"/>
        </a:p>
      </dsp:txBody>
      <dsp:txXfrm>
        <a:off x="38381" y="3577730"/>
        <a:ext cx="10438838" cy="7094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EA5F-7839-486D-9C75-B1F889AA3BC1}">
      <dsp:nvSpPr>
        <dsp:cNvPr id="0" name=""/>
        <dsp:cNvSpPr/>
      </dsp:nvSpPr>
      <dsp:spPr>
        <a:xfrm>
          <a:off x="0" y="3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Salvação </a:t>
          </a:r>
          <a:r>
            <a:rPr lang="pt-BR" sz="2800" kern="1200">
              <a:latin typeface="Aptos Display" panose="020F0302020204030204"/>
            </a:rPr>
            <a:t>NÃO é</a:t>
          </a:r>
          <a:r>
            <a:rPr lang="pt-BR" sz="2800" kern="1200"/>
            <a:t>:</a:t>
          </a:r>
          <a:endParaRPr lang="en-US" sz="2800" kern="1200"/>
        </a:p>
      </dsp:txBody>
      <dsp:txXfrm>
        <a:off x="33583" y="33924"/>
        <a:ext cx="11612999" cy="620794"/>
      </dsp:txXfrm>
    </dsp:sp>
    <dsp:sp modelId="{78E1F825-9342-419C-9A92-2C968115958B}">
      <dsp:nvSpPr>
        <dsp:cNvPr id="0" name=""/>
        <dsp:cNvSpPr/>
      </dsp:nvSpPr>
      <dsp:spPr>
        <a:xfrm>
          <a:off x="0" y="7689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Reforma moral</a:t>
          </a:r>
          <a:endParaRPr lang="en-US" sz="2800" kern="1200"/>
        </a:p>
      </dsp:txBody>
      <dsp:txXfrm>
        <a:off x="33583" y="802524"/>
        <a:ext cx="11612999" cy="620794"/>
      </dsp:txXfrm>
    </dsp:sp>
    <dsp:sp modelId="{4083240A-C115-406A-8B88-6CE386936F6A}">
      <dsp:nvSpPr>
        <dsp:cNvPr id="0" name=""/>
        <dsp:cNvSpPr/>
      </dsp:nvSpPr>
      <dsp:spPr>
        <a:xfrm>
          <a:off x="0" y="15375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Autoajuda espiritual</a:t>
          </a:r>
          <a:endParaRPr lang="en-US" sz="2800" kern="1200"/>
        </a:p>
      </dsp:txBody>
      <dsp:txXfrm>
        <a:off x="33583" y="1571124"/>
        <a:ext cx="11612999" cy="620794"/>
      </dsp:txXfrm>
    </dsp:sp>
    <dsp:sp modelId="{445B04FA-2D3B-46E9-8ABB-84F196D566DA}">
      <dsp:nvSpPr>
        <dsp:cNvPr id="0" name=""/>
        <dsp:cNvSpPr/>
      </dsp:nvSpPr>
      <dsp:spPr>
        <a:xfrm>
          <a:off x="0" y="23061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Salvação é: Participação na vida de Deus</a:t>
          </a:r>
          <a:endParaRPr lang="en-US" sz="2800" kern="1200"/>
        </a:p>
      </dsp:txBody>
      <dsp:txXfrm>
        <a:off x="33583" y="2339724"/>
        <a:ext cx="11612999" cy="620794"/>
      </dsp:txXfrm>
    </dsp:sp>
    <dsp:sp modelId="{156B07EE-E849-44D2-9F72-D985F6D2B7D4}">
      <dsp:nvSpPr>
        <dsp:cNvPr id="0" name=""/>
        <dsp:cNvSpPr/>
      </dsp:nvSpPr>
      <dsp:spPr>
        <a:xfrm>
          <a:off x="0" y="30747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novo nascimento:</a:t>
          </a:r>
          <a:r>
            <a:rPr lang="pt-BR" sz="2800" kern="1200">
              <a:latin typeface="Aptos Display" panose="020F0302020204030204"/>
            </a:rPr>
            <a:t> </a:t>
          </a:r>
          <a:r>
            <a:rPr lang="pt-BR" sz="2800" kern="1200"/>
            <a:t>É obra do Logos</a:t>
          </a:r>
          <a:endParaRPr lang="en-US" sz="2800" kern="1200"/>
        </a:p>
      </dsp:txBody>
      <dsp:txXfrm>
        <a:off x="33583" y="3108324"/>
        <a:ext cx="11612999" cy="620794"/>
      </dsp:txXfrm>
    </dsp:sp>
    <dsp:sp modelId="{49E35570-23F2-48BB-B793-03855B50D43E}">
      <dsp:nvSpPr>
        <dsp:cNvPr id="0" name=""/>
        <dsp:cNvSpPr/>
      </dsp:nvSpPr>
      <dsp:spPr>
        <a:xfrm>
          <a:off x="0" y="38433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É comunicação da vida divina</a:t>
          </a:r>
          <a:endParaRPr lang="en-US" sz="2800" kern="1200"/>
        </a:p>
      </dsp:txBody>
      <dsp:txXfrm>
        <a:off x="33583" y="3876924"/>
        <a:ext cx="11612999" cy="620794"/>
      </dsp:txXfrm>
    </dsp:sp>
    <dsp:sp modelId="{15A4B171-B763-4DC6-92F6-8E885758F99F}">
      <dsp:nvSpPr>
        <dsp:cNvPr id="0" name=""/>
        <dsp:cNvSpPr/>
      </dsp:nvSpPr>
      <dsp:spPr>
        <a:xfrm>
          <a:off x="0" y="4611941"/>
          <a:ext cx="1168016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(Jo 5.26; 1Jo 5.11–12)</a:t>
          </a:r>
          <a:endParaRPr lang="en-US" sz="2800" kern="1200"/>
        </a:p>
      </dsp:txBody>
      <dsp:txXfrm>
        <a:off x="33583" y="4645524"/>
        <a:ext cx="11612999" cy="6207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46DEF-4DE2-441C-BF59-33F79A4D1EE6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E56A-08BC-477F-B3BA-5A1ECE71D8AE}">
      <dsp:nvSpPr>
        <dsp:cNvPr id="0" name=""/>
        <dsp:cNvSpPr/>
      </dsp:nvSpPr>
      <dsp:spPr>
        <a:xfrm>
          <a:off x="0" y="502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Luz representa:</a:t>
          </a:r>
          <a:endParaRPr lang="en-US" sz="2700" kern="1200"/>
        </a:p>
      </dsp:txBody>
      <dsp:txXfrm>
        <a:off x="0" y="502"/>
        <a:ext cx="6713552" cy="588309"/>
      </dsp:txXfrm>
    </dsp:sp>
    <dsp:sp modelId="{2DE1AECC-E4FA-4225-8A95-F50F11840197}">
      <dsp:nvSpPr>
        <dsp:cNvPr id="0" name=""/>
        <dsp:cNvSpPr/>
      </dsp:nvSpPr>
      <dsp:spPr>
        <a:xfrm>
          <a:off x="0" y="588812"/>
          <a:ext cx="6713552" cy="0"/>
        </a:xfrm>
        <a:prstGeom prst="line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6A84E-2FC2-4CC8-936B-7A9D326235D2}">
      <dsp:nvSpPr>
        <dsp:cNvPr id="0" name=""/>
        <dsp:cNvSpPr/>
      </dsp:nvSpPr>
      <dsp:spPr>
        <a:xfrm>
          <a:off x="0" y="588812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Revelação</a:t>
          </a:r>
          <a:endParaRPr lang="en-US" sz="2700" kern="1200"/>
        </a:p>
      </dsp:txBody>
      <dsp:txXfrm>
        <a:off x="0" y="588812"/>
        <a:ext cx="6713552" cy="588309"/>
      </dsp:txXfrm>
    </dsp:sp>
    <dsp:sp modelId="{EC332E04-164B-4431-9CE1-1C97A81F7B1C}">
      <dsp:nvSpPr>
        <dsp:cNvPr id="0" name=""/>
        <dsp:cNvSpPr/>
      </dsp:nvSpPr>
      <dsp:spPr>
        <a:xfrm>
          <a:off x="0" y="1177121"/>
          <a:ext cx="6713552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13AE2-DCD4-4F7D-9850-9235EC4CFA67}">
      <dsp:nvSpPr>
        <dsp:cNvPr id="0" name=""/>
        <dsp:cNvSpPr/>
      </dsp:nvSpPr>
      <dsp:spPr>
        <a:xfrm>
          <a:off x="0" y="1177121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Verdade</a:t>
          </a:r>
          <a:endParaRPr lang="en-US" sz="2700" kern="1200"/>
        </a:p>
      </dsp:txBody>
      <dsp:txXfrm>
        <a:off x="0" y="1177121"/>
        <a:ext cx="6713552" cy="588309"/>
      </dsp:txXfrm>
    </dsp:sp>
    <dsp:sp modelId="{F39E89F6-61B3-436B-8B3D-DEC71FD7E8BB}">
      <dsp:nvSpPr>
        <dsp:cNvPr id="0" name=""/>
        <dsp:cNvSpPr/>
      </dsp:nvSpPr>
      <dsp:spPr>
        <a:xfrm>
          <a:off x="0" y="1765431"/>
          <a:ext cx="6713552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9387-1526-481D-8C0B-CB748D6B11C2}">
      <dsp:nvSpPr>
        <dsp:cNvPr id="0" name=""/>
        <dsp:cNvSpPr/>
      </dsp:nvSpPr>
      <dsp:spPr>
        <a:xfrm>
          <a:off x="0" y="1765431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Santidade</a:t>
          </a:r>
          <a:endParaRPr lang="en-US" sz="2700" kern="1200"/>
        </a:p>
      </dsp:txBody>
      <dsp:txXfrm>
        <a:off x="0" y="1765431"/>
        <a:ext cx="6713552" cy="588309"/>
      </dsp:txXfrm>
    </dsp:sp>
    <dsp:sp modelId="{BB59CD64-C461-48A3-B7EC-320CDDFFA2B9}">
      <dsp:nvSpPr>
        <dsp:cNvPr id="0" name=""/>
        <dsp:cNvSpPr/>
      </dsp:nvSpPr>
      <dsp:spPr>
        <a:xfrm>
          <a:off x="0" y="2353740"/>
          <a:ext cx="6713552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9E8D-18AE-460C-B736-20121E5B7EB7}">
      <dsp:nvSpPr>
        <dsp:cNvPr id="0" name=""/>
        <dsp:cNvSpPr/>
      </dsp:nvSpPr>
      <dsp:spPr>
        <a:xfrm>
          <a:off x="0" y="2353740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homem não encontra a verdade</a:t>
          </a:r>
          <a:endParaRPr lang="en-US" sz="2700" kern="1200"/>
        </a:p>
      </dsp:txBody>
      <dsp:txXfrm>
        <a:off x="0" y="2353740"/>
        <a:ext cx="6713552" cy="588309"/>
      </dsp:txXfrm>
    </dsp:sp>
    <dsp:sp modelId="{C967BC36-B260-40FC-BE65-46A917A146A2}">
      <dsp:nvSpPr>
        <dsp:cNvPr id="0" name=""/>
        <dsp:cNvSpPr/>
      </dsp:nvSpPr>
      <dsp:spPr>
        <a:xfrm>
          <a:off x="0" y="2942050"/>
          <a:ext cx="6713552" cy="0"/>
        </a:xfrm>
        <a:prstGeom prst="line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909A-BF1A-4A99-80B8-838AAD6F5747}">
      <dsp:nvSpPr>
        <dsp:cNvPr id="0" name=""/>
        <dsp:cNvSpPr/>
      </dsp:nvSpPr>
      <dsp:spPr>
        <a:xfrm>
          <a:off x="0" y="2942050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verdade </a:t>
          </a:r>
          <a:r>
            <a:rPr lang="pt-BR" sz="2700" b="1" kern="1200"/>
            <a:t>o encontra em Cristo</a:t>
          </a:r>
          <a:endParaRPr lang="en-US" sz="2700" kern="1200"/>
        </a:p>
      </dsp:txBody>
      <dsp:txXfrm>
        <a:off x="0" y="2942050"/>
        <a:ext cx="6713552" cy="588309"/>
      </dsp:txXfrm>
    </dsp:sp>
    <dsp:sp modelId="{3E3FF331-FB8F-48EC-9D51-EE9B3E416489}">
      <dsp:nvSpPr>
        <dsp:cNvPr id="0" name=""/>
        <dsp:cNvSpPr/>
      </dsp:nvSpPr>
      <dsp:spPr>
        <a:xfrm>
          <a:off x="0" y="3530359"/>
          <a:ext cx="6713552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8B451-99F9-4C54-B143-D0AB5FC5CB26}">
      <dsp:nvSpPr>
        <dsp:cNvPr id="0" name=""/>
        <dsp:cNvSpPr/>
      </dsp:nvSpPr>
      <dsp:spPr>
        <a:xfrm>
          <a:off x="0" y="3530359"/>
          <a:ext cx="6713552" cy="58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luz: Expõe o pecado / Convida à redenção</a:t>
          </a:r>
          <a:endParaRPr lang="en-US" sz="2700" kern="1200"/>
        </a:p>
      </dsp:txBody>
      <dsp:txXfrm>
        <a:off x="0" y="3530359"/>
        <a:ext cx="6713552" cy="5883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7286-AECA-4DBB-8FE7-FDB080477F3F}">
      <dsp:nvSpPr>
        <dsp:cNvPr id="0" name=""/>
        <dsp:cNvSpPr/>
      </dsp:nvSpPr>
      <dsp:spPr>
        <a:xfrm>
          <a:off x="0" y="17091"/>
          <a:ext cx="6600819" cy="947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Trevas simbolizam</a:t>
          </a:r>
          <a:r>
            <a:rPr lang="pt-BR" sz="24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: Ignorância espiritual / Rebelião moral / Escravidão ao pecado</a:t>
          </a:r>
          <a:endParaRPr lang="en-US" sz="24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63354"/>
        <a:ext cx="6508293" cy="855174"/>
      </dsp:txXfrm>
    </dsp:sp>
    <dsp:sp modelId="{A0CCE41B-9143-4162-9FD9-7C9057676FF3}">
      <dsp:nvSpPr>
        <dsp:cNvPr id="0" name=""/>
        <dsp:cNvSpPr/>
      </dsp:nvSpPr>
      <dsp:spPr>
        <a:xfrm>
          <a:off x="0" y="1051191"/>
          <a:ext cx="6600819" cy="94770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rgbClr val="FFFFFF"/>
              </a:solidFill>
              <a:latin typeface="Aptos"/>
              <a:ea typeface="+mn-ea"/>
              <a:cs typeface="+mn-cs"/>
            </a:rPr>
            <a:t>As trevas: </a:t>
          </a:r>
          <a:r>
            <a:rPr lang="pt-BR" sz="24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Resistiram à luz</a:t>
          </a:r>
          <a:endParaRPr lang="en-US" sz="2400" kern="120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46263" y="1097454"/>
        <a:ext cx="6508293" cy="855174"/>
      </dsp:txXfrm>
    </dsp:sp>
    <dsp:sp modelId="{73C1A12C-4DC6-4FB5-911B-6DE90798D1E6}">
      <dsp:nvSpPr>
        <dsp:cNvPr id="0" name=""/>
        <dsp:cNvSpPr/>
      </dsp:nvSpPr>
      <dsp:spPr>
        <a:xfrm>
          <a:off x="0" y="2085291"/>
          <a:ext cx="6600819" cy="9477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Mas não a venceram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2131554"/>
        <a:ext cx="6508293" cy="855174"/>
      </dsp:txXfrm>
    </dsp:sp>
    <dsp:sp modelId="{C2DA0844-F421-4C05-9E50-D5CE7E3A8A56}">
      <dsp:nvSpPr>
        <dsp:cNvPr id="0" name=""/>
        <dsp:cNvSpPr/>
      </dsp:nvSpPr>
      <dsp:spPr>
        <a:xfrm>
          <a:off x="0" y="3119391"/>
          <a:ext cx="6600819" cy="94770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mal nunca triunfa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3165654"/>
        <a:ext cx="6508293" cy="855174"/>
      </dsp:txXfrm>
    </dsp:sp>
    <dsp:sp modelId="{550D8BEF-7D48-4E51-9110-89832543889F}">
      <dsp:nvSpPr>
        <dsp:cNvPr id="0" name=""/>
        <dsp:cNvSpPr/>
      </dsp:nvSpPr>
      <dsp:spPr>
        <a:xfrm>
          <a:off x="0" y="4153492"/>
          <a:ext cx="6600819" cy="9477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vitória pertence ao Logos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46263" y="4199755"/>
        <a:ext cx="6508293" cy="8551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8BB0-3ED6-4426-9A43-76797F3D8E04}">
      <dsp:nvSpPr>
        <dsp:cNvPr id="0" name=""/>
        <dsp:cNvSpPr/>
      </dsp:nvSpPr>
      <dsp:spPr>
        <a:xfrm>
          <a:off x="2598437" y="1683780"/>
          <a:ext cx="566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89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48" y="1726512"/>
        <a:ext cx="29874" cy="5974"/>
      </dsp:txXfrm>
    </dsp:sp>
    <dsp:sp modelId="{B6CBFC11-C753-4AEE-BB82-CE43938964F9}">
      <dsp:nvSpPr>
        <dsp:cNvPr id="0" name=""/>
        <dsp:cNvSpPr/>
      </dsp:nvSpPr>
      <dsp:spPr>
        <a:xfrm>
          <a:off x="2425" y="950156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Encarnação não é: Aparência / Ilusão</a:t>
          </a:r>
          <a:endParaRPr lang="en-US" sz="2300" kern="1200"/>
        </a:p>
      </dsp:txBody>
      <dsp:txXfrm>
        <a:off x="2425" y="950156"/>
        <a:ext cx="2597812" cy="1558687"/>
      </dsp:txXfrm>
    </dsp:sp>
    <dsp:sp modelId="{B089AAC8-91BA-4090-AC83-4936E7FBFBC7}">
      <dsp:nvSpPr>
        <dsp:cNvPr id="0" name=""/>
        <dsp:cNvSpPr/>
      </dsp:nvSpPr>
      <dsp:spPr>
        <a:xfrm>
          <a:off x="5793747" y="1683780"/>
          <a:ext cx="566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89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2258" y="1726512"/>
        <a:ext cx="29874" cy="5974"/>
      </dsp:txXfrm>
    </dsp:sp>
    <dsp:sp modelId="{27035088-D9FC-490A-9864-36B0B05BE78D}">
      <dsp:nvSpPr>
        <dsp:cNvPr id="0" name=""/>
        <dsp:cNvSpPr/>
      </dsp:nvSpPr>
      <dsp:spPr>
        <a:xfrm>
          <a:off x="3197734" y="950156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Filho assumiu:</a:t>
          </a:r>
          <a:endParaRPr lang="en-US" sz="2300" kern="1200"/>
        </a:p>
      </dsp:txBody>
      <dsp:txXfrm>
        <a:off x="3197734" y="950156"/>
        <a:ext cx="2597812" cy="1558687"/>
      </dsp:txXfrm>
    </dsp:sp>
    <dsp:sp modelId="{66E0F18D-81A2-4D93-83EC-BFB81ABF56DA}">
      <dsp:nvSpPr>
        <dsp:cNvPr id="0" name=""/>
        <dsp:cNvSpPr/>
      </dsp:nvSpPr>
      <dsp:spPr>
        <a:xfrm>
          <a:off x="8989056" y="1683780"/>
          <a:ext cx="566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89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57567" y="1726512"/>
        <a:ext cx="29874" cy="5974"/>
      </dsp:txXfrm>
    </dsp:sp>
    <dsp:sp modelId="{1E2AE3D5-A1CC-43A5-9217-2954EE0FB008}">
      <dsp:nvSpPr>
        <dsp:cNvPr id="0" name=""/>
        <dsp:cNvSpPr/>
      </dsp:nvSpPr>
      <dsp:spPr>
        <a:xfrm>
          <a:off x="6393043" y="950156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Natureza humana real</a:t>
          </a:r>
          <a:endParaRPr lang="en-US" sz="2300" kern="1200"/>
        </a:p>
      </dsp:txBody>
      <dsp:txXfrm>
        <a:off x="6393043" y="950156"/>
        <a:ext cx="2597812" cy="1558687"/>
      </dsp:txXfrm>
    </dsp:sp>
    <dsp:sp modelId="{29801F2D-D5E3-40B0-9EAA-B2F47C0A046C}">
      <dsp:nvSpPr>
        <dsp:cNvPr id="0" name=""/>
        <dsp:cNvSpPr/>
      </dsp:nvSpPr>
      <dsp:spPr>
        <a:xfrm>
          <a:off x="1301331" y="2507044"/>
          <a:ext cx="9585928" cy="566896"/>
        </a:xfrm>
        <a:custGeom>
          <a:avLst/>
          <a:gdLst/>
          <a:ahLst/>
          <a:cxnLst/>
          <a:rect l="0" t="0" r="0" b="0"/>
          <a:pathLst>
            <a:path>
              <a:moveTo>
                <a:pt x="9585928" y="0"/>
              </a:moveTo>
              <a:lnTo>
                <a:pt x="9585928" y="300548"/>
              </a:lnTo>
              <a:lnTo>
                <a:pt x="0" y="300548"/>
              </a:lnTo>
              <a:lnTo>
                <a:pt x="0" y="56689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4182" y="2787505"/>
        <a:ext cx="480226" cy="5974"/>
      </dsp:txXfrm>
    </dsp:sp>
    <dsp:sp modelId="{6869D318-0DA7-48D3-AECB-C975D706B465}">
      <dsp:nvSpPr>
        <dsp:cNvPr id="0" name=""/>
        <dsp:cNvSpPr/>
      </dsp:nvSpPr>
      <dsp:spPr>
        <a:xfrm>
          <a:off x="9588353" y="950156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Corpo, alma e vontade</a:t>
          </a:r>
          <a:endParaRPr lang="en-US" sz="2300" kern="1200"/>
        </a:p>
      </dsp:txBody>
      <dsp:txXfrm>
        <a:off x="9588353" y="950156"/>
        <a:ext cx="2597812" cy="1558687"/>
      </dsp:txXfrm>
    </dsp:sp>
    <dsp:sp modelId="{11936876-2B11-4997-A720-A3F5D8060413}">
      <dsp:nvSpPr>
        <dsp:cNvPr id="0" name=""/>
        <dsp:cNvSpPr/>
      </dsp:nvSpPr>
      <dsp:spPr>
        <a:xfrm>
          <a:off x="2598437" y="3839964"/>
          <a:ext cx="566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89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48" y="3882697"/>
        <a:ext cx="29874" cy="5974"/>
      </dsp:txXfrm>
    </dsp:sp>
    <dsp:sp modelId="{0B7F7691-E6F0-46D0-8F58-5A27589F98CA}">
      <dsp:nvSpPr>
        <dsp:cNvPr id="0" name=""/>
        <dsp:cNvSpPr/>
      </dsp:nvSpPr>
      <dsp:spPr>
        <a:xfrm>
          <a:off x="2425" y="3106340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Sem perder:</a:t>
          </a:r>
          <a:endParaRPr lang="en-US" sz="2300" kern="1200"/>
        </a:p>
      </dsp:txBody>
      <dsp:txXfrm>
        <a:off x="2425" y="3106340"/>
        <a:ext cx="2597812" cy="1558687"/>
      </dsp:txXfrm>
    </dsp:sp>
    <dsp:sp modelId="{E3CD8871-EFF2-4847-8F05-1322F20FC559}">
      <dsp:nvSpPr>
        <dsp:cNvPr id="0" name=""/>
        <dsp:cNvSpPr/>
      </dsp:nvSpPr>
      <dsp:spPr>
        <a:xfrm>
          <a:off x="5793747" y="3839964"/>
          <a:ext cx="566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89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2258" y="3882697"/>
        <a:ext cx="29874" cy="5974"/>
      </dsp:txXfrm>
    </dsp:sp>
    <dsp:sp modelId="{AEA1425D-09F7-43CF-8D79-A3D6954AC363}">
      <dsp:nvSpPr>
        <dsp:cNvPr id="0" name=""/>
        <dsp:cNvSpPr/>
      </dsp:nvSpPr>
      <dsp:spPr>
        <a:xfrm>
          <a:off x="3197734" y="3106340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Sua natureza divina</a:t>
          </a:r>
          <a:endParaRPr lang="en-US" sz="2300" kern="1200"/>
        </a:p>
      </dsp:txBody>
      <dsp:txXfrm>
        <a:off x="3197734" y="3106340"/>
        <a:ext cx="2597812" cy="1558687"/>
      </dsp:txXfrm>
    </dsp:sp>
    <dsp:sp modelId="{12F6DD0F-9CDA-4CD7-9E4A-2DCF624C9B2F}">
      <dsp:nvSpPr>
        <dsp:cNvPr id="0" name=""/>
        <dsp:cNvSpPr/>
      </dsp:nvSpPr>
      <dsp:spPr>
        <a:xfrm>
          <a:off x="6393043" y="3106340"/>
          <a:ext cx="2597812" cy="15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95" tIns="133618" rIns="127295" bIns="13361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União hipostática: Duas naturezas / Uma Pessoa</a:t>
          </a:r>
          <a:endParaRPr lang="en-US" sz="2300" kern="1200"/>
        </a:p>
      </dsp:txBody>
      <dsp:txXfrm>
        <a:off x="6393043" y="3106340"/>
        <a:ext cx="2597812" cy="155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C8E6A-CF65-4553-9DCA-5DE56BD7CE51}">
      <dsp:nvSpPr>
        <dsp:cNvPr id="0" name=""/>
        <dsp:cNvSpPr/>
      </dsp:nvSpPr>
      <dsp:spPr>
        <a:xfrm>
          <a:off x="3573" y="900808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escreve em um contexto de:</a:t>
          </a:r>
          <a:endParaRPr lang="en-US" sz="2600" kern="1200"/>
        </a:p>
      </dsp:txBody>
      <dsp:txXfrm>
        <a:off x="3573" y="900808"/>
        <a:ext cx="2835024" cy="1701014"/>
      </dsp:txXfrm>
    </dsp:sp>
    <dsp:sp modelId="{2F74955D-E949-4652-ABCA-56A31E94062C}">
      <dsp:nvSpPr>
        <dsp:cNvPr id="0" name=""/>
        <dsp:cNvSpPr/>
      </dsp:nvSpPr>
      <dsp:spPr>
        <a:xfrm>
          <a:off x="3122100" y="900808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Judaísmo legalista / Helenismo filosófico / Proto-gnosticismo</a:t>
          </a:r>
          <a:endParaRPr lang="en-US" sz="2600" kern="1200"/>
        </a:p>
      </dsp:txBody>
      <dsp:txXfrm>
        <a:off x="3122100" y="900808"/>
        <a:ext cx="2835024" cy="1701014"/>
      </dsp:txXfrm>
    </dsp:sp>
    <dsp:sp modelId="{058D16C8-595C-400C-80F9-4D16804BA438}">
      <dsp:nvSpPr>
        <dsp:cNvPr id="0" name=""/>
        <dsp:cNvSpPr/>
      </dsp:nvSpPr>
      <dsp:spPr>
        <a:xfrm>
          <a:off x="6240626" y="900808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Ele não dialoga com especulações humanas</a:t>
          </a:r>
          <a:endParaRPr lang="en-US" sz="2600" kern="1200"/>
        </a:p>
      </dsp:txBody>
      <dsp:txXfrm>
        <a:off x="6240626" y="900808"/>
        <a:ext cx="2835024" cy="1701014"/>
      </dsp:txXfrm>
    </dsp:sp>
    <dsp:sp modelId="{D74BFBD7-2FE5-4063-AD27-FA11E2605366}">
      <dsp:nvSpPr>
        <dsp:cNvPr id="0" name=""/>
        <dsp:cNvSpPr/>
      </dsp:nvSpPr>
      <dsp:spPr>
        <a:xfrm>
          <a:off x="9359153" y="900808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Ele </a:t>
          </a:r>
          <a:r>
            <a:rPr lang="pt-BR" sz="2600" b="1" kern="1200"/>
            <a:t>revela uma verdade eterna</a:t>
          </a:r>
          <a:endParaRPr lang="en-US" sz="2600" kern="1200"/>
        </a:p>
      </dsp:txBody>
      <dsp:txXfrm>
        <a:off x="9359153" y="900808"/>
        <a:ext cx="2835024" cy="1701014"/>
      </dsp:txXfrm>
    </dsp:sp>
    <dsp:sp modelId="{74211277-F232-491F-9F42-AEF3196A1CEF}">
      <dsp:nvSpPr>
        <dsp:cNvPr id="0" name=""/>
        <dsp:cNvSpPr/>
      </dsp:nvSpPr>
      <dsp:spPr>
        <a:xfrm>
          <a:off x="1562836" y="2885325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prólogo não explica Deus</a:t>
          </a:r>
          <a:endParaRPr lang="en-US" sz="2600" kern="1200"/>
        </a:p>
      </dsp:txBody>
      <dsp:txXfrm>
        <a:off x="1562836" y="2885325"/>
        <a:ext cx="2835024" cy="1701014"/>
      </dsp:txXfrm>
    </dsp:sp>
    <dsp:sp modelId="{BC735A04-6D38-44BC-8196-75E3C9900010}">
      <dsp:nvSpPr>
        <dsp:cNvPr id="0" name=""/>
        <dsp:cNvSpPr/>
      </dsp:nvSpPr>
      <dsp:spPr>
        <a:xfrm>
          <a:off x="4681363" y="2885325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Ele </a:t>
          </a:r>
          <a:r>
            <a:rPr lang="pt-BR" sz="2600" b="1" kern="1200"/>
            <a:t>apresenta Deus em Pessoa</a:t>
          </a:r>
          <a:endParaRPr lang="en-US" sz="2600" kern="1200"/>
        </a:p>
      </dsp:txBody>
      <dsp:txXfrm>
        <a:off x="4681363" y="2885325"/>
        <a:ext cx="2835024" cy="1701014"/>
      </dsp:txXfrm>
    </dsp:sp>
    <dsp:sp modelId="{103E84D5-7065-4118-ABD3-218B72BEBAD9}">
      <dsp:nvSpPr>
        <dsp:cNvPr id="0" name=""/>
        <dsp:cNvSpPr/>
      </dsp:nvSpPr>
      <dsp:spPr>
        <a:xfrm>
          <a:off x="7799889" y="2885325"/>
          <a:ext cx="2835024" cy="17010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“Deus falou… agora Deus se mostrou” (Hb 1.1–2)</a:t>
          </a:r>
          <a:endParaRPr lang="en-US" sz="2600" kern="1200"/>
        </a:p>
      </dsp:txBody>
      <dsp:txXfrm>
        <a:off x="7799889" y="2885325"/>
        <a:ext cx="2835024" cy="1701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D9ECA-9536-464C-86D4-727911EF651E}">
      <dsp:nvSpPr>
        <dsp:cNvPr id="0" name=""/>
        <dsp:cNvSpPr/>
      </dsp:nvSpPr>
      <dsp:spPr>
        <a:xfrm>
          <a:off x="0" y="72434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Logos não é:</a:t>
          </a:r>
          <a:endParaRPr lang="en-US" sz="2700" kern="1200"/>
        </a:p>
      </dsp:txBody>
      <dsp:txXfrm>
        <a:off x="32384" y="756727"/>
        <a:ext cx="11917321" cy="598621"/>
      </dsp:txXfrm>
    </dsp:sp>
    <dsp:sp modelId="{2556D06E-16BB-43E8-8918-96B4C0D5A5AB}">
      <dsp:nvSpPr>
        <dsp:cNvPr id="0" name=""/>
        <dsp:cNvSpPr/>
      </dsp:nvSpPr>
      <dsp:spPr>
        <a:xfrm>
          <a:off x="0" y="146549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Razão cósmica impessoal / Energia criadora abstrata / Emanação intermediária</a:t>
          </a:r>
          <a:endParaRPr lang="en-US" sz="2700" kern="1200"/>
        </a:p>
      </dsp:txBody>
      <dsp:txXfrm>
        <a:off x="32384" y="1497877"/>
        <a:ext cx="11917321" cy="598621"/>
      </dsp:txXfrm>
    </dsp:sp>
    <dsp:sp modelId="{E08C2029-2D43-4099-AE7A-96E93671491F}">
      <dsp:nvSpPr>
        <dsp:cNvPr id="0" name=""/>
        <dsp:cNvSpPr/>
      </dsp:nvSpPr>
      <dsp:spPr>
        <a:xfrm>
          <a:off x="0" y="220664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Logos é:</a:t>
          </a:r>
          <a:endParaRPr lang="en-US" sz="2700" kern="1200"/>
        </a:p>
      </dsp:txBody>
      <dsp:txXfrm>
        <a:off x="32384" y="2239027"/>
        <a:ext cx="11917321" cy="598621"/>
      </dsp:txXfrm>
    </dsp:sp>
    <dsp:sp modelId="{76BB5AC6-B558-4347-98FC-438F09026215}">
      <dsp:nvSpPr>
        <dsp:cNvPr id="0" name=""/>
        <dsp:cNvSpPr/>
      </dsp:nvSpPr>
      <dsp:spPr>
        <a:xfrm>
          <a:off x="0" y="294779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Pessoa divina             Autoexistente              Eterna</a:t>
          </a:r>
          <a:endParaRPr lang="en-US" sz="2700" kern="1200"/>
        </a:p>
      </dsp:txBody>
      <dsp:txXfrm>
        <a:off x="32384" y="2980177"/>
        <a:ext cx="11917321" cy="598621"/>
      </dsp:txXfrm>
    </dsp:sp>
    <dsp:sp modelId="{972AE4BD-764D-4AC4-94C5-2AB12C45E90D}">
      <dsp:nvSpPr>
        <dsp:cNvPr id="0" name=""/>
        <dsp:cNvSpPr/>
      </dsp:nvSpPr>
      <dsp:spPr>
        <a:xfrm>
          <a:off x="0" y="368894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Jesus não </a:t>
          </a:r>
          <a:r>
            <a:rPr lang="pt-BR" sz="2700" b="1" kern="1200"/>
            <a:t>representa</a:t>
          </a:r>
          <a:r>
            <a:rPr lang="pt-BR" sz="2700" kern="1200"/>
            <a:t> Deus</a:t>
          </a:r>
          <a:endParaRPr lang="en-US" sz="2700" kern="1200"/>
        </a:p>
      </dsp:txBody>
      <dsp:txXfrm>
        <a:off x="32384" y="3721327"/>
        <a:ext cx="11917321" cy="598621"/>
      </dsp:txXfrm>
    </dsp:sp>
    <dsp:sp modelId="{52B5D9F0-6BC3-4D08-B244-8DBBF165E538}">
      <dsp:nvSpPr>
        <dsp:cNvPr id="0" name=""/>
        <dsp:cNvSpPr/>
      </dsp:nvSpPr>
      <dsp:spPr>
        <a:xfrm>
          <a:off x="0" y="4430093"/>
          <a:ext cx="1198208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Jesus </a:t>
          </a:r>
          <a:r>
            <a:rPr lang="pt-BR" sz="2700" b="1" kern="1200"/>
            <a:t>é Deus revelado</a:t>
          </a:r>
          <a:endParaRPr lang="en-US" sz="2700" kern="1200"/>
        </a:p>
      </dsp:txBody>
      <dsp:txXfrm>
        <a:off x="32384" y="4462477"/>
        <a:ext cx="11917321" cy="598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7E41-CBE1-4D27-B5C5-FCF1A17E1D84}">
      <dsp:nvSpPr>
        <dsp:cNvPr id="0" name=""/>
        <dsp:cNvSpPr/>
      </dsp:nvSpPr>
      <dsp:spPr>
        <a:xfrm>
          <a:off x="0" y="636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6211D6-1637-4B3F-B180-7481967A7F72}">
      <dsp:nvSpPr>
        <dsp:cNvPr id="0" name=""/>
        <dsp:cNvSpPr/>
      </dsp:nvSpPr>
      <dsp:spPr>
        <a:xfrm>
          <a:off x="0" y="636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“No princípio” leva o leitor:</a:t>
          </a:r>
          <a:endParaRPr lang="en-US" sz="2800" kern="1200"/>
        </a:p>
      </dsp:txBody>
      <dsp:txXfrm>
        <a:off x="0" y="636"/>
        <a:ext cx="11277599" cy="744672"/>
      </dsp:txXfrm>
    </dsp:sp>
    <dsp:sp modelId="{D1168FFB-E385-4E77-AA78-023CE4C5C133}">
      <dsp:nvSpPr>
        <dsp:cNvPr id="0" name=""/>
        <dsp:cNvSpPr/>
      </dsp:nvSpPr>
      <dsp:spPr>
        <a:xfrm>
          <a:off x="0" y="745308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099C87-9160-415F-BC17-C54EA175F521}">
      <dsp:nvSpPr>
        <dsp:cNvPr id="0" name=""/>
        <dsp:cNvSpPr/>
      </dsp:nvSpPr>
      <dsp:spPr>
        <a:xfrm>
          <a:off x="0" y="745308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Antes do tempo / Antes da matéria / Antes da criação</a:t>
          </a:r>
          <a:endParaRPr lang="en-US" sz="2800" kern="1200"/>
        </a:p>
      </dsp:txBody>
      <dsp:txXfrm>
        <a:off x="0" y="745308"/>
        <a:ext cx="11277599" cy="744672"/>
      </dsp:txXfrm>
    </dsp:sp>
    <dsp:sp modelId="{7E88738A-A8D9-47AB-A346-2863F6110F36}">
      <dsp:nvSpPr>
        <dsp:cNvPr id="0" name=""/>
        <dsp:cNvSpPr/>
      </dsp:nvSpPr>
      <dsp:spPr>
        <a:xfrm>
          <a:off x="0" y="1489980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529FA2-6D28-4E4F-95F4-57B67305E6F4}">
      <dsp:nvSpPr>
        <dsp:cNvPr id="0" name=""/>
        <dsp:cNvSpPr/>
      </dsp:nvSpPr>
      <dsp:spPr>
        <a:xfrm>
          <a:off x="0" y="1489980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verbo ἦν (</a:t>
          </a:r>
          <a:r>
            <a:rPr lang="pt-BR" sz="2800" i="1" kern="1200"/>
            <a:t>ēn</a:t>
          </a:r>
          <a:r>
            <a:rPr lang="pt-BR" sz="2800" kern="1200"/>
            <a:t>) indica:</a:t>
          </a:r>
          <a:endParaRPr lang="en-US" sz="2800" kern="1200"/>
        </a:p>
      </dsp:txBody>
      <dsp:txXfrm>
        <a:off x="0" y="1489980"/>
        <a:ext cx="11277599" cy="744672"/>
      </dsp:txXfrm>
    </dsp:sp>
    <dsp:sp modelId="{62528F9E-C7BF-417B-BCE2-52B600051FFE}">
      <dsp:nvSpPr>
        <dsp:cNvPr id="0" name=""/>
        <dsp:cNvSpPr/>
      </dsp:nvSpPr>
      <dsp:spPr>
        <a:xfrm>
          <a:off x="0" y="2234652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EC66F6-2F1A-4914-AD3F-F59A85607966}">
      <dsp:nvSpPr>
        <dsp:cNvPr id="0" name=""/>
        <dsp:cNvSpPr/>
      </dsp:nvSpPr>
      <dsp:spPr>
        <a:xfrm>
          <a:off x="0" y="2234652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Existência contínua / Sem origem / Sem começo</a:t>
          </a:r>
          <a:endParaRPr lang="en-US" sz="2800" kern="1200"/>
        </a:p>
      </dsp:txBody>
      <dsp:txXfrm>
        <a:off x="0" y="2234652"/>
        <a:ext cx="11277599" cy="744672"/>
      </dsp:txXfrm>
    </dsp:sp>
    <dsp:sp modelId="{A39B3A36-54A1-4E2E-A1D0-206C9BB25424}">
      <dsp:nvSpPr>
        <dsp:cNvPr id="0" name=""/>
        <dsp:cNvSpPr/>
      </dsp:nvSpPr>
      <dsp:spPr>
        <a:xfrm>
          <a:off x="0" y="2979325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04EF70-AA28-4CAE-A615-4BF4288231FD}">
      <dsp:nvSpPr>
        <dsp:cNvPr id="0" name=""/>
        <dsp:cNvSpPr/>
      </dsp:nvSpPr>
      <dsp:spPr>
        <a:xfrm>
          <a:off x="0" y="2979325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Filho </a:t>
          </a:r>
          <a:r>
            <a:rPr lang="pt-BR" sz="2800" b="1" kern="1200"/>
            <a:t>não veio a existir</a:t>
          </a:r>
          <a:endParaRPr lang="en-US" sz="2800" kern="1200"/>
        </a:p>
      </dsp:txBody>
      <dsp:txXfrm>
        <a:off x="0" y="2979325"/>
        <a:ext cx="11277599" cy="744672"/>
      </dsp:txXfrm>
    </dsp:sp>
    <dsp:sp modelId="{AE26337D-617B-4FA4-A8D4-F92CB49F1877}">
      <dsp:nvSpPr>
        <dsp:cNvPr id="0" name=""/>
        <dsp:cNvSpPr/>
      </dsp:nvSpPr>
      <dsp:spPr>
        <a:xfrm>
          <a:off x="0" y="3723997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C600F8-9F4E-4A28-A057-17B3AAE7F3EA}">
      <dsp:nvSpPr>
        <dsp:cNvPr id="0" name=""/>
        <dsp:cNvSpPr/>
      </dsp:nvSpPr>
      <dsp:spPr>
        <a:xfrm>
          <a:off x="0" y="3723997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Filho </a:t>
          </a:r>
          <a:r>
            <a:rPr lang="pt-BR" sz="2800" b="1" kern="1200"/>
            <a:t>sempre existiu</a:t>
          </a:r>
          <a:endParaRPr lang="en-US" sz="2800" kern="1200"/>
        </a:p>
      </dsp:txBody>
      <dsp:txXfrm>
        <a:off x="0" y="3723997"/>
        <a:ext cx="11277599" cy="744672"/>
      </dsp:txXfrm>
    </dsp:sp>
    <dsp:sp modelId="{4388CFB9-3A27-4383-9CE4-5F5916C4E8BD}">
      <dsp:nvSpPr>
        <dsp:cNvPr id="0" name=""/>
        <dsp:cNvSpPr/>
      </dsp:nvSpPr>
      <dsp:spPr>
        <a:xfrm>
          <a:off x="0" y="4468669"/>
          <a:ext cx="11277599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E49E10-E2E2-4F76-9ADA-293500272D21}">
      <dsp:nvSpPr>
        <dsp:cNvPr id="0" name=""/>
        <dsp:cNvSpPr/>
      </dsp:nvSpPr>
      <dsp:spPr>
        <a:xfrm>
          <a:off x="0" y="4468669"/>
          <a:ext cx="11277599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Eternidade não é duração infinita. Eternidade é </a:t>
          </a:r>
          <a:r>
            <a:rPr lang="pt-BR" sz="2800" b="1" kern="1200"/>
            <a:t>existência sem origem</a:t>
          </a:r>
          <a:endParaRPr lang="en-US" sz="2800" kern="1200"/>
        </a:p>
      </dsp:txBody>
      <dsp:txXfrm>
        <a:off x="0" y="4468669"/>
        <a:ext cx="11277599" cy="744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DC71A-B3FD-4D22-B374-9497B78645D5}">
      <dsp:nvSpPr>
        <dsp:cNvPr id="0" name=""/>
        <dsp:cNvSpPr/>
      </dsp:nvSpPr>
      <dsp:spPr>
        <a:xfrm>
          <a:off x="0" y="662"/>
          <a:ext cx="6373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01283D-0FD2-479C-956D-520124C0C5E0}">
      <dsp:nvSpPr>
        <dsp:cNvPr id="0" name=""/>
        <dsp:cNvSpPr/>
      </dsp:nvSpPr>
      <dsp:spPr>
        <a:xfrm>
          <a:off x="0" y="662"/>
          <a:ext cx="6373656" cy="10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Arius afirmava: “O Filho foi criado antes do mundo”</a:t>
          </a:r>
          <a:endParaRPr lang="en-US" sz="3000" kern="1200"/>
        </a:p>
      </dsp:txBody>
      <dsp:txXfrm>
        <a:off x="0" y="662"/>
        <a:ext cx="6373656" cy="1084769"/>
      </dsp:txXfrm>
    </dsp:sp>
    <dsp:sp modelId="{4E83D5B1-C635-4EEB-9D90-B56E47582A17}">
      <dsp:nvSpPr>
        <dsp:cNvPr id="0" name=""/>
        <dsp:cNvSpPr/>
      </dsp:nvSpPr>
      <dsp:spPr>
        <a:xfrm>
          <a:off x="0" y="1085432"/>
          <a:ext cx="6373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4DAB87-6621-4A43-85BE-8570A199B1CA}">
      <dsp:nvSpPr>
        <dsp:cNvPr id="0" name=""/>
        <dsp:cNvSpPr/>
      </dsp:nvSpPr>
      <dsp:spPr>
        <a:xfrm>
          <a:off x="0" y="1085432"/>
          <a:ext cx="6373656" cy="10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Erro: Confunde geração eterna com criação</a:t>
          </a:r>
          <a:endParaRPr lang="en-US" sz="3000" kern="1200"/>
        </a:p>
      </dsp:txBody>
      <dsp:txXfrm>
        <a:off x="0" y="1085432"/>
        <a:ext cx="6373656" cy="1084769"/>
      </dsp:txXfrm>
    </dsp:sp>
    <dsp:sp modelId="{F973CF9F-383F-4AAC-A747-478BE630BAAD}">
      <dsp:nvSpPr>
        <dsp:cNvPr id="0" name=""/>
        <dsp:cNvSpPr/>
      </dsp:nvSpPr>
      <dsp:spPr>
        <a:xfrm>
          <a:off x="0" y="2170202"/>
          <a:ext cx="6373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215E3-058A-4E21-AF82-8F004C52D492}">
      <dsp:nvSpPr>
        <dsp:cNvPr id="0" name=""/>
        <dsp:cNvSpPr/>
      </dsp:nvSpPr>
      <dsp:spPr>
        <a:xfrm>
          <a:off x="0" y="2170202"/>
          <a:ext cx="6373656" cy="10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João responde: O Filho </a:t>
          </a:r>
          <a:r>
            <a:rPr lang="pt-BR" sz="3000" b="1" kern="1200"/>
            <a:t>era</a:t>
          </a:r>
          <a:r>
            <a:rPr lang="pt-BR" sz="3000" kern="1200"/>
            <a:t>, não </a:t>
          </a:r>
          <a:r>
            <a:rPr lang="pt-BR" sz="3000" b="1" kern="1200"/>
            <a:t>foi feito</a:t>
          </a:r>
          <a:endParaRPr lang="en-US" sz="3000" kern="1200"/>
        </a:p>
      </dsp:txBody>
      <dsp:txXfrm>
        <a:off x="0" y="2170202"/>
        <a:ext cx="6373656" cy="1084769"/>
      </dsp:txXfrm>
    </dsp:sp>
    <dsp:sp modelId="{4774910C-8B88-46B1-8575-3BC9FC208D0A}">
      <dsp:nvSpPr>
        <dsp:cNvPr id="0" name=""/>
        <dsp:cNvSpPr/>
      </dsp:nvSpPr>
      <dsp:spPr>
        <a:xfrm>
          <a:off x="0" y="3254971"/>
          <a:ext cx="6373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EA9CC-E728-48A5-88B5-086AD31C02C7}">
      <dsp:nvSpPr>
        <dsp:cNvPr id="0" name=""/>
        <dsp:cNvSpPr/>
      </dsp:nvSpPr>
      <dsp:spPr>
        <a:xfrm>
          <a:off x="0" y="3254971"/>
          <a:ext cx="6373656" cy="10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Se Cristo é criado: Não é Deus / Não salva / Não redime plenamente</a:t>
          </a:r>
          <a:endParaRPr lang="en-US" sz="3000" kern="1200"/>
        </a:p>
      </dsp:txBody>
      <dsp:txXfrm>
        <a:off x="0" y="3254971"/>
        <a:ext cx="6373656" cy="1084769"/>
      </dsp:txXfrm>
    </dsp:sp>
    <dsp:sp modelId="{CCA53050-9E3F-4683-8F63-59192052A18A}">
      <dsp:nvSpPr>
        <dsp:cNvPr id="0" name=""/>
        <dsp:cNvSpPr/>
      </dsp:nvSpPr>
      <dsp:spPr>
        <a:xfrm>
          <a:off x="0" y="4339741"/>
          <a:ext cx="6373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40DB-E46F-4C73-8AF0-C76D3805AD63}">
      <dsp:nvSpPr>
        <dsp:cNvPr id="0" name=""/>
        <dsp:cNvSpPr/>
      </dsp:nvSpPr>
      <dsp:spPr>
        <a:xfrm>
          <a:off x="0" y="4339741"/>
          <a:ext cx="6373656" cy="108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Soteriologia depende da Cristologia</a:t>
          </a:r>
          <a:endParaRPr lang="en-US" sz="3000" kern="1200"/>
        </a:p>
      </dsp:txBody>
      <dsp:txXfrm>
        <a:off x="0" y="4339741"/>
        <a:ext cx="6373656" cy="1084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BD032-44B2-445E-8839-EBB400060CCB}">
      <dsp:nvSpPr>
        <dsp:cNvPr id="0" name=""/>
        <dsp:cNvSpPr/>
      </dsp:nvSpPr>
      <dsp:spPr>
        <a:xfrm>
          <a:off x="0" y="864580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/>
            <a:t>Pros ton Theon</a:t>
          </a:r>
          <a:r>
            <a:rPr lang="pt-BR" sz="2300" kern="1200"/>
            <a:t>: (Face a face)</a:t>
          </a:r>
          <a:endParaRPr lang="en-US" sz="2300" kern="1200"/>
        </a:p>
      </dsp:txBody>
      <dsp:txXfrm>
        <a:off x="27586" y="892166"/>
        <a:ext cx="7710867" cy="509938"/>
      </dsp:txXfrm>
    </dsp:sp>
    <dsp:sp modelId="{C3CF0D2A-7CD3-4D3D-93C5-38DD2FC1A414}">
      <dsp:nvSpPr>
        <dsp:cNvPr id="0" name=""/>
        <dsp:cNvSpPr/>
      </dsp:nvSpPr>
      <dsp:spPr>
        <a:xfrm>
          <a:off x="0" y="1495930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Relação ativa / Comunhão consciente / Distinção pessoal</a:t>
          </a:r>
          <a:endParaRPr lang="en-US" sz="2300" kern="1200"/>
        </a:p>
      </dsp:txBody>
      <dsp:txXfrm>
        <a:off x="27586" y="1523516"/>
        <a:ext cx="7710867" cy="509938"/>
      </dsp:txXfrm>
    </dsp:sp>
    <dsp:sp modelId="{40DCDE27-4677-4DBE-9A22-E7D9F06E30CE}">
      <dsp:nvSpPr>
        <dsp:cNvPr id="0" name=""/>
        <dsp:cNvSpPr/>
      </dsp:nvSpPr>
      <dsp:spPr>
        <a:xfrm>
          <a:off x="0" y="2127280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Filho não é:</a:t>
          </a:r>
          <a:endParaRPr lang="en-US" sz="2300" kern="1200"/>
        </a:p>
      </dsp:txBody>
      <dsp:txXfrm>
        <a:off x="27586" y="2154866"/>
        <a:ext cx="7710867" cy="509938"/>
      </dsp:txXfrm>
    </dsp:sp>
    <dsp:sp modelId="{C0B97FE2-3264-4672-B64D-65B83935CB69}">
      <dsp:nvSpPr>
        <dsp:cNvPr id="0" name=""/>
        <dsp:cNvSpPr/>
      </dsp:nvSpPr>
      <dsp:spPr>
        <a:xfrm>
          <a:off x="0" y="2758630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Parte do Pai</a:t>
          </a:r>
          <a:endParaRPr lang="en-US" sz="2300" kern="1200"/>
        </a:p>
      </dsp:txBody>
      <dsp:txXfrm>
        <a:off x="27586" y="2786216"/>
        <a:ext cx="7710867" cy="509938"/>
      </dsp:txXfrm>
    </dsp:sp>
    <dsp:sp modelId="{054E2494-A530-4F4D-A151-1D461BF13158}">
      <dsp:nvSpPr>
        <dsp:cNvPr id="0" name=""/>
        <dsp:cNvSpPr/>
      </dsp:nvSpPr>
      <dsp:spPr>
        <a:xfrm>
          <a:off x="0" y="3389981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Expressão temporária</a:t>
          </a:r>
          <a:endParaRPr lang="en-US" sz="2300" kern="1200"/>
        </a:p>
      </dsp:txBody>
      <dsp:txXfrm>
        <a:off x="27586" y="3417567"/>
        <a:ext cx="7710867" cy="509938"/>
      </dsp:txXfrm>
    </dsp:sp>
    <dsp:sp modelId="{6817488E-54D1-4B93-9CFB-AA76865C93DB}">
      <dsp:nvSpPr>
        <dsp:cNvPr id="0" name=""/>
        <dsp:cNvSpPr/>
      </dsp:nvSpPr>
      <dsp:spPr>
        <a:xfrm>
          <a:off x="0" y="4021331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Ele é:</a:t>
          </a:r>
          <a:endParaRPr lang="en-US" sz="2300" kern="1200"/>
        </a:p>
      </dsp:txBody>
      <dsp:txXfrm>
        <a:off x="27586" y="4048917"/>
        <a:ext cx="7710867" cy="509938"/>
      </dsp:txXfrm>
    </dsp:sp>
    <dsp:sp modelId="{18C10C30-705B-42C5-9656-3259662E5D39}">
      <dsp:nvSpPr>
        <dsp:cNvPr id="0" name=""/>
        <dsp:cNvSpPr/>
      </dsp:nvSpPr>
      <dsp:spPr>
        <a:xfrm>
          <a:off x="0" y="4652681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Pessoa divina distinta</a:t>
          </a:r>
          <a:endParaRPr lang="en-US" sz="2300" kern="1200"/>
        </a:p>
      </dsp:txBody>
      <dsp:txXfrm>
        <a:off x="27586" y="4680267"/>
        <a:ext cx="7710867" cy="509938"/>
      </dsp:txXfrm>
    </dsp:sp>
    <dsp:sp modelId="{69D64436-D5F7-40D5-B836-94521407123B}">
      <dsp:nvSpPr>
        <dsp:cNvPr id="0" name=""/>
        <dsp:cNvSpPr/>
      </dsp:nvSpPr>
      <dsp:spPr>
        <a:xfrm>
          <a:off x="0" y="5284031"/>
          <a:ext cx="7766039" cy="565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Em comunhão eterna com o Pai</a:t>
          </a:r>
          <a:endParaRPr lang="en-US" sz="2300" kern="1200"/>
        </a:p>
      </dsp:txBody>
      <dsp:txXfrm>
        <a:off x="27586" y="5311617"/>
        <a:ext cx="7710867" cy="509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2D01-5B56-4070-B654-00BB9E0DD272}">
      <dsp:nvSpPr>
        <dsp:cNvPr id="0" name=""/>
        <dsp:cNvSpPr/>
      </dsp:nvSpPr>
      <dsp:spPr>
        <a:xfrm>
          <a:off x="0" y="770"/>
          <a:ext cx="66992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9DC17-03AF-4680-97C1-DC428E50C9D6}">
      <dsp:nvSpPr>
        <dsp:cNvPr id="0" name=""/>
        <dsp:cNvSpPr/>
      </dsp:nvSpPr>
      <dsp:spPr>
        <a:xfrm>
          <a:off x="0" y="770"/>
          <a:ext cx="6699228" cy="126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Um só Deus em essência</a:t>
          </a:r>
          <a:endParaRPr lang="en-US" sz="3500" kern="1200"/>
        </a:p>
      </dsp:txBody>
      <dsp:txXfrm>
        <a:off x="0" y="770"/>
        <a:ext cx="6699228" cy="1262195"/>
      </dsp:txXfrm>
    </dsp:sp>
    <dsp:sp modelId="{FE1AD858-4491-41E0-BF94-ECAFEE106935}">
      <dsp:nvSpPr>
        <dsp:cNvPr id="0" name=""/>
        <dsp:cNvSpPr/>
      </dsp:nvSpPr>
      <dsp:spPr>
        <a:xfrm>
          <a:off x="0" y="1262965"/>
          <a:ext cx="6699228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2F200-8F5C-4E4C-AE3A-14D3096E8456}">
      <dsp:nvSpPr>
        <dsp:cNvPr id="0" name=""/>
        <dsp:cNvSpPr/>
      </dsp:nvSpPr>
      <dsp:spPr>
        <a:xfrm>
          <a:off x="0" y="1262965"/>
          <a:ext cx="6699228" cy="126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Três Pessoas eternas</a:t>
          </a:r>
          <a:endParaRPr lang="en-US" sz="3500" kern="1200"/>
        </a:p>
      </dsp:txBody>
      <dsp:txXfrm>
        <a:off x="0" y="1262965"/>
        <a:ext cx="6699228" cy="1262195"/>
      </dsp:txXfrm>
    </dsp:sp>
    <dsp:sp modelId="{080ADE79-BC52-4071-B859-62CA9E32FF1A}">
      <dsp:nvSpPr>
        <dsp:cNvPr id="0" name=""/>
        <dsp:cNvSpPr/>
      </dsp:nvSpPr>
      <dsp:spPr>
        <a:xfrm>
          <a:off x="0" y="2525161"/>
          <a:ext cx="669922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E6BE1-08C5-47C0-9ACA-E062C3D4F41C}">
      <dsp:nvSpPr>
        <dsp:cNvPr id="0" name=""/>
        <dsp:cNvSpPr/>
      </dsp:nvSpPr>
      <dsp:spPr>
        <a:xfrm>
          <a:off x="0" y="2525161"/>
          <a:ext cx="6699228" cy="126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Coiguais</a:t>
          </a:r>
          <a:endParaRPr lang="en-US" sz="3500" kern="1200"/>
        </a:p>
      </dsp:txBody>
      <dsp:txXfrm>
        <a:off x="0" y="2525161"/>
        <a:ext cx="6699228" cy="1262195"/>
      </dsp:txXfrm>
    </dsp:sp>
    <dsp:sp modelId="{19AEEE1C-E705-45FA-BC1D-A544CF37A2AC}">
      <dsp:nvSpPr>
        <dsp:cNvPr id="0" name=""/>
        <dsp:cNvSpPr/>
      </dsp:nvSpPr>
      <dsp:spPr>
        <a:xfrm>
          <a:off x="0" y="3787356"/>
          <a:ext cx="6699228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714F-BAA8-4097-9C6E-23489B11C621}">
      <dsp:nvSpPr>
        <dsp:cNvPr id="0" name=""/>
        <dsp:cNvSpPr/>
      </dsp:nvSpPr>
      <dsp:spPr>
        <a:xfrm>
          <a:off x="0" y="3787356"/>
          <a:ext cx="6699228" cy="126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Coeternas</a:t>
          </a:r>
          <a:endParaRPr lang="en-US" sz="3500" kern="1200"/>
        </a:p>
      </dsp:txBody>
      <dsp:txXfrm>
        <a:off x="0" y="3787356"/>
        <a:ext cx="6699228" cy="1262195"/>
      </dsp:txXfrm>
    </dsp:sp>
    <dsp:sp modelId="{B80F4C3F-3DBF-404E-AFF6-7BBC89426556}">
      <dsp:nvSpPr>
        <dsp:cNvPr id="0" name=""/>
        <dsp:cNvSpPr/>
      </dsp:nvSpPr>
      <dsp:spPr>
        <a:xfrm>
          <a:off x="0" y="5049552"/>
          <a:ext cx="669922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5C99D-FF24-4E7A-8B1C-ED0D31F1933E}">
      <dsp:nvSpPr>
        <dsp:cNvPr id="0" name=""/>
        <dsp:cNvSpPr/>
      </dsp:nvSpPr>
      <dsp:spPr>
        <a:xfrm>
          <a:off x="0" y="5049552"/>
          <a:ext cx="6699228" cy="126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Cooperantes na obra da redenção</a:t>
          </a:r>
          <a:endParaRPr lang="en-US" sz="3500" kern="1200"/>
        </a:p>
      </dsp:txBody>
      <dsp:txXfrm>
        <a:off x="0" y="5049552"/>
        <a:ext cx="6699228" cy="1262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90BB-B016-42F4-B2C1-EC2C253B7C9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Erro da TNM:</a:t>
          </a:r>
          <a:endParaRPr lang="en-US" sz="2600" kern="1200"/>
        </a:p>
      </dsp:txBody>
      <dsp:txXfrm>
        <a:off x="3080" y="587032"/>
        <a:ext cx="2444055" cy="1466433"/>
      </dsp:txXfrm>
    </dsp:sp>
    <dsp:sp modelId="{2DBDE131-4B99-49CD-A174-AAD23EC0EF5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Tradução teológica / Não gramatical </a:t>
          </a:r>
          <a:endParaRPr lang="en-US" sz="2600" kern="1200"/>
        </a:p>
      </dsp:txBody>
      <dsp:txXfrm>
        <a:off x="2691541" y="587032"/>
        <a:ext cx="2444055" cy="1466433"/>
      </dsp:txXfrm>
    </dsp:sp>
    <dsp:sp modelId="{51A91256-3A88-4BCC-B77C-9B52E977DDD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Objetivo: Negar a divindade do Filho</a:t>
          </a:r>
          <a:endParaRPr lang="en-US" sz="2600" kern="1200"/>
        </a:p>
      </dsp:txBody>
      <dsp:txXfrm>
        <a:off x="5380002" y="587032"/>
        <a:ext cx="2444055" cy="1466433"/>
      </dsp:txXfrm>
    </dsp:sp>
    <dsp:sp modelId="{8E6BE3AB-A3B3-4A65-B72D-CED5093066A7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Resposta bíblica:</a:t>
          </a:r>
          <a:endParaRPr lang="en-US" sz="2600" kern="1200"/>
        </a:p>
      </dsp:txBody>
      <dsp:txXfrm>
        <a:off x="8068463" y="587032"/>
        <a:ext cx="2444055" cy="1466433"/>
      </dsp:txXfrm>
    </dsp:sp>
    <dsp:sp modelId="{B8AF96AD-338E-4070-8EED-1ABD4BB6AF1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1.1</a:t>
          </a:r>
          <a:endParaRPr lang="en-US" sz="2600" kern="1200"/>
        </a:p>
      </dsp:txBody>
      <dsp:txXfrm>
        <a:off x="1347311" y="2297871"/>
        <a:ext cx="2444055" cy="1466433"/>
      </dsp:txXfrm>
    </dsp:sp>
    <dsp:sp modelId="{91478A7F-5DAA-4577-B465-422C3583C2FF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20.28</a:t>
          </a:r>
          <a:endParaRPr lang="en-US" sz="2600" kern="1200"/>
        </a:p>
      </dsp:txBody>
      <dsp:txXfrm>
        <a:off x="4035772" y="2297871"/>
        <a:ext cx="2444055" cy="1466433"/>
      </dsp:txXfrm>
    </dsp:sp>
    <dsp:sp modelId="{BC4F429E-FF7F-401E-AE1F-7EFC6EF19A53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Tito 2.13</a:t>
          </a:r>
          <a:endParaRPr lang="en-US" sz="2600" kern="1200"/>
        </a:p>
      </dsp:txBody>
      <dsp:txXfrm>
        <a:off x="6724233" y="2297871"/>
        <a:ext cx="2444055" cy="1466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04DFE-1FA2-48BD-A82E-A5447C93F12F}">
      <dsp:nvSpPr>
        <dsp:cNvPr id="0" name=""/>
        <dsp:cNvSpPr/>
      </dsp:nvSpPr>
      <dsp:spPr>
        <a:xfrm>
          <a:off x="0" y="772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8ABC1-5560-411A-92BD-B39C7F2BBED8}">
      <dsp:nvSpPr>
        <dsp:cNvPr id="0" name=""/>
        <dsp:cNvSpPr/>
      </dsp:nvSpPr>
      <dsp:spPr>
        <a:xfrm>
          <a:off x="0" y="772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João atribui ao Verbo:</a:t>
          </a:r>
          <a:endParaRPr lang="en-US" sz="2500" kern="1200"/>
        </a:p>
      </dsp:txBody>
      <dsp:txXfrm>
        <a:off x="0" y="772"/>
        <a:ext cx="7802644" cy="904198"/>
      </dsp:txXfrm>
    </dsp:sp>
    <dsp:sp modelId="{96FEEEFB-ED0D-45C1-A941-B5480CF470FD}">
      <dsp:nvSpPr>
        <dsp:cNvPr id="0" name=""/>
        <dsp:cNvSpPr/>
      </dsp:nvSpPr>
      <dsp:spPr>
        <a:xfrm>
          <a:off x="0" y="904971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6427A-DF85-4F33-BE90-3995571E6B46}">
      <dsp:nvSpPr>
        <dsp:cNvPr id="0" name=""/>
        <dsp:cNvSpPr/>
      </dsp:nvSpPr>
      <dsp:spPr>
        <a:xfrm>
          <a:off x="0" y="904971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criação universal</a:t>
          </a:r>
          <a:endParaRPr lang="en-US" sz="2500" kern="1200"/>
        </a:p>
      </dsp:txBody>
      <dsp:txXfrm>
        <a:off x="0" y="904971"/>
        <a:ext cx="7802644" cy="904198"/>
      </dsp:txXfrm>
    </dsp:sp>
    <dsp:sp modelId="{71E2F216-789A-4762-9597-4A0D522C6201}">
      <dsp:nvSpPr>
        <dsp:cNvPr id="0" name=""/>
        <dsp:cNvSpPr/>
      </dsp:nvSpPr>
      <dsp:spPr>
        <a:xfrm>
          <a:off x="0" y="1809170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84922-BDD3-450F-929A-35DFF88D21B5}">
      <dsp:nvSpPr>
        <dsp:cNvPr id="0" name=""/>
        <dsp:cNvSpPr/>
      </dsp:nvSpPr>
      <dsp:spPr>
        <a:xfrm>
          <a:off x="0" y="1809170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origem de tudo o que existe</a:t>
          </a:r>
          <a:endParaRPr lang="en-US" sz="2500" kern="1200"/>
        </a:p>
      </dsp:txBody>
      <dsp:txXfrm>
        <a:off x="0" y="1809170"/>
        <a:ext cx="7802644" cy="904198"/>
      </dsp:txXfrm>
    </dsp:sp>
    <dsp:sp modelId="{D41C5836-7581-4EBA-845D-ABA96AA120EB}">
      <dsp:nvSpPr>
        <dsp:cNvPr id="0" name=""/>
        <dsp:cNvSpPr/>
      </dsp:nvSpPr>
      <dsp:spPr>
        <a:xfrm>
          <a:off x="0" y="2713369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E81B0-E0C8-4F58-AAAC-1AB3E170119E}">
      <dsp:nvSpPr>
        <dsp:cNvPr id="0" name=""/>
        <dsp:cNvSpPr/>
      </dsp:nvSpPr>
      <dsp:spPr>
        <a:xfrm>
          <a:off x="0" y="2713369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 texto é absoluto: “Todas as coisas” / Sem exceção</a:t>
          </a:r>
          <a:endParaRPr lang="en-US" sz="2500" kern="1200"/>
        </a:p>
      </dsp:txBody>
      <dsp:txXfrm>
        <a:off x="0" y="2713369"/>
        <a:ext cx="7802644" cy="904198"/>
      </dsp:txXfrm>
    </dsp:sp>
    <dsp:sp modelId="{ED2E6F27-A423-4810-9FB6-60B235D42097}">
      <dsp:nvSpPr>
        <dsp:cNvPr id="0" name=""/>
        <dsp:cNvSpPr/>
      </dsp:nvSpPr>
      <dsp:spPr>
        <a:xfrm>
          <a:off x="0" y="3617568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4DA79-DD1B-4A48-B0EF-231C8066C50E}">
      <dsp:nvSpPr>
        <dsp:cNvPr id="0" name=""/>
        <dsp:cNvSpPr/>
      </dsp:nvSpPr>
      <dsp:spPr>
        <a:xfrm>
          <a:off x="0" y="3617568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Cristo não faz parte da criação</a:t>
          </a:r>
          <a:endParaRPr lang="en-US" sz="2500" kern="1200"/>
        </a:p>
      </dsp:txBody>
      <dsp:txXfrm>
        <a:off x="0" y="3617568"/>
        <a:ext cx="7802644" cy="904198"/>
      </dsp:txXfrm>
    </dsp:sp>
    <dsp:sp modelId="{D08A7BDA-6A14-4D47-9140-1010AE34991A}">
      <dsp:nvSpPr>
        <dsp:cNvPr id="0" name=""/>
        <dsp:cNvSpPr/>
      </dsp:nvSpPr>
      <dsp:spPr>
        <a:xfrm>
          <a:off x="0" y="4521767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3A346-4B82-4824-A645-BEC4F0AD1A7D}">
      <dsp:nvSpPr>
        <dsp:cNvPr id="0" name=""/>
        <dsp:cNvSpPr/>
      </dsp:nvSpPr>
      <dsp:spPr>
        <a:xfrm>
          <a:off x="0" y="4521767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Cristo é </a:t>
          </a:r>
          <a:r>
            <a:rPr lang="pt-BR" sz="2500" b="1" kern="1200"/>
            <a:t>a causa da criação</a:t>
          </a:r>
          <a:endParaRPr lang="en-US" sz="2500" kern="1200"/>
        </a:p>
      </dsp:txBody>
      <dsp:txXfrm>
        <a:off x="0" y="4521767"/>
        <a:ext cx="7802644" cy="904198"/>
      </dsp:txXfrm>
    </dsp:sp>
    <dsp:sp modelId="{7D2CA677-1E76-4F07-9BA2-5CFA32AC2227}">
      <dsp:nvSpPr>
        <dsp:cNvPr id="0" name=""/>
        <dsp:cNvSpPr/>
      </dsp:nvSpPr>
      <dsp:spPr>
        <a:xfrm>
          <a:off x="0" y="5425966"/>
          <a:ext cx="780264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1BF70-967B-41ED-8214-9B0210950517}">
      <dsp:nvSpPr>
        <dsp:cNvPr id="0" name=""/>
        <dsp:cNvSpPr/>
      </dsp:nvSpPr>
      <dsp:spPr>
        <a:xfrm>
          <a:off x="0" y="5425966"/>
          <a:ext cx="7802644" cy="90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Criação não começa no Gênesis;  Criação começa </a:t>
          </a:r>
          <a:r>
            <a:rPr lang="pt-BR" sz="2500" b="1" kern="1200"/>
            <a:t>no Logos</a:t>
          </a:r>
          <a:endParaRPr lang="en-US" sz="2500" kern="1200"/>
        </a:p>
      </dsp:txBody>
      <dsp:txXfrm>
        <a:off x="0" y="5425966"/>
        <a:ext cx="7802644" cy="90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0EAD99-6F0B-1C0F-831B-5F52A0E21D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56506"/>
            <a:ext cx="10515600" cy="10515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de-DE" sz="4600" dirty="0">
                <a:ea typeface="+mj-lt"/>
                <a:cs typeface="+mj-lt"/>
              </a:rPr>
              <a:t>O FILHO COMO O VERBO DE DEUS</a:t>
            </a:r>
            <a:endParaRPr lang="pt-BR" sz="4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2000">
                <a:ea typeface="+mn-lt"/>
                <a:cs typeface="+mn-lt"/>
              </a:rPr>
              <a:t>EBD Adultos | 1º Trimestre de 2026</a:t>
            </a:r>
            <a:endParaRPr lang="pt-BR" sz="20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8F13611F-70E7-DDCD-65BE-601B3A9E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68"/>
          <a:stretch>
            <a:fillRect/>
          </a:stretch>
        </p:blipFill>
        <p:spPr>
          <a:xfrm>
            <a:off x="5973364" y="636218"/>
            <a:ext cx="5536001" cy="5465791"/>
          </a:xfrm>
          <a:prstGeom prst="rect">
            <a:avLst/>
          </a:prstGeom>
          <a:noFill/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4BCBEE-41C7-3A22-2883-CFBD9F20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2421BA-19B2-9610-FB9A-86528F22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8F9BF-9847-C97B-B9EB-8FBEB38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ARIANISMO</a:t>
            </a:r>
            <a:endParaRPr lang="pt-BR"/>
          </a:p>
        </p:txBody>
      </p:sp>
      <p:pic>
        <p:nvPicPr>
          <p:cNvPr id="18" name="Imagem 17" descr="Foto em preto e branco de rosto de homem visto de perto&#10;&#10;O conteúdo gerado por IA pode estar incorreto.">
            <a:extLst>
              <a:ext uri="{FF2B5EF4-FFF2-40B4-BE49-F238E27FC236}">
                <a16:creationId xmlns:a16="http://schemas.microsoft.com/office/drawing/2014/main" id="{2BA1E3F3-0E7C-6B93-4268-15BF2533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309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08D3E77-3D4A-5335-263F-5BCE7A100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875400"/>
              </p:ext>
            </p:extLst>
          </p:nvPr>
        </p:nvGraphicFramePr>
        <p:xfrm>
          <a:off x="119333" y="1542543"/>
          <a:ext cx="6373657" cy="542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7F77D170-E8D5-65EB-EC55-A9A073F4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C644EC0E-0AA7-1FBB-E712-F93E331F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4103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F6BB5E-7A32-CB6A-E39E-2F12CEF9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29" y="-479763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O VERBO ESTAVA COM DEUS</a:t>
            </a:r>
            <a:endParaRPr lang="pt-BR" sz="4200"/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m 42" descr="Imagem do Pin de história">
            <a:extLst>
              <a:ext uri="{FF2B5EF4-FFF2-40B4-BE49-F238E27FC236}">
                <a16:creationId xmlns:a16="http://schemas.microsoft.com/office/drawing/2014/main" id="{7B87FFE5-5282-5398-DE2E-C63E26FA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34" r="-1" b="247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6037A64D-2BC9-08FE-D0BA-2282A257C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90692"/>
              </p:ext>
            </p:extLst>
          </p:nvPr>
        </p:nvGraphicFramePr>
        <p:xfrm>
          <a:off x="93742" y="903202"/>
          <a:ext cx="7766039" cy="671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2EFD03AF-7C5A-7963-27F4-6DC97B9A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F640394A-8AC8-EE1D-75C1-D6CFA49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0148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DB2A8B-A0CE-D7EC-F2C6-3DEFFBC7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TRINDADE NA TEOLOGIA PENTECOSTAL</a:t>
            </a:r>
            <a:endParaRPr lang="pt-BR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BFFF90-61B2-1789-7D05-CB7D5136D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81837"/>
              </p:ext>
            </p:extLst>
          </p:nvPr>
        </p:nvGraphicFramePr>
        <p:xfrm>
          <a:off x="4849301" y="640822"/>
          <a:ext cx="6699229" cy="631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35D58B6-1D6D-4218-D975-BF26235F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D8221EFD-9768-BE9E-F7D2-1C87DC2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4770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A66633-F384-3F20-DEE5-45431A3F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MODALISMO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529B55-2A12-DD8B-94F2-018EB747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Modalismo ensina: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Um Deus / Uma Pessoa / Três manifestações</a:t>
            </a:r>
            <a:endParaRPr lang="pt-BR"/>
          </a:p>
          <a:p>
            <a:pPr>
              <a:buFont typeface="Arial"/>
              <a:buChar char="•"/>
            </a:pPr>
            <a:endParaRPr lang="pt-BR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João</a:t>
            </a:r>
            <a:r>
              <a:rPr lang="pt-BR">
                <a:ea typeface="+mn-lt"/>
                <a:cs typeface="+mn-lt"/>
              </a:rPr>
              <a:t> ensina: Relação real entre Pai e Filho</a:t>
            </a: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Não há: Diálogo fictício</a:t>
            </a: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Há: Comunhão eterna</a:t>
            </a:r>
            <a:endParaRPr lang="pt-BR"/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8756781E-CC2C-93C8-F21B-BCF1A1EF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70" r="19775" b="-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FFAA9-B80C-2578-DADC-CBACC8AD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D690FC-BA1F-00BD-E20D-A449CC50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1364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66C101-A461-BBC7-D52F-27A0BE14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533458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 VERBO ERA DEUS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2FE59A57-8BF6-5BA4-1B52-DB46F55F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08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D59E2A-6F47-CA83-414D-55ACB3C9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063" y="1355153"/>
            <a:ext cx="7228771" cy="56835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i="1" err="1">
                <a:ea typeface="+mn-lt"/>
                <a:cs typeface="+mn-lt"/>
              </a:rPr>
              <a:t>Theos</a:t>
            </a:r>
            <a:r>
              <a:rPr lang="pt-BR">
                <a:ea typeface="+mn-lt"/>
                <a:cs typeface="+mn-lt"/>
              </a:rPr>
              <a:t> sem artigo: Enfatiza natureza. Não indefinição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>
                <a:ea typeface="+mn-lt"/>
                <a:cs typeface="+mn-lt"/>
              </a:rPr>
              <a:t>João não </a:t>
            </a:r>
            <a:r>
              <a:rPr lang="pt-BR" err="1">
                <a:ea typeface="+mn-lt"/>
                <a:cs typeface="+mn-lt"/>
              </a:rPr>
              <a:t>diz:“O</a:t>
            </a:r>
            <a:r>
              <a:rPr lang="pt-BR">
                <a:ea typeface="+mn-lt"/>
                <a:cs typeface="+mn-lt"/>
              </a:rPr>
              <a:t> Verbo era um deus”</a:t>
            </a: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João afirma: O Verbo possui a mesma essência divina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Cristo é: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Deus por natureza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Não por título</a:t>
            </a:r>
            <a:endParaRPr lang="pt-BR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CD485-77FD-1975-8BAC-DEFB6CFA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3DD505-18DE-DA93-CF9A-374467FB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371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OS CINCO PONTOS DO ARMINIANISMO E A OPOSIÇÃO CALVINISTA | Agreste ...">
            <a:extLst>
              <a:ext uri="{FF2B5EF4-FFF2-40B4-BE49-F238E27FC236}">
                <a16:creationId xmlns:a16="http://schemas.microsoft.com/office/drawing/2014/main" id="{3997F8FE-A0AA-1724-D6AB-D539B8D6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F7E45-E868-36B2-C5A0-CCD85E29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CLAUDIONOR DE ANDRADE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B1F07-12E9-AA2F-5B9D-60AD029D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5" y="2462956"/>
            <a:ext cx="4066604" cy="3900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“A divindade do Filho não é derivada, mas essencial e eterna.”</a:t>
            </a:r>
          </a:p>
          <a:p>
            <a:pPr marL="0" indent="0"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Cristo: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Possui todos os atributos divinos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Compartilha da mesma substância do Pai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7127CE-AF95-249B-FCFF-49E4D01F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94F700-6A31-F022-E366-1D424935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437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Foto 01 - Testemunhas de Jeová Mais de um século de publicações em ...">
            <a:extLst>
              <a:ext uri="{FF2B5EF4-FFF2-40B4-BE49-F238E27FC236}">
                <a16:creationId xmlns:a16="http://schemas.microsoft.com/office/drawing/2014/main" id="{FFC83105-D539-FC7D-BADE-7BFE9C8B86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320" b="1241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0E187-705B-5DB6-81B5-78164251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TESTEMUNHAS DE JEOVÁ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901601B-AD2A-991B-A496-F39D49509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7849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453C06BC-B04B-64D3-471F-CB68BDF0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09A72432-DE41-0184-C697-8FAA26B5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6587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37996F-781E-DE5B-1177-49B0DB97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II. O VERBO COMO CRIADOR E SUSTENTADOR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8B34A1-1BFE-1CFC-A854-F25233DF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E71C48-1EA9-E29D-768F-A630CF8C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7047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F504F8-CA93-4E91-DE52-29ED32B6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“TODAS AS COISAS FORAM FEITAS POR ELE” (Jo 1.3)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AD73726-9B5D-0E90-65E6-E7F599EF2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65792"/>
              </p:ext>
            </p:extLst>
          </p:nvPr>
        </p:nvGraphicFramePr>
        <p:xfrm>
          <a:off x="4258071" y="261610"/>
          <a:ext cx="7802644" cy="633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Espaço Reservado para Número de Slide 25">
            <a:extLst>
              <a:ext uri="{FF2B5EF4-FFF2-40B4-BE49-F238E27FC236}">
                <a16:creationId xmlns:a16="http://schemas.microsoft.com/office/drawing/2014/main" id="{F197136D-4548-731B-BE41-5B8B8F27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25" name="Espaço Reservado para Rodapé 24">
            <a:extLst>
              <a:ext uri="{FF2B5EF4-FFF2-40B4-BE49-F238E27FC236}">
                <a16:creationId xmlns:a16="http://schemas.microsoft.com/office/drawing/2014/main" id="{EFBAC4A8-AB96-2337-6207-059C376F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3740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81768D-8186-B930-42EC-27F88081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CRISTO E A DOUTRINA DA CRIAÇÃO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D717050-2910-4814-0EF2-A3EC997B6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379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63E49749-8B18-CCFA-CD8F-B55C81B6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F5D0DE12-B980-2D64-6B79-BC68B77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489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1FDB3F-0F6F-9FF6-02D9-93531BAE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Logos eterno como </a:t>
            </a: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Deus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Criador</a:t>
            </a: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Revelador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sX0" fmla="*/ 0 w 3647661"/>
              <a:gd name="csY0" fmla="*/ 0 h 4436126"/>
              <a:gd name="csX1" fmla="*/ 498514 w 3647661"/>
              <a:gd name="csY1" fmla="*/ 0 h 4436126"/>
              <a:gd name="csX2" fmla="*/ 1069981 w 3647661"/>
              <a:gd name="csY2" fmla="*/ 0 h 4436126"/>
              <a:gd name="csX3" fmla="*/ 1714401 w 3647661"/>
              <a:gd name="csY3" fmla="*/ 0 h 4436126"/>
              <a:gd name="csX4" fmla="*/ 2285868 w 3647661"/>
              <a:gd name="csY4" fmla="*/ 0 h 4436126"/>
              <a:gd name="csX5" fmla="*/ 2784381 w 3647661"/>
              <a:gd name="csY5" fmla="*/ 0 h 4436126"/>
              <a:gd name="csX6" fmla="*/ 3647661 w 3647661"/>
              <a:gd name="csY6" fmla="*/ 0 h 4436126"/>
              <a:gd name="csX7" fmla="*/ 3647661 w 3647661"/>
              <a:gd name="csY7" fmla="*/ 633732 h 4436126"/>
              <a:gd name="csX8" fmla="*/ 3647661 w 3647661"/>
              <a:gd name="csY8" fmla="*/ 1267465 h 4436126"/>
              <a:gd name="csX9" fmla="*/ 3647661 w 3647661"/>
              <a:gd name="csY9" fmla="*/ 1768113 h 4436126"/>
              <a:gd name="csX10" fmla="*/ 3647661 w 3647661"/>
              <a:gd name="csY10" fmla="*/ 2446207 h 4436126"/>
              <a:gd name="csX11" fmla="*/ 3647661 w 3647661"/>
              <a:gd name="csY11" fmla="*/ 2946855 h 4436126"/>
              <a:gd name="csX12" fmla="*/ 3647661 w 3647661"/>
              <a:gd name="csY12" fmla="*/ 3580587 h 4436126"/>
              <a:gd name="csX13" fmla="*/ 3647661 w 3647661"/>
              <a:gd name="csY13" fmla="*/ 4436126 h 4436126"/>
              <a:gd name="csX14" fmla="*/ 3039718 w 3647661"/>
              <a:gd name="csY14" fmla="*/ 4436126 h 4436126"/>
              <a:gd name="csX15" fmla="*/ 2431774 w 3647661"/>
              <a:gd name="csY15" fmla="*/ 4436126 h 4436126"/>
              <a:gd name="csX16" fmla="*/ 1823831 w 3647661"/>
              <a:gd name="csY16" fmla="*/ 4436126 h 4436126"/>
              <a:gd name="csX17" fmla="*/ 1288840 w 3647661"/>
              <a:gd name="csY17" fmla="*/ 4436126 h 4436126"/>
              <a:gd name="csX18" fmla="*/ 607943 w 3647661"/>
              <a:gd name="csY18" fmla="*/ 4436126 h 4436126"/>
              <a:gd name="csX19" fmla="*/ 0 w 3647661"/>
              <a:gd name="csY19" fmla="*/ 4436126 h 4436126"/>
              <a:gd name="csX20" fmla="*/ 0 w 3647661"/>
              <a:gd name="csY20" fmla="*/ 3758032 h 4436126"/>
              <a:gd name="csX21" fmla="*/ 0 w 3647661"/>
              <a:gd name="csY21" fmla="*/ 3035578 h 4436126"/>
              <a:gd name="csX22" fmla="*/ 0 w 3647661"/>
              <a:gd name="csY22" fmla="*/ 2401845 h 4436126"/>
              <a:gd name="csX23" fmla="*/ 0 w 3647661"/>
              <a:gd name="csY23" fmla="*/ 1768113 h 4436126"/>
              <a:gd name="csX24" fmla="*/ 0 w 3647661"/>
              <a:gd name="csY24" fmla="*/ 1178742 h 4436126"/>
              <a:gd name="csX25" fmla="*/ 0 w 3647661"/>
              <a:gd name="csY25" fmla="*/ 589371 h 4436126"/>
              <a:gd name="csX26" fmla="*/ 0 w 3647661"/>
              <a:gd name="csY26" fmla="*/ 0 h 4436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B02D9F-0DDF-2B11-014D-750E3D11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sz="3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cristianismo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começa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com um </a:t>
            </a:r>
            <a:r>
              <a:rPr lang="en-US" sz="3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moral,</a:t>
            </a:r>
            <a:br>
              <a:rPr lang="en-US" sz="3000" kern="1200"/>
            </a:b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mas com </a:t>
            </a:r>
            <a:r>
              <a:rPr lang="en-US" sz="30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Pessoa </a:t>
            </a:r>
            <a:r>
              <a:rPr lang="en-US" sz="3000" b="1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eterna</a:t>
            </a:r>
            <a:r>
              <a:rPr lang="en-US" sz="3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revelada</a:t>
            </a:r>
            <a:r>
              <a:rPr lang="en-US" sz="3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história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sX0" fmla="*/ 0 w 6281928"/>
              <a:gd name="csY0" fmla="*/ 0 h 18288"/>
              <a:gd name="csX1" fmla="*/ 572353 w 6281928"/>
              <a:gd name="csY1" fmla="*/ 0 h 18288"/>
              <a:gd name="csX2" fmla="*/ 1207526 w 6281928"/>
              <a:gd name="csY2" fmla="*/ 0 h 18288"/>
              <a:gd name="csX3" fmla="*/ 1779880 w 6281928"/>
              <a:gd name="csY3" fmla="*/ 0 h 18288"/>
              <a:gd name="csX4" fmla="*/ 2540691 w 6281928"/>
              <a:gd name="csY4" fmla="*/ 0 h 18288"/>
              <a:gd name="csX5" fmla="*/ 3238683 w 6281928"/>
              <a:gd name="csY5" fmla="*/ 0 h 18288"/>
              <a:gd name="csX6" fmla="*/ 3936675 w 6281928"/>
              <a:gd name="csY6" fmla="*/ 0 h 18288"/>
              <a:gd name="csX7" fmla="*/ 4760305 w 6281928"/>
              <a:gd name="csY7" fmla="*/ 0 h 18288"/>
              <a:gd name="csX8" fmla="*/ 5521117 w 6281928"/>
              <a:gd name="csY8" fmla="*/ 0 h 18288"/>
              <a:gd name="csX9" fmla="*/ 6281928 w 6281928"/>
              <a:gd name="csY9" fmla="*/ 0 h 18288"/>
              <a:gd name="csX10" fmla="*/ 6281928 w 6281928"/>
              <a:gd name="csY10" fmla="*/ 18288 h 18288"/>
              <a:gd name="csX11" fmla="*/ 5772394 w 6281928"/>
              <a:gd name="csY11" fmla="*/ 18288 h 18288"/>
              <a:gd name="csX12" fmla="*/ 5200040 w 6281928"/>
              <a:gd name="csY12" fmla="*/ 18288 h 18288"/>
              <a:gd name="csX13" fmla="*/ 4439229 w 6281928"/>
              <a:gd name="csY13" fmla="*/ 18288 h 18288"/>
              <a:gd name="csX14" fmla="*/ 3615599 w 6281928"/>
              <a:gd name="csY14" fmla="*/ 18288 h 18288"/>
              <a:gd name="csX15" fmla="*/ 2980426 w 6281928"/>
              <a:gd name="csY15" fmla="*/ 18288 h 18288"/>
              <a:gd name="csX16" fmla="*/ 2156795 w 6281928"/>
              <a:gd name="csY16" fmla="*/ 18288 h 18288"/>
              <a:gd name="csX17" fmla="*/ 1584442 w 6281928"/>
              <a:gd name="csY17" fmla="*/ 18288 h 18288"/>
              <a:gd name="csX18" fmla="*/ 1074908 w 6281928"/>
              <a:gd name="csY18" fmla="*/ 18288 h 18288"/>
              <a:gd name="csX19" fmla="*/ 0 w 6281928"/>
              <a:gd name="csY19" fmla="*/ 18288 h 18288"/>
              <a:gd name="csX20" fmla="*/ 0 w 6281928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DA57FB-98CC-AB54-CDE7-6F45D460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DF90B8-62F1-8C58-E635-48780742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073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EDE62A-7794-142D-F3FF-E89E1D09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t-BR" sz="5400">
                <a:solidFill>
                  <a:srgbClr val="FFFFFF"/>
                </a:solidFill>
                <a:ea typeface="+mj-lt"/>
                <a:cs typeface="+mj-lt"/>
              </a:rPr>
              <a:t>STANLEY HORTON</a:t>
            </a:r>
            <a:endParaRPr lang="pt-BR" sz="5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41A8B11-82AD-B0A2-057A-DB4D0586E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659523"/>
              </p:ext>
            </p:extLst>
          </p:nvPr>
        </p:nvGraphicFramePr>
        <p:xfrm>
          <a:off x="4061805" y="-4733"/>
          <a:ext cx="8140259" cy="685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9BA4E5CC-8ACD-D618-1C19-0ECF83F1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E4A9317B-96C0-2EFC-65C8-3F36E06B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7961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57433-61F7-E0A8-7075-F3659215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CRISTO NÃO É UM “DEMIURGO”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48FCB3A-B178-D894-D071-2D13DC021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2272B460-59E8-A2D1-FB65-9B337FA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D3A8F01-A604-EEC3-DEDC-73B16988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3826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ão segurando luz desfocada">
            <a:extLst>
              <a:ext uri="{FF2B5EF4-FFF2-40B4-BE49-F238E27FC236}">
                <a16:creationId xmlns:a16="http://schemas.microsoft.com/office/drawing/2014/main" id="{26CDAEDA-6E66-1728-08BB-B15D3089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" r="17643" b="306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9AE98A-3640-159B-E465-E0B2751A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III. O VERBO COMO VIDA E LUZ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A3B908-056C-7484-C057-C21E804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6288E3-CCC1-5BFF-9785-C9DD273A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0417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BA1AFD-50D0-D104-D5B3-157CAA05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“NELE ESTAVA A VIDA” (Jo 1.4)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C20AA4-A754-1AA2-850C-AB35C25C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720" y="710242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Vida (</a:t>
            </a:r>
            <a:r>
              <a:rPr lang="pt-BR" sz="3000" b="1" i="1" err="1">
                <a:ea typeface="+mn-lt"/>
                <a:cs typeface="+mn-lt"/>
              </a:rPr>
              <a:t>zoē</a:t>
            </a:r>
            <a:r>
              <a:rPr lang="pt-BR" sz="3000" b="1">
                <a:ea typeface="+mn-lt"/>
                <a:cs typeface="+mn-lt"/>
              </a:rPr>
              <a:t>):</a:t>
            </a:r>
            <a:endParaRPr lang="pt-BR" sz="3000" b="1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Não é apenas biológica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É vida divina comunicada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Cristo não apenas dá vida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Cristo </a:t>
            </a:r>
            <a:r>
              <a:rPr lang="pt-BR" sz="3000" b="1">
                <a:ea typeface="+mn-lt"/>
                <a:cs typeface="+mn-lt"/>
              </a:rPr>
              <a:t>é a vida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Toda vida espiritual:</a:t>
            </a: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Flui da comunhão com o Filho</a:t>
            </a: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Fora de Cristo há existência</a:t>
            </a: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Mas não há vida verdadeira</a:t>
            </a:r>
            <a:endParaRPr lang="pt-BR" sz="300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A9E0AE-7A37-2BEA-5D5F-9802BB8B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79FB01-66FA-AA73-660F-C93AC76C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5299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>
            <a:extLst>
              <a:ext uri="{FF2B5EF4-FFF2-40B4-BE49-F238E27FC236}">
                <a16:creationId xmlns:a16="http://schemas.microsoft.com/office/drawing/2014/main" id="{E3DA7CF7-9C0D-8045-11FB-EF9DBD07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AEBF10-F991-66AA-EEF8-F5713FCA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VIDA COMO FUNDAMENTO DA SALVAÇÃO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DEF512-1E6C-04E0-A6B6-E96A5D18F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52283"/>
              </p:ext>
            </p:extLst>
          </p:nvPr>
        </p:nvGraphicFramePr>
        <p:xfrm>
          <a:off x="263106" y="1466192"/>
          <a:ext cx="11680165" cy="530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1DD1A8D9-0DD2-40FA-7EE2-AE0E3BD4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E611F80-65B9-E33E-682B-80646BD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9107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3A06C4-2143-75E4-3C00-2035E2D0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VIDA ERA A LUZ DOS HOMENS</a:t>
            </a:r>
            <a:endParaRPr lang="pt-BR" sz="5400"/>
          </a:p>
        </p:txBody>
      </p:sp>
      <p:sp>
        <p:nvSpPr>
          <p:cNvPr id="6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048A4104-F1A0-21DF-B04E-21D15392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4" r="2308" b="-3"/>
          <a:stretch>
            <a:fillRect/>
          </a:stretch>
        </p:blipFill>
        <p:spPr>
          <a:xfrm>
            <a:off x="7114942" y="1835184"/>
            <a:ext cx="4818083" cy="5016662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D79DC3D-5CA3-1147-A708-626A40388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05099"/>
              </p:ext>
            </p:extLst>
          </p:nvPr>
        </p:nvGraphicFramePr>
        <p:xfrm>
          <a:off x="270569" y="2100071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2D39B86D-FC23-A211-0555-5BD3B46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id="{300480FD-187E-D60B-A2B5-3BC68670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9845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AA696C-FA0F-ABFD-CF24-A8888E82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4907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 LUZ CONTRA AS TREVAS</a:t>
            </a:r>
            <a:endParaRPr lang="pt-BR"/>
          </a:p>
        </p:txBody>
      </p:sp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EB625499-A9CA-8418-F05F-0B642BF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79" r="207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889AB9D-1957-EBC0-433C-FCDB6F9A4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2603"/>
              </p:ext>
            </p:extLst>
          </p:nvPr>
        </p:nvGraphicFramePr>
        <p:xfrm>
          <a:off x="145474" y="1723697"/>
          <a:ext cx="6600819" cy="511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C7EB9437-80C5-FA8A-8526-B0050A9E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72A808F-64BF-C93F-013E-B92B43B2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4328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17030-136B-1595-C683-8E68B64E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335990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ENTENDA...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5C6D5E-5E04-DC6D-5AC1-6AD7F059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2" y="1880863"/>
            <a:ext cx="5264380" cy="44996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Onde Cristo reina: Há discernimento / Há santidade / Há transformação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>
                <a:ea typeface="+mn-lt"/>
                <a:cs typeface="+mn-lt"/>
              </a:rPr>
              <a:t>Igrejas sem cristologia:</a:t>
            </a:r>
            <a:endParaRPr lang="pt-BR" b="1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Produzem ativismo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Mas não iluminação espiritual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missão da Igreja: Refletir a luz do Logos</a:t>
            </a:r>
            <a:endParaRPr lang="pt-BR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1B29452E-219E-AF74-45BD-9F373CCC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57" r="-1" b="1328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B60AC1-EF72-72A1-03BB-F71A4016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D3B2A8-1498-6A7A-E15A-A413893E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7877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magem do Pin de história">
            <a:extLst>
              <a:ext uri="{FF2B5EF4-FFF2-40B4-BE49-F238E27FC236}">
                <a16:creationId xmlns:a16="http://schemas.microsoft.com/office/drawing/2014/main" id="{A5E40E45-18BA-583B-6065-4F63CFD9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7252" b="14184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D703F9-D241-AC65-4EE1-CC55750D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TÓPICO IV. O VERBO E A ENCARNAÇÃO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7B4E03-18D0-9809-979D-D86D96C4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41A903-5CD7-E761-3246-A2BC266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9600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70A4F0-B65C-FD5C-4BBF-40B445D5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VERBO SE FEZ CARNE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AF6CA9-87B9-4B9B-F643-A63BA2E03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04243"/>
              </p:ext>
            </p:extLst>
          </p:nvPr>
        </p:nvGraphicFramePr>
        <p:xfrm>
          <a:off x="-7106" y="1729289"/>
          <a:ext cx="12188591" cy="561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4CE1172E-160D-3A43-C951-32C0C93B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27496C0B-7237-547C-1575-B15C699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5948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54CD94-DF3D-AC7D-53A8-44649C76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OBJETIVOS  DA LIÇÃO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0343DCF-4F25-8579-B9F2-D65A802D5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70065"/>
              </p:ext>
            </p:extLst>
          </p:nvPr>
        </p:nvGraphicFramePr>
        <p:xfrm>
          <a:off x="4267743" y="196259"/>
          <a:ext cx="7719778" cy="653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EF5CAAE-4010-3449-8733-20CED21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BF6AA178-2E59-20A1-5A94-62FA15FD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2867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545821-142D-CA5F-7621-537C8EE3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POR QUE A ENCARNAÇÃO?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8A0CBA-D5BF-A2CA-A0F7-D249E85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Encarnação garante:</a:t>
            </a:r>
            <a:endParaRPr lang="pt-BR" sz="32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Mediação perfeita</a:t>
            </a:r>
            <a:endParaRPr lang="pt-BR" sz="32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Redenção eficaz</a:t>
            </a:r>
            <a:endParaRPr lang="pt-BR" sz="32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Sacerdócio eterno</a:t>
            </a:r>
            <a:endParaRPr lang="pt-BR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“Cristo não deixou de ser Deus ao tornar-se homem,</a:t>
            </a:r>
            <a:br>
              <a:rPr lang="pt-BR" sz="3200">
                <a:ea typeface="+mn-lt"/>
                <a:cs typeface="+mn-lt"/>
              </a:rPr>
            </a:b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 nem deixou de ser homem por ser Deus.”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Pearlman</a:t>
            </a:r>
            <a:endParaRPr lang="pt-BR" sz="3200" err="1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2CB81C-EDE6-B2AB-5C2A-2E464DFD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3FC941-032F-12EA-FC59-0DC2D2C7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6365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7467E7-EBBC-99ED-55CB-3F27174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GLÓRIA, GRAÇA E VERDADE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1A6FAD-42DB-988E-8D35-4B23E96C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49" y="1822928"/>
            <a:ext cx="6053002" cy="45966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João afirma: “Vimos a sua glória”</a:t>
            </a:r>
            <a:endParaRPr lang="pt-BR" sz="2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Glória não é espetáculo</a:t>
            </a:r>
            <a:endParaRPr lang="pt-BR" sz="2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Glória é:</a:t>
            </a:r>
            <a:endParaRPr lang="pt-BR" sz="26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Deus presente</a:t>
            </a:r>
            <a:endParaRPr lang="pt-BR" sz="26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Deus acessível</a:t>
            </a: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Graça: Favor imerecido</a:t>
            </a: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ea typeface="+mn-lt"/>
                <a:cs typeface="+mn-lt"/>
              </a:rPr>
              <a:t>Verdade: Revelação plena do Pai</a:t>
            </a:r>
            <a:endParaRPr lang="pt-BR" sz="2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4B58D4BA-7698-42DD-C18C-FD186F7C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79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FE81C-E2EC-4AEA-3AE3-1D2124FE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7E7A3E-C5C3-0E3A-D032-8431BFA5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9856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ACB8A-FCA9-A59B-40BD-9623103D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026" y="-634099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CONCLUSÃO</a:t>
            </a:r>
          </a:p>
        </p:txBody>
      </p:sp>
      <p:pic>
        <p:nvPicPr>
          <p:cNvPr id="4" name="Imagem 3" descr="Uma imagem contendo nuvens, nublado, ao ar livre, edifício&#10;&#10;O conteúdo gerado por IA pode estar incorreto.">
            <a:extLst>
              <a:ext uri="{FF2B5EF4-FFF2-40B4-BE49-F238E27FC236}">
                <a16:creationId xmlns:a16="http://schemas.microsoft.com/office/drawing/2014/main" id="{70E15010-29B6-6AC6-948E-9564B65F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78" r="1231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4C21E7-A95E-8FD8-2EE2-81CA7CA4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289" y="1153869"/>
            <a:ext cx="6236733" cy="5467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Cristo é: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Eterno</a:t>
            </a:r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Criador</a:t>
            </a:r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Revelador</a:t>
            </a:r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Redentor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Igreja permanece saudável: Enquanto permanece centrada no Filho</a:t>
            </a:r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“Conhecer corretamente a Cristo  é conhecer corretamente a Deus.”</a:t>
            </a:r>
            <a:endParaRPr lang="pt-BR"/>
          </a:p>
          <a:p>
            <a:pPr marL="0" indent="0">
              <a:buNone/>
            </a:pPr>
            <a:endParaRPr lang="pt-BR" sz="15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6D9C2-3B25-9C25-4170-F69D083F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3EDFC-27A8-F226-0B5E-4A041D9A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6859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m 32" descr="O que é Helenismo: significado, resumo e características do período ...">
            <a:extLst>
              <a:ext uri="{FF2B5EF4-FFF2-40B4-BE49-F238E27FC236}">
                <a16:creationId xmlns:a16="http://schemas.microsoft.com/office/drawing/2014/main" id="{D74A1DC4-FA63-23DE-DDE6-39B294E6B2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666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D80127-0C4B-00AF-840B-67129095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INTRODUÇÃO TEOLÓGICA AO PRÓLOGO DE JOÃO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F481A58-B48B-9042-477A-F2FC15412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120875"/>
              </p:ext>
            </p:extLst>
          </p:nvPr>
        </p:nvGraphicFramePr>
        <p:xfrm>
          <a:off x="4313" y="1135512"/>
          <a:ext cx="12197751" cy="54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43181BEC-2702-C76A-4A98-DB0F01F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DA22ADDF-0CC8-3E60-47FF-FC3DEF5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3878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7E50B8-9FF7-45AD-2AB3-D62D7DA0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 QUE JOÃO QUER DIZER COM “LOGOS”</a:t>
            </a:r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6ED4CCD7-02D8-CBAC-D4C1-35B6595E7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00177"/>
              </p:ext>
            </p:extLst>
          </p:nvPr>
        </p:nvGraphicFramePr>
        <p:xfrm>
          <a:off x="104955" y="948607"/>
          <a:ext cx="11982090" cy="581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4226FCC8-E7DC-4A83-18C5-8A61CD7DC623}"/>
              </a:ext>
            </a:extLst>
          </p:cNvPr>
          <p:cNvSpPr/>
          <p:nvPr/>
        </p:nvSpPr>
        <p:spPr>
          <a:xfrm>
            <a:off x="2250281" y="4143375"/>
            <a:ext cx="750093" cy="2262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359C6DBB-B1A3-AA38-F43F-9489BB3CD880}"/>
              </a:ext>
            </a:extLst>
          </p:cNvPr>
          <p:cNvSpPr/>
          <p:nvPr/>
        </p:nvSpPr>
        <p:spPr>
          <a:xfrm>
            <a:off x="5255148" y="4143374"/>
            <a:ext cx="750093" cy="2262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10955D06-D57E-F14F-7A62-E57496E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0DFC7AB9-0CFF-ACE5-080F-4ACBE94B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7080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0D5DBC-2F92-B33E-5953-5D2B1E1E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TÓPICO I. O VERBO COMO DEUS ETERNO</a:t>
            </a:r>
          </a:p>
        </p:txBody>
      </p:sp>
      <p:pic>
        <p:nvPicPr>
          <p:cNvPr id="3" name="Imagem 2" descr="Uma imagem contendo mesa, homem, quente, água&#10;&#10;O conteúdo gerado por IA pode estar incorreto.">
            <a:extLst>
              <a:ext uri="{FF2B5EF4-FFF2-40B4-BE49-F238E27FC236}">
                <a16:creationId xmlns:a16="http://schemas.microsoft.com/office/drawing/2014/main" id="{226B569B-7D31-F05A-E41A-FAF490CC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8" r="-1" b="450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CAB73B-0829-1FD7-12E9-F682FE0A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8A6690-0509-12C2-C8AF-F561A736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015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53EAC4-3C8B-7286-D919-511E30C0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“NO PRINCÍPIO ERA O VERBO” 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4385F72-D670-650C-3411-1E6B626F9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78903"/>
              </p:ext>
            </p:extLst>
          </p:nvPr>
        </p:nvGraphicFramePr>
        <p:xfrm>
          <a:off x="464389" y="1394305"/>
          <a:ext cx="11277599" cy="521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612FFC9C-11BA-BC22-A2D0-D36FCF5D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AEF8B011-4A9C-1C75-7ABB-1E837390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8081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7A4593-6F57-1AAA-C5E5-010F6197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t-BR" sz="4800">
                <a:solidFill>
                  <a:srgbClr val="FFFFFF"/>
                </a:solidFill>
                <a:ea typeface="+mj-lt"/>
                <a:cs typeface="+mj-lt"/>
              </a:rPr>
              <a:t>CRISTO E A ETERNIDADE DIVINA</a:t>
            </a:r>
            <a:endParaRPr lang="pt-BR" sz="48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6E802-11A4-C3BE-ED63-287B4C71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00" y="877833"/>
            <a:ext cx="6223719" cy="547851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Eternidade é atributo incomunicável de Deus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Criaturas existem no tempo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Deus existe fora do tempo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O Filho compartilha desse atributo</a:t>
            </a:r>
            <a:endParaRPr lang="pt-BR" sz="3000"/>
          </a:p>
          <a:p>
            <a:pPr marL="0" indent="0">
              <a:buNone/>
            </a:pP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Cristo não é criatura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Cristo não é subordinado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Cristo é plenamente Deus</a:t>
            </a:r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>
                <a:ea typeface="+mn-lt"/>
                <a:cs typeface="+mn-lt"/>
              </a:rPr>
              <a:t>“Jesus Cristo é o mesmo ontem, hoje e eternamente” (</a:t>
            </a:r>
            <a:r>
              <a:rPr lang="pt-BR" sz="3000" err="1">
                <a:ea typeface="+mn-lt"/>
                <a:cs typeface="+mn-lt"/>
              </a:rPr>
              <a:t>Hb</a:t>
            </a:r>
            <a:r>
              <a:rPr lang="pt-BR" sz="3000">
                <a:ea typeface="+mn-lt"/>
                <a:cs typeface="+mn-lt"/>
              </a:rPr>
              <a:t> 13.8)</a:t>
            </a:r>
            <a:endParaRPr lang="pt-BR" sz="3000"/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62442E-C845-AEC8-7537-D4312B21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D82045-1C57-1618-4073-992D0C33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768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75BBC-405F-4E1F-F887-CE517053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8" y="-91574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MYER PEARLMAN</a:t>
            </a:r>
            <a:endParaRPr lang="pt-BR" sz="5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59152-6B60-C635-6C80-0F77C84B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95" y="1866486"/>
            <a:ext cx="5192494" cy="42551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“Cristo não pertence à ordem das coisas criadas.</a:t>
            </a:r>
            <a:br>
              <a:rPr lang="pt-BR" sz="3000">
                <a:ea typeface="+mn-lt"/>
                <a:cs typeface="+mn-lt"/>
              </a:rPr>
            </a:br>
            <a:r>
              <a:rPr lang="pt-BR" sz="3000">
                <a:ea typeface="+mn-lt"/>
                <a:cs typeface="+mn-lt"/>
              </a:rPr>
              <a:t> Ele existe eternamente como Deus e com Deus.”</a:t>
            </a:r>
            <a:br>
              <a:rPr lang="pt-BR" sz="3000">
                <a:ea typeface="+mn-lt"/>
                <a:cs typeface="+mn-lt"/>
              </a:rPr>
            </a:br>
            <a:endParaRPr lang="pt-BR" sz="3000" b="1"/>
          </a:p>
          <a:p>
            <a:pPr marL="0" indent="0">
              <a:buNone/>
            </a:pPr>
            <a:r>
              <a:rPr lang="pt-BR" sz="3000" err="1">
                <a:ea typeface="+mn-lt"/>
                <a:cs typeface="+mn-lt"/>
              </a:rPr>
              <a:t>Pearlman</a:t>
            </a:r>
            <a:r>
              <a:rPr lang="pt-BR" sz="3000">
                <a:ea typeface="+mn-lt"/>
                <a:cs typeface="+mn-lt"/>
              </a:rPr>
              <a:t> enfatiza:</a:t>
            </a:r>
          </a:p>
          <a:p>
            <a:pPr marL="457200" indent="-457200"/>
            <a:r>
              <a:rPr lang="pt-BR" sz="3000">
                <a:ea typeface="+mn-lt"/>
                <a:cs typeface="+mn-lt"/>
              </a:rPr>
              <a:t>Preexistência absoluta</a:t>
            </a:r>
          </a:p>
          <a:p>
            <a:pPr marL="457200" indent="-457200"/>
            <a:r>
              <a:rPr lang="pt-BR" sz="3000" err="1">
                <a:ea typeface="+mn-lt"/>
                <a:cs typeface="+mn-lt"/>
              </a:rPr>
              <a:t>Autoexistência</a:t>
            </a:r>
            <a:r>
              <a:rPr lang="pt-BR" sz="3000">
                <a:ea typeface="+mn-lt"/>
                <a:cs typeface="+mn-lt"/>
              </a:rPr>
              <a:t> do Filho</a:t>
            </a:r>
            <a:endParaRPr lang="pt-BR" sz="3000"/>
          </a:p>
          <a:p>
            <a:pPr marL="457200" indent="-457200"/>
            <a:r>
              <a:rPr lang="pt-BR" sz="3000">
                <a:ea typeface="+mn-lt"/>
                <a:cs typeface="+mn-lt"/>
              </a:rPr>
              <a:t>Igualdade ontológica com o Pai</a:t>
            </a:r>
            <a:endParaRPr lang="pt-BR" sz="3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Olhar Cristão: Myer Pearlman, um judeu a serviço do SENHOR">
            <a:extLst>
              <a:ext uri="{FF2B5EF4-FFF2-40B4-BE49-F238E27FC236}">
                <a16:creationId xmlns:a16="http://schemas.microsoft.com/office/drawing/2014/main" id="{FAA779C9-B2EF-AA0B-5388-D8C49D63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348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56B9B-3A04-33E6-91F0-680C6BF6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02679-B5C3-3C56-D764-7D56056C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63552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Widescreen</PresentationFormat>
  <Paragraphs>273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Tema do Office</vt:lpstr>
      <vt:lpstr>O FILHO COMO O VERBO DE DEUS</vt:lpstr>
      <vt:lpstr>O Logos eterno como Deus, Criador e Revelador</vt:lpstr>
      <vt:lpstr>OBJETIVOS  DA LIÇÃO</vt:lpstr>
      <vt:lpstr>INTRODUÇÃO TEOLÓGICA AO PRÓLOGO DE JOÃO</vt:lpstr>
      <vt:lpstr>O QUE JOÃO QUER DIZER COM “LOGOS”</vt:lpstr>
      <vt:lpstr>TÓPICO I. O VERBO COMO DEUS ETERNO</vt:lpstr>
      <vt:lpstr>“NO PRINCÍPIO ERA O VERBO” </vt:lpstr>
      <vt:lpstr>CRISTO E A ETERNIDADE DIVINA</vt:lpstr>
      <vt:lpstr>MYER PEARLMAN</vt:lpstr>
      <vt:lpstr>ARIANISMO</vt:lpstr>
      <vt:lpstr>O VERBO ESTAVA COM DEUS</vt:lpstr>
      <vt:lpstr>TRINDADE NA TEOLOGIA PENTECOSTAL</vt:lpstr>
      <vt:lpstr>MODALISMO</vt:lpstr>
      <vt:lpstr>O VERBO ERA DEUS</vt:lpstr>
      <vt:lpstr>CLAUDIONOR DE ANDRADE</vt:lpstr>
      <vt:lpstr>TESTEMUNHAS DE JEOVÁ</vt:lpstr>
      <vt:lpstr>TÓPICO II. O VERBO COMO CRIADOR E SUSTENTADOR</vt:lpstr>
      <vt:lpstr>“TODAS AS COISAS FORAM FEITAS POR ELE” (Jo 1.3)</vt:lpstr>
      <vt:lpstr>CRISTO E A DOUTRINA DA CRIAÇÃO</vt:lpstr>
      <vt:lpstr>STANLEY HORTON</vt:lpstr>
      <vt:lpstr>CRISTO NÃO É UM “DEMIURGO”</vt:lpstr>
      <vt:lpstr>TÓPICO III. O VERBO COMO VIDA E LUZ</vt:lpstr>
      <vt:lpstr>“NELE ESTAVA A VIDA” (Jo 1.4)</vt:lpstr>
      <vt:lpstr>VIDA COMO FUNDAMENTO DA SALVAÇÃO</vt:lpstr>
      <vt:lpstr>A VIDA ERA A LUZ DOS HOMENS</vt:lpstr>
      <vt:lpstr>A LUZ CONTRA AS TREVAS</vt:lpstr>
      <vt:lpstr>ENTENDA...</vt:lpstr>
      <vt:lpstr>TÓPICO IV. O VERBO E A ENCARNAÇÃO</vt:lpstr>
      <vt:lpstr>O VERBO SE FEZ CARNE</vt:lpstr>
      <vt:lpstr>POR QUE A ENCARNAÇÃO?</vt:lpstr>
      <vt:lpstr>GLÓRIA, GRAÇA E VERDADE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Eldon Jr Santos Junior</cp:lastModifiedBy>
  <cp:revision>2</cp:revision>
  <dcterms:created xsi:type="dcterms:W3CDTF">2026-02-03T12:43:54Z</dcterms:created>
  <dcterms:modified xsi:type="dcterms:W3CDTF">2026-02-04T22:19:16Z</dcterms:modified>
</cp:coreProperties>
</file>