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C28DC-D54D-4372-9FBC-A3EEA3E15F5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0C2B75D-425E-4083-B664-E311E528AEB8}">
      <dgm:prSet/>
      <dgm:spPr/>
      <dgm:t>
        <a:bodyPr/>
        <a:lstStyle/>
        <a:p>
          <a:r>
            <a:rPr lang="pt-BR"/>
            <a:t>“rogarei” — ἐρωτήσω (</a:t>
          </a:r>
          <a:r>
            <a:rPr lang="pt-BR" i="1"/>
            <a:t>erōtēsō</a:t>
          </a:r>
          <a:r>
            <a:rPr lang="pt-BR"/>
            <a:t>) → intercessão relacional.</a:t>
          </a:r>
          <a:endParaRPr lang="en-US"/>
        </a:p>
      </dgm:t>
    </dgm:pt>
    <dgm:pt modelId="{130911FA-D2BA-4286-8FF6-BFE4E6623BAE}" type="parTrans" cxnId="{DE1431E4-7191-4525-ABEA-6FDA37D28293}">
      <dgm:prSet/>
      <dgm:spPr/>
      <dgm:t>
        <a:bodyPr/>
        <a:lstStyle/>
        <a:p>
          <a:endParaRPr lang="en-US"/>
        </a:p>
      </dgm:t>
    </dgm:pt>
    <dgm:pt modelId="{0CF003EC-C15A-4DDE-A3FA-4C92AC497DBD}" type="sibTrans" cxnId="{DE1431E4-7191-4525-ABEA-6FDA37D28293}">
      <dgm:prSet/>
      <dgm:spPr/>
      <dgm:t>
        <a:bodyPr/>
        <a:lstStyle/>
        <a:p>
          <a:endParaRPr lang="en-US"/>
        </a:p>
      </dgm:t>
    </dgm:pt>
    <dgm:pt modelId="{7B3DB951-603A-429D-9278-960BFE77C786}">
      <dgm:prSet/>
      <dgm:spPr/>
      <dgm:t>
        <a:bodyPr/>
        <a:lstStyle/>
        <a:p>
          <a:r>
            <a:rPr lang="pt-BR"/>
            <a:t>“outro” — ἄλλον (</a:t>
          </a:r>
          <a:r>
            <a:rPr lang="pt-BR" i="1"/>
            <a:t>allon</a:t>
          </a:r>
          <a:r>
            <a:rPr lang="pt-BR"/>
            <a:t>) → outro da </a:t>
          </a:r>
          <a:r>
            <a:rPr lang="pt-BR" b="1"/>
            <a:t>mesma natureza</a:t>
          </a:r>
          <a:r>
            <a:rPr lang="pt-BR"/>
            <a:t>, não ἕτερον (</a:t>
          </a:r>
          <a:r>
            <a:rPr lang="pt-BR" i="1"/>
            <a:t>heteron</a:t>
          </a:r>
          <a:r>
            <a:rPr lang="pt-BR"/>
            <a:t>).</a:t>
          </a:r>
          <a:endParaRPr lang="en-US"/>
        </a:p>
      </dgm:t>
    </dgm:pt>
    <dgm:pt modelId="{1107C1B2-0ECE-4382-B310-E39CA780821D}" type="parTrans" cxnId="{FB18A506-EB00-41EF-BE2B-31049C325C15}">
      <dgm:prSet/>
      <dgm:spPr/>
      <dgm:t>
        <a:bodyPr/>
        <a:lstStyle/>
        <a:p>
          <a:endParaRPr lang="en-US"/>
        </a:p>
      </dgm:t>
    </dgm:pt>
    <dgm:pt modelId="{7EA40797-A3CE-485C-8029-BE955B3A64F8}" type="sibTrans" cxnId="{FB18A506-EB00-41EF-BE2B-31049C325C15}">
      <dgm:prSet/>
      <dgm:spPr/>
      <dgm:t>
        <a:bodyPr/>
        <a:lstStyle/>
        <a:p>
          <a:endParaRPr lang="en-US"/>
        </a:p>
      </dgm:t>
    </dgm:pt>
    <dgm:pt modelId="{DFA78405-B8EF-42D9-9E62-88DA2287AA4D}">
      <dgm:prSet/>
      <dgm:spPr/>
      <dgm:t>
        <a:bodyPr/>
        <a:lstStyle/>
        <a:p>
          <a:r>
            <a:rPr lang="pt-BR"/>
            <a:t>“Consolador” — παράκλητος (</a:t>
          </a:r>
          <a:r>
            <a:rPr lang="pt-BR" i="1"/>
            <a:t>paráklētos</a:t>
          </a:r>
          <a:r>
            <a:rPr lang="pt-BR"/>
            <a:t>) → advogado, auxiliador, intercessor.</a:t>
          </a:r>
          <a:endParaRPr lang="en-US"/>
        </a:p>
      </dgm:t>
    </dgm:pt>
    <dgm:pt modelId="{68F81386-8A1A-4DB4-9A8D-D383221EFEC2}" type="parTrans" cxnId="{80E555C5-BE08-403D-BB73-1C53A0D28344}">
      <dgm:prSet/>
      <dgm:spPr/>
      <dgm:t>
        <a:bodyPr/>
        <a:lstStyle/>
        <a:p>
          <a:endParaRPr lang="en-US"/>
        </a:p>
      </dgm:t>
    </dgm:pt>
    <dgm:pt modelId="{1ABC5DC7-D0FC-48CD-894E-A282F4438233}" type="sibTrans" cxnId="{80E555C5-BE08-403D-BB73-1C53A0D28344}">
      <dgm:prSet/>
      <dgm:spPr/>
      <dgm:t>
        <a:bodyPr/>
        <a:lstStyle/>
        <a:p>
          <a:endParaRPr lang="en-US"/>
        </a:p>
      </dgm:t>
    </dgm:pt>
    <dgm:pt modelId="{3C0EC2E3-4E70-4DD4-A7F7-AA828AA0D60B}">
      <dgm:prSet/>
      <dgm:spPr/>
      <dgm:t>
        <a:bodyPr/>
        <a:lstStyle/>
        <a:p>
          <a:r>
            <a:rPr lang="pt-BR"/>
            <a:t>“para sempre” — εἰς τὸν αἰῶνα (</a:t>
          </a:r>
          <a:r>
            <a:rPr lang="pt-BR" i="1"/>
            <a:t>eis ton aiōna</a:t>
          </a:r>
          <a:r>
            <a:rPr lang="pt-BR"/>
            <a:t>) → presença perpétua.</a:t>
          </a:r>
          <a:endParaRPr lang="en-US"/>
        </a:p>
      </dgm:t>
    </dgm:pt>
    <dgm:pt modelId="{23027CED-3E08-4255-86C7-60C33F1BBA50}" type="parTrans" cxnId="{A0CEFC7C-1DBE-4CAD-B935-9EE9E806F779}">
      <dgm:prSet/>
      <dgm:spPr/>
      <dgm:t>
        <a:bodyPr/>
        <a:lstStyle/>
        <a:p>
          <a:endParaRPr lang="en-US"/>
        </a:p>
      </dgm:t>
    </dgm:pt>
    <dgm:pt modelId="{2C29A79F-7E1E-4648-86F9-682ADAE3B927}" type="sibTrans" cxnId="{A0CEFC7C-1DBE-4CAD-B935-9EE9E806F779}">
      <dgm:prSet/>
      <dgm:spPr/>
      <dgm:t>
        <a:bodyPr/>
        <a:lstStyle/>
        <a:p>
          <a:endParaRPr lang="en-US"/>
        </a:p>
      </dgm:t>
    </dgm:pt>
    <dgm:pt modelId="{0E78462D-B0E6-460B-B751-B16E60CC84E7}">
      <dgm:prSet/>
      <dgm:spPr/>
      <dgm:t>
        <a:bodyPr/>
        <a:lstStyle/>
        <a:p>
          <a:r>
            <a:rPr lang="pt-BR" b="1"/>
            <a:t>O Espírito é a continuidade pessoal da presença de Cristo.</a:t>
          </a:r>
          <a:endParaRPr lang="en-US"/>
        </a:p>
      </dgm:t>
    </dgm:pt>
    <dgm:pt modelId="{67B9CF9C-97B3-43B4-999C-C58E42442FA6}" type="parTrans" cxnId="{A8AD456B-C49A-4D3B-B313-E80A23CC76D8}">
      <dgm:prSet/>
      <dgm:spPr/>
      <dgm:t>
        <a:bodyPr/>
        <a:lstStyle/>
        <a:p>
          <a:endParaRPr lang="en-US"/>
        </a:p>
      </dgm:t>
    </dgm:pt>
    <dgm:pt modelId="{599040A2-AF85-420E-B6A7-469FEAC97C88}" type="sibTrans" cxnId="{A8AD456B-C49A-4D3B-B313-E80A23CC76D8}">
      <dgm:prSet/>
      <dgm:spPr/>
      <dgm:t>
        <a:bodyPr/>
        <a:lstStyle/>
        <a:p>
          <a:endParaRPr lang="en-US"/>
        </a:p>
      </dgm:t>
    </dgm:pt>
    <dgm:pt modelId="{A4156552-5453-4B9E-9453-70C7AD43453B}" type="pres">
      <dgm:prSet presAssocID="{912C28DC-D54D-4372-9FBC-A3EEA3E15F57}" presName="diagram" presStyleCnt="0">
        <dgm:presLayoutVars>
          <dgm:dir/>
          <dgm:resizeHandles val="exact"/>
        </dgm:presLayoutVars>
      </dgm:prSet>
      <dgm:spPr/>
    </dgm:pt>
    <dgm:pt modelId="{F8A6132E-A53B-4A8C-BFDF-620D4B08562E}" type="pres">
      <dgm:prSet presAssocID="{60C2B75D-425E-4083-B664-E311E528AEB8}" presName="node" presStyleLbl="node1" presStyleIdx="0" presStyleCnt="5">
        <dgm:presLayoutVars>
          <dgm:bulletEnabled val="1"/>
        </dgm:presLayoutVars>
      </dgm:prSet>
      <dgm:spPr/>
    </dgm:pt>
    <dgm:pt modelId="{226DF9BB-C737-48EE-B3B3-FD2CD78139B6}" type="pres">
      <dgm:prSet presAssocID="{0CF003EC-C15A-4DDE-A3FA-4C92AC497DBD}" presName="sibTrans" presStyleCnt="0"/>
      <dgm:spPr/>
    </dgm:pt>
    <dgm:pt modelId="{80C00493-71D5-49ED-B090-D89799D8D2CB}" type="pres">
      <dgm:prSet presAssocID="{7B3DB951-603A-429D-9278-960BFE77C786}" presName="node" presStyleLbl="node1" presStyleIdx="1" presStyleCnt="5">
        <dgm:presLayoutVars>
          <dgm:bulletEnabled val="1"/>
        </dgm:presLayoutVars>
      </dgm:prSet>
      <dgm:spPr/>
    </dgm:pt>
    <dgm:pt modelId="{9D3756F9-7B5A-437B-80FB-1FC914949EFE}" type="pres">
      <dgm:prSet presAssocID="{7EA40797-A3CE-485C-8029-BE955B3A64F8}" presName="sibTrans" presStyleCnt="0"/>
      <dgm:spPr/>
    </dgm:pt>
    <dgm:pt modelId="{04FB519F-D702-400B-BA64-5EEBA9C5DB26}" type="pres">
      <dgm:prSet presAssocID="{DFA78405-B8EF-42D9-9E62-88DA2287AA4D}" presName="node" presStyleLbl="node1" presStyleIdx="2" presStyleCnt="5">
        <dgm:presLayoutVars>
          <dgm:bulletEnabled val="1"/>
        </dgm:presLayoutVars>
      </dgm:prSet>
      <dgm:spPr/>
    </dgm:pt>
    <dgm:pt modelId="{775B881A-61AD-4C69-99E9-3102943B230D}" type="pres">
      <dgm:prSet presAssocID="{1ABC5DC7-D0FC-48CD-894E-A282F4438233}" presName="sibTrans" presStyleCnt="0"/>
      <dgm:spPr/>
    </dgm:pt>
    <dgm:pt modelId="{3BE095DA-3709-4067-B63B-687E1E34A841}" type="pres">
      <dgm:prSet presAssocID="{3C0EC2E3-4E70-4DD4-A7F7-AA828AA0D60B}" presName="node" presStyleLbl="node1" presStyleIdx="3" presStyleCnt="5">
        <dgm:presLayoutVars>
          <dgm:bulletEnabled val="1"/>
        </dgm:presLayoutVars>
      </dgm:prSet>
      <dgm:spPr/>
    </dgm:pt>
    <dgm:pt modelId="{E4000654-166F-4CA5-AC14-CF5281DFF069}" type="pres">
      <dgm:prSet presAssocID="{2C29A79F-7E1E-4648-86F9-682ADAE3B927}" presName="sibTrans" presStyleCnt="0"/>
      <dgm:spPr/>
    </dgm:pt>
    <dgm:pt modelId="{78C47E3D-C0EB-4EA0-B609-F335044D6089}" type="pres">
      <dgm:prSet presAssocID="{0E78462D-B0E6-460B-B751-B16E60CC84E7}" presName="node" presStyleLbl="node1" presStyleIdx="4" presStyleCnt="5">
        <dgm:presLayoutVars>
          <dgm:bulletEnabled val="1"/>
        </dgm:presLayoutVars>
      </dgm:prSet>
      <dgm:spPr/>
    </dgm:pt>
  </dgm:ptLst>
  <dgm:cxnLst>
    <dgm:cxn modelId="{FB18A506-EB00-41EF-BE2B-31049C325C15}" srcId="{912C28DC-D54D-4372-9FBC-A3EEA3E15F57}" destId="{7B3DB951-603A-429D-9278-960BFE77C786}" srcOrd="1" destOrd="0" parTransId="{1107C1B2-0ECE-4382-B310-E39CA780821D}" sibTransId="{7EA40797-A3CE-485C-8029-BE955B3A64F8}"/>
    <dgm:cxn modelId="{2C59A437-8BEA-4878-BD0A-17A9D6674AF9}" type="presOf" srcId="{60C2B75D-425E-4083-B664-E311E528AEB8}" destId="{F8A6132E-A53B-4A8C-BFDF-620D4B08562E}" srcOrd="0" destOrd="0" presId="urn:microsoft.com/office/officeart/2005/8/layout/default"/>
    <dgm:cxn modelId="{4CAA9942-6837-46E9-97F1-CC557E93C2F3}" type="presOf" srcId="{0E78462D-B0E6-460B-B751-B16E60CC84E7}" destId="{78C47E3D-C0EB-4EA0-B609-F335044D6089}" srcOrd="0" destOrd="0" presId="urn:microsoft.com/office/officeart/2005/8/layout/default"/>
    <dgm:cxn modelId="{A8AD456B-C49A-4D3B-B313-E80A23CC76D8}" srcId="{912C28DC-D54D-4372-9FBC-A3EEA3E15F57}" destId="{0E78462D-B0E6-460B-B751-B16E60CC84E7}" srcOrd="4" destOrd="0" parTransId="{67B9CF9C-97B3-43B4-999C-C58E42442FA6}" sibTransId="{599040A2-AF85-420E-B6A7-469FEAC97C88}"/>
    <dgm:cxn modelId="{A0CEFC7C-1DBE-4CAD-B935-9EE9E806F779}" srcId="{912C28DC-D54D-4372-9FBC-A3EEA3E15F57}" destId="{3C0EC2E3-4E70-4DD4-A7F7-AA828AA0D60B}" srcOrd="3" destOrd="0" parTransId="{23027CED-3E08-4255-86C7-60C33F1BBA50}" sibTransId="{2C29A79F-7E1E-4648-86F9-682ADAE3B927}"/>
    <dgm:cxn modelId="{80E555C5-BE08-403D-BB73-1C53A0D28344}" srcId="{912C28DC-D54D-4372-9FBC-A3EEA3E15F57}" destId="{DFA78405-B8EF-42D9-9E62-88DA2287AA4D}" srcOrd="2" destOrd="0" parTransId="{68F81386-8A1A-4DB4-9A8D-D383221EFEC2}" sibTransId="{1ABC5DC7-D0FC-48CD-894E-A282F4438233}"/>
    <dgm:cxn modelId="{0791C1C5-52BE-49FA-8A30-1B13EF4DECA1}" type="presOf" srcId="{3C0EC2E3-4E70-4DD4-A7F7-AA828AA0D60B}" destId="{3BE095DA-3709-4067-B63B-687E1E34A841}" srcOrd="0" destOrd="0" presId="urn:microsoft.com/office/officeart/2005/8/layout/default"/>
    <dgm:cxn modelId="{88E04EC8-E4EF-4DCE-8737-52BD14A44249}" type="presOf" srcId="{912C28DC-D54D-4372-9FBC-A3EEA3E15F57}" destId="{A4156552-5453-4B9E-9453-70C7AD43453B}" srcOrd="0" destOrd="0" presId="urn:microsoft.com/office/officeart/2005/8/layout/default"/>
    <dgm:cxn modelId="{5D9268DD-EA15-4CB9-B660-52DE137E2039}" type="presOf" srcId="{DFA78405-B8EF-42D9-9E62-88DA2287AA4D}" destId="{04FB519F-D702-400B-BA64-5EEBA9C5DB26}" srcOrd="0" destOrd="0" presId="urn:microsoft.com/office/officeart/2005/8/layout/default"/>
    <dgm:cxn modelId="{DE1431E4-7191-4525-ABEA-6FDA37D28293}" srcId="{912C28DC-D54D-4372-9FBC-A3EEA3E15F57}" destId="{60C2B75D-425E-4083-B664-E311E528AEB8}" srcOrd="0" destOrd="0" parTransId="{130911FA-D2BA-4286-8FF6-BFE4E6623BAE}" sibTransId="{0CF003EC-C15A-4DDE-A3FA-4C92AC497DBD}"/>
    <dgm:cxn modelId="{49B6CCF9-D65C-4DEA-BD8A-CE407FACCBEE}" type="presOf" srcId="{7B3DB951-603A-429D-9278-960BFE77C786}" destId="{80C00493-71D5-49ED-B090-D89799D8D2CB}" srcOrd="0" destOrd="0" presId="urn:microsoft.com/office/officeart/2005/8/layout/default"/>
    <dgm:cxn modelId="{82B22DB6-0D05-4A87-9C58-C2948375923E}" type="presParOf" srcId="{A4156552-5453-4B9E-9453-70C7AD43453B}" destId="{F8A6132E-A53B-4A8C-BFDF-620D4B08562E}" srcOrd="0" destOrd="0" presId="urn:microsoft.com/office/officeart/2005/8/layout/default"/>
    <dgm:cxn modelId="{BA6CE135-A424-4F24-9FEB-24844668E61D}" type="presParOf" srcId="{A4156552-5453-4B9E-9453-70C7AD43453B}" destId="{226DF9BB-C737-48EE-B3B3-FD2CD78139B6}" srcOrd="1" destOrd="0" presId="urn:microsoft.com/office/officeart/2005/8/layout/default"/>
    <dgm:cxn modelId="{DDBC0E14-F846-459B-850C-7051A8705808}" type="presParOf" srcId="{A4156552-5453-4B9E-9453-70C7AD43453B}" destId="{80C00493-71D5-49ED-B090-D89799D8D2CB}" srcOrd="2" destOrd="0" presId="urn:microsoft.com/office/officeart/2005/8/layout/default"/>
    <dgm:cxn modelId="{80AFEDF6-CBF1-455B-B60A-20912175DBA6}" type="presParOf" srcId="{A4156552-5453-4B9E-9453-70C7AD43453B}" destId="{9D3756F9-7B5A-437B-80FB-1FC914949EFE}" srcOrd="3" destOrd="0" presId="urn:microsoft.com/office/officeart/2005/8/layout/default"/>
    <dgm:cxn modelId="{EB63D70E-A408-4D5E-A854-8F012DD176B5}" type="presParOf" srcId="{A4156552-5453-4B9E-9453-70C7AD43453B}" destId="{04FB519F-D702-400B-BA64-5EEBA9C5DB26}" srcOrd="4" destOrd="0" presId="urn:microsoft.com/office/officeart/2005/8/layout/default"/>
    <dgm:cxn modelId="{08209022-AAFE-4D9F-B24B-EE690BE65F83}" type="presParOf" srcId="{A4156552-5453-4B9E-9453-70C7AD43453B}" destId="{775B881A-61AD-4C69-99E9-3102943B230D}" srcOrd="5" destOrd="0" presId="urn:microsoft.com/office/officeart/2005/8/layout/default"/>
    <dgm:cxn modelId="{7D2316D8-F9A7-4144-8CE0-47F23901A01C}" type="presParOf" srcId="{A4156552-5453-4B9E-9453-70C7AD43453B}" destId="{3BE095DA-3709-4067-B63B-687E1E34A841}" srcOrd="6" destOrd="0" presId="urn:microsoft.com/office/officeart/2005/8/layout/default"/>
    <dgm:cxn modelId="{6B532FDA-9AB7-4535-AB96-3B79CB7B7592}" type="presParOf" srcId="{A4156552-5453-4B9E-9453-70C7AD43453B}" destId="{E4000654-166F-4CA5-AC14-CF5281DFF069}" srcOrd="7" destOrd="0" presId="urn:microsoft.com/office/officeart/2005/8/layout/default"/>
    <dgm:cxn modelId="{190FD7F5-3B76-487C-8E37-C95D06F95EAE}" type="presParOf" srcId="{A4156552-5453-4B9E-9453-70C7AD43453B}" destId="{78C47E3D-C0EB-4EA0-B609-F335044D608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5EE3E0-951C-444F-998A-F90B31E9286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411E759-2C21-4B15-B480-0E884C01D8C7}">
      <dgm:prSet/>
      <dgm:spPr/>
      <dgm:t>
        <a:bodyPr/>
        <a:lstStyle/>
        <a:p>
          <a:r>
            <a:rPr lang="pt-BR"/>
            <a:t>O mesmo Espírito que ressuscitou Cristo vivificará nossos corpos mortais.</a:t>
          </a:r>
          <a:endParaRPr lang="en-US"/>
        </a:p>
      </dgm:t>
    </dgm:pt>
    <dgm:pt modelId="{6EA460FB-1B04-4221-8D2C-9F76964A7D58}" type="parTrans" cxnId="{9E1D26EE-C78D-44A8-8C39-A7F205DE2F67}">
      <dgm:prSet/>
      <dgm:spPr/>
      <dgm:t>
        <a:bodyPr/>
        <a:lstStyle/>
        <a:p>
          <a:endParaRPr lang="en-US"/>
        </a:p>
      </dgm:t>
    </dgm:pt>
    <dgm:pt modelId="{D29E80F6-6DA3-4C6C-8A7C-4EDB8A803739}" type="sibTrans" cxnId="{9E1D26EE-C78D-44A8-8C39-A7F205DE2F67}">
      <dgm:prSet/>
      <dgm:spPr/>
      <dgm:t>
        <a:bodyPr/>
        <a:lstStyle/>
        <a:p>
          <a:endParaRPr lang="en-US"/>
        </a:p>
      </dgm:t>
    </dgm:pt>
    <dgm:pt modelId="{830F0207-C9B2-49EC-A93A-4AA108140606}">
      <dgm:prSet/>
      <dgm:spPr/>
      <dgm:t>
        <a:bodyPr/>
        <a:lstStyle/>
        <a:p>
          <a:r>
            <a:rPr lang="pt-BR"/>
            <a:t>Garantia — ἀρραβών (</a:t>
          </a:r>
          <a:r>
            <a:rPr lang="pt-BR" i="1"/>
            <a:t>arrabōn</a:t>
          </a:r>
          <a:r>
            <a:rPr lang="pt-BR"/>
            <a:t>)</a:t>
          </a:r>
          <a:endParaRPr lang="en-US"/>
        </a:p>
      </dgm:t>
    </dgm:pt>
    <dgm:pt modelId="{D7F8BE5F-9B14-4802-B50A-797B3AE915D2}" type="parTrans" cxnId="{6D314A9D-04EA-4527-85D5-05FF3BA6DCDE}">
      <dgm:prSet/>
      <dgm:spPr/>
      <dgm:t>
        <a:bodyPr/>
        <a:lstStyle/>
        <a:p>
          <a:endParaRPr lang="en-US"/>
        </a:p>
      </dgm:t>
    </dgm:pt>
    <dgm:pt modelId="{1D21304C-8DCA-43AA-8093-B38433C48FF3}" type="sibTrans" cxnId="{6D314A9D-04EA-4527-85D5-05FF3BA6DCDE}">
      <dgm:prSet/>
      <dgm:spPr/>
      <dgm:t>
        <a:bodyPr/>
        <a:lstStyle/>
        <a:p>
          <a:endParaRPr lang="en-US"/>
        </a:p>
      </dgm:t>
    </dgm:pt>
    <dgm:pt modelId="{27FC2A95-49AD-40A9-890C-B786EE280AF9}">
      <dgm:prSet/>
      <dgm:spPr/>
      <dgm:t>
        <a:bodyPr/>
        <a:lstStyle/>
        <a:p>
          <a:r>
            <a:rPr lang="pt-BR"/>
            <a:t>Selo escatológico (Ef 1.13-14)</a:t>
          </a:r>
          <a:endParaRPr lang="en-US"/>
        </a:p>
      </dgm:t>
    </dgm:pt>
    <dgm:pt modelId="{147173FD-0B2D-4E5C-84B9-7B922C5082C7}" type="parTrans" cxnId="{DB2E5B6D-9D37-48F9-B2F7-E1935E2B24B1}">
      <dgm:prSet/>
      <dgm:spPr/>
      <dgm:t>
        <a:bodyPr/>
        <a:lstStyle/>
        <a:p>
          <a:endParaRPr lang="en-US"/>
        </a:p>
      </dgm:t>
    </dgm:pt>
    <dgm:pt modelId="{DA63C2E7-4807-4F79-99FC-257438282028}" type="sibTrans" cxnId="{DB2E5B6D-9D37-48F9-B2F7-E1935E2B24B1}">
      <dgm:prSet/>
      <dgm:spPr/>
      <dgm:t>
        <a:bodyPr/>
        <a:lstStyle/>
        <a:p>
          <a:endParaRPr lang="en-US"/>
        </a:p>
      </dgm:t>
    </dgm:pt>
    <dgm:pt modelId="{19754C7C-2240-4013-8520-50BF5189F968}" type="pres">
      <dgm:prSet presAssocID="{475EE3E0-951C-444F-998A-F90B31E9286A}" presName="outerComposite" presStyleCnt="0">
        <dgm:presLayoutVars>
          <dgm:chMax val="5"/>
          <dgm:dir/>
          <dgm:resizeHandles val="exact"/>
        </dgm:presLayoutVars>
      </dgm:prSet>
      <dgm:spPr/>
    </dgm:pt>
    <dgm:pt modelId="{BAA0C845-C4A0-4155-A7D1-8F48411DD6B0}" type="pres">
      <dgm:prSet presAssocID="{475EE3E0-951C-444F-998A-F90B31E9286A}" presName="dummyMaxCanvas" presStyleCnt="0">
        <dgm:presLayoutVars/>
      </dgm:prSet>
      <dgm:spPr/>
    </dgm:pt>
    <dgm:pt modelId="{C2D34BBB-75E3-4AD9-BEC7-9515772549DC}" type="pres">
      <dgm:prSet presAssocID="{475EE3E0-951C-444F-998A-F90B31E9286A}" presName="ThreeNodes_1" presStyleLbl="node1" presStyleIdx="0" presStyleCnt="3">
        <dgm:presLayoutVars>
          <dgm:bulletEnabled val="1"/>
        </dgm:presLayoutVars>
      </dgm:prSet>
      <dgm:spPr/>
    </dgm:pt>
    <dgm:pt modelId="{02CD8527-627F-4636-8A0E-E36D4FD3DE72}" type="pres">
      <dgm:prSet presAssocID="{475EE3E0-951C-444F-998A-F90B31E9286A}" presName="ThreeNodes_2" presStyleLbl="node1" presStyleIdx="1" presStyleCnt="3">
        <dgm:presLayoutVars>
          <dgm:bulletEnabled val="1"/>
        </dgm:presLayoutVars>
      </dgm:prSet>
      <dgm:spPr/>
    </dgm:pt>
    <dgm:pt modelId="{2DF4F701-72C1-475B-9B08-60004682487E}" type="pres">
      <dgm:prSet presAssocID="{475EE3E0-951C-444F-998A-F90B31E9286A}" presName="ThreeNodes_3" presStyleLbl="node1" presStyleIdx="2" presStyleCnt="3">
        <dgm:presLayoutVars>
          <dgm:bulletEnabled val="1"/>
        </dgm:presLayoutVars>
      </dgm:prSet>
      <dgm:spPr/>
    </dgm:pt>
    <dgm:pt modelId="{5A9A6287-2F60-4EAA-A214-6F735B095C5B}" type="pres">
      <dgm:prSet presAssocID="{475EE3E0-951C-444F-998A-F90B31E9286A}" presName="ThreeConn_1-2" presStyleLbl="fgAccFollowNode1" presStyleIdx="0" presStyleCnt="2">
        <dgm:presLayoutVars>
          <dgm:bulletEnabled val="1"/>
        </dgm:presLayoutVars>
      </dgm:prSet>
      <dgm:spPr/>
    </dgm:pt>
    <dgm:pt modelId="{11F3058F-9457-4477-9A92-895ED4F50539}" type="pres">
      <dgm:prSet presAssocID="{475EE3E0-951C-444F-998A-F90B31E9286A}" presName="ThreeConn_2-3" presStyleLbl="fgAccFollowNode1" presStyleIdx="1" presStyleCnt="2">
        <dgm:presLayoutVars>
          <dgm:bulletEnabled val="1"/>
        </dgm:presLayoutVars>
      </dgm:prSet>
      <dgm:spPr/>
    </dgm:pt>
    <dgm:pt modelId="{6894C6CB-20DD-4ED3-AC96-30065DE0BA29}" type="pres">
      <dgm:prSet presAssocID="{475EE3E0-951C-444F-998A-F90B31E9286A}" presName="ThreeNodes_1_text" presStyleLbl="node1" presStyleIdx="2" presStyleCnt="3">
        <dgm:presLayoutVars>
          <dgm:bulletEnabled val="1"/>
        </dgm:presLayoutVars>
      </dgm:prSet>
      <dgm:spPr/>
    </dgm:pt>
    <dgm:pt modelId="{13BF4615-63AD-49F2-8047-5642469B2F1F}" type="pres">
      <dgm:prSet presAssocID="{475EE3E0-951C-444F-998A-F90B31E9286A}" presName="ThreeNodes_2_text" presStyleLbl="node1" presStyleIdx="2" presStyleCnt="3">
        <dgm:presLayoutVars>
          <dgm:bulletEnabled val="1"/>
        </dgm:presLayoutVars>
      </dgm:prSet>
      <dgm:spPr/>
    </dgm:pt>
    <dgm:pt modelId="{41F7E5A1-77EB-49F3-A9F5-375F887D24AF}" type="pres">
      <dgm:prSet presAssocID="{475EE3E0-951C-444F-998A-F90B31E9286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8F94A09-6466-4BCD-8FDE-8F19045123D5}" type="presOf" srcId="{D29E80F6-6DA3-4C6C-8A7C-4EDB8A803739}" destId="{5A9A6287-2F60-4EAA-A214-6F735B095C5B}" srcOrd="0" destOrd="0" presId="urn:microsoft.com/office/officeart/2005/8/layout/vProcess5"/>
    <dgm:cxn modelId="{60BC8D1E-B607-4945-9BDF-EBD1DF0C94AB}" type="presOf" srcId="{475EE3E0-951C-444F-998A-F90B31E9286A}" destId="{19754C7C-2240-4013-8520-50BF5189F968}" srcOrd="0" destOrd="0" presId="urn:microsoft.com/office/officeart/2005/8/layout/vProcess5"/>
    <dgm:cxn modelId="{F08CFE5E-9C05-47C2-85DC-75113B5DFDB3}" type="presOf" srcId="{1411E759-2C21-4B15-B480-0E884C01D8C7}" destId="{6894C6CB-20DD-4ED3-AC96-30065DE0BA29}" srcOrd="1" destOrd="0" presId="urn:microsoft.com/office/officeart/2005/8/layout/vProcess5"/>
    <dgm:cxn modelId="{DEDB8364-6C4C-4988-A60F-E6D47953985D}" type="presOf" srcId="{27FC2A95-49AD-40A9-890C-B786EE280AF9}" destId="{2DF4F701-72C1-475B-9B08-60004682487E}" srcOrd="0" destOrd="0" presId="urn:microsoft.com/office/officeart/2005/8/layout/vProcess5"/>
    <dgm:cxn modelId="{DB2E5B6D-9D37-48F9-B2F7-E1935E2B24B1}" srcId="{475EE3E0-951C-444F-998A-F90B31E9286A}" destId="{27FC2A95-49AD-40A9-890C-B786EE280AF9}" srcOrd="2" destOrd="0" parTransId="{147173FD-0B2D-4E5C-84B9-7B922C5082C7}" sibTransId="{DA63C2E7-4807-4F79-99FC-257438282028}"/>
    <dgm:cxn modelId="{BEF35B94-D2F9-406E-AA4C-F868C2410C56}" type="presOf" srcId="{830F0207-C9B2-49EC-A93A-4AA108140606}" destId="{02CD8527-627F-4636-8A0E-E36D4FD3DE72}" srcOrd="0" destOrd="0" presId="urn:microsoft.com/office/officeart/2005/8/layout/vProcess5"/>
    <dgm:cxn modelId="{6D314A9D-04EA-4527-85D5-05FF3BA6DCDE}" srcId="{475EE3E0-951C-444F-998A-F90B31E9286A}" destId="{830F0207-C9B2-49EC-A93A-4AA108140606}" srcOrd="1" destOrd="0" parTransId="{D7F8BE5F-9B14-4802-B50A-797B3AE915D2}" sibTransId="{1D21304C-8DCA-43AA-8093-B38433C48FF3}"/>
    <dgm:cxn modelId="{F52B8DBE-378B-4EF9-8E7C-9A85AB8AE299}" type="presOf" srcId="{830F0207-C9B2-49EC-A93A-4AA108140606}" destId="{13BF4615-63AD-49F2-8047-5642469B2F1F}" srcOrd="1" destOrd="0" presId="urn:microsoft.com/office/officeart/2005/8/layout/vProcess5"/>
    <dgm:cxn modelId="{618555C6-7276-4DFB-9B88-AA0BB9E0B2AC}" type="presOf" srcId="{1411E759-2C21-4B15-B480-0E884C01D8C7}" destId="{C2D34BBB-75E3-4AD9-BEC7-9515772549DC}" srcOrd="0" destOrd="0" presId="urn:microsoft.com/office/officeart/2005/8/layout/vProcess5"/>
    <dgm:cxn modelId="{6D8455E4-3E15-4E34-AC70-4C4325283F69}" type="presOf" srcId="{27FC2A95-49AD-40A9-890C-B786EE280AF9}" destId="{41F7E5A1-77EB-49F3-A9F5-375F887D24AF}" srcOrd="1" destOrd="0" presId="urn:microsoft.com/office/officeart/2005/8/layout/vProcess5"/>
    <dgm:cxn modelId="{5B94A4E6-5CD1-4781-95C2-0A9A8792956A}" type="presOf" srcId="{1D21304C-8DCA-43AA-8093-B38433C48FF3}" destId="{11F3058F-9457-4477-9A92-895ED4F50539}" srcOrd="0" destOrd="0" presId="urn:microsoft.com/office/officeart/2005/8/layout/vProcess5"/>
    <dgm:cxn modelId="{9E1D26EE-C78D-44A8-8C39-A7F205DE2F67}" srcId="{475EE3E0-951C-444F-998A-F90B31E9286A}" destId="{1411E759-2C21-4B15-B480-0E884C01D8C7}" srcOrd="0" destOrd="0" parTransId="{6EA460FB-1B04-4221-8D2C-9F76964A7D58}" sibTransId="{D29E80F6-6DA3-4C6C-8A7C-4EDB8A803739}"/>
    <dgm:cxn modelId="{F3838733-0F98-41BD-A368-FE74A880C1A6}" type="presParOf" srcId="{19754C7C-2240-4013-8520-50BF5189F968}" destId="{BAA0C845-C4A0-4155-A7D1-8F48411DD6B0}" srcOrd="0" destOrd="0" presId="urn:microsoft.com/office/officeart/2005/8/layout/vProcess5"/>
    <dgm:cxn modelId="{32EDBF5A-ACFC-408F-B8D1-6376E8821BB8}" type="presParOf" srcId="{19754C7C-2240-4013-8520-50BF5189F968}" destId="{C2D34BBB-75E3-4AD9-BEC7-9515772549DC}" srcOrd="1" destOrd="0" presId="urn:microsoft.com/office/officeart/2005/8/layout/vProcess5"/>
    <dgm:cxn modelId="{ECB98391-EF9D-48B9-98EB-CCBFD9BEA493}" type="presParOf" srcId="{19754C7C-2240-4013-8520-50BF5189F968}" destId="{02CD8527-627F-4636-8A0E-E36D4FD3DE72}" srcOrd="2" destOrd="0" presId="urn:microsoft.com/office/officeart/2005/8/layout/vProcess5"/>
    <dgm:cxn modelId="{53D29431-E8A8-4BB7-A489-0DA06D307997}" type="presParOf" srcId="{19754C7C-2240-4013-8520-50BF5189F968}" destId="{2DF4F701-72C1-475B-9B08-60004682487E}" srcOrd="3" destOrd="0" presId="urn:microsoft.com/office/officeart/2005/8/layout/vProcess5"/>
    <dgm:cxn modelId="{CC27DB17-4E1B-47FD-9726-7A35CBF16AC4}" type="presParOf" srcId="{19754C7C-2240-4013-8520-50BF5189F968}" destId="{5A9A6287-2F60-4EAA-A214-6F735B095C5B}" srcOrd="4" destOrd="0" presId="urn:microsoft.com/office/officeart/2005/8/layout/vProcess5"/>
    <dgm:cxn modelId="{6163F2C6-1021-4609-8F0B-F2029FFAD962}" type="presParOf" srcId="{19754C7C-2240-4013-8520-50BF5189F968}" destId="{11F3058F-9457-4477-9A92-895ED4F50539}" srcOrd="5" destOrd="0" presId="urn:microsoft.com/office/officeart/2005/8/layout/vProcess5"/>
    <dgm:cxn modelId="{56BFFFF0-7721-467D-876E-94682A1BD0BB}" type="presParOf" srcId="{19754C7C-2240-4013-8520-50BF5189F968}" destId="{6894C6CB-20DD-4ED3-AC96-30065DE0BA29}" srcOrd="6" destOrd="0" presId="urn:microsoft.com/office/officeart/2005/8/layout/vProcess5"/>
    <dgm:cxn modelId="{7941DE19-CB47-450A-9E79-8F35F0F5E069}" type="presParOf" srcId="{19754C7C-2240-4013-8520-50BF5189F968}" destId="{13BF4615-63AD-49F2-8047-5642469B2F1F}" srcOrd="7" destOrd="0" presId="urn:microsoft.com/office/officeart/2005/8/layout/vProcess5"/>
    <dgm:cxn modelId="{1DED574F-05E6-4165-839A-E1DE737D44E4}" type="presParOf" srcId="{19754C7C-2240-4013-8520-50BF5189F968}" destId="{41F7E5A1-77EB-49F3-A9F5-375F887D24A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C19DFA-84F2-4EAC-B017-CE963542C5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22794A1-3002-4BE4-A645-637FB01DC08A}">
      <dgm:prSet/>
      <dgm:spPr/>
      <dgm:t>
        <a:bodyPr/>
        <a:lstStyle/>
        <a:p>
          <a:r>
            <a:rPr lang="pt-BR"/>
            <a:t>Convencimento:  ἐλέγξει (</a:t>
          </a:r>
          <a:r>
            <a:rPr lang="pt-BR" i="1"/>
            <a:t>elenxei</a:t>
          </a:r>
          <a:r>
            <a:rPr lang="pt-BR"/>
            <a:t>) — Jo 16.8</a:t>
          </a:r>
          <a:endParaRPr lang="en-US"/>
        </a:p>
      </dgm:t>
    </dgm:pt>
    <dgm:pt modelId="{650703A8-37C5-4653-B4A3-C1E4DAE58D9A}" type="parTrans" cxnId="{D37866CB-253F-4A67-B8DE-7FA9CE4A74B0}">
      <dgm:prSet/>
      <dgm:spPr/>
      <dgm:t>
        <a:bodyPr/>
        <a:lstStyle/>
        <a:p>
          <a:endParaRPr lang="en-US"/>
        </a:p>
      </dgm:t>
    </dgm:pt>
    <dgm:pt modelId="{DF6FA5E0-7B32-4467-8968-05B05BA8871C}" type="sibTrans" cxnId="{D37866CB-253F-4A67-B8DE-7FA9CE4A74B0}">
      <dgm:prSet/>
      <dgm:spPr/>
      <dgm:t>
        <a:bodyPr/>
        <a:lstStyle/>
        <a:p>
          <a:endParaRPr lang="en-US"/>
        </a:p>
      </dgm:t>
    </dgm:pt>
    <dgm:pt modelId="{1DD39BFC-533E-4C54-BA4B-84613F79065A}">
      <dgm:prSet/>
      <dgm:spPr/>
      <dgm:t>
        <a:bodyPr/>
        <a:lstStyle/>
        <a:p>
          <a:r>
            <a:rPr lang="pt-BR"/>
            <a:t>Transformação:  μεταμορφούμεθα (</a:t>
          </a:r>
          <a:r>
            <a:rPr lang="pt-BR" i="1"/>
            <a:t>metamorphoumetha</a:t>
          </a:r>
          <a:r>
            <a:rPr lang="pt-BR"/>
            <a:t>) — 2Co 3.18</a:t>
          </a:r>
          <a:endParaRPr lang="en-US"/>
        </a:p>
      </dgm:t>
    </dgm:pt>
    <dgm:pt modelId="{055F6EA5-FBDB-4996-ADEE-DD84533575A7}" type="parTrans" cxnId="{B79A4B57-4141-493C-B4C7-C336A420212D}">
      <dgm:prSet/>
      <dgm:spPr/>
      <dgm:t>
        <a:bodyPr/>
        <a:lstStyle/>
        <a:p>
          <a:endParaRPr lang="en-US"/>
        </a:p>
      </dgm:t>
    </dgm:pt>
    <dgm:pt modelId="{49AF06F2-A103-4A9C-A5C3-3CB5A00319D0}" type="sibTrans" cxnId="{B79A4B57-4141-493C-B4C7-C336A420212D}">
      <dgm:prSet/>
      <dgm:spPr/>
      <dgm:t>
        <a:bodyPr/>
        <a:lstStyle/>
        <a:p>
          <a:endParaRPr lang="en-US"/>
        </a:p>
      </dgm:t>
    </dgm:pt>
    <dgm:pt modelId="{9F971460-C6B7-4A44-BBC3-B973AA0425C6}">
      <dgm:prSet/>
      <dgm:spPr/>
      <dgm:t>
        <a:bodyPr/>
        <a:lstStyle/>
        <a:p>
          <a:r>
            <a:rPr lang="pt-BR"/>
            <a:t>Santificação:</a:t>
          </a:r>
          <a:endParaRPr lang="en-US"/>
        </a:p>
      </dgm:t>
    </dgm:pt>
    <dgm:pt modelId="{15030B3E-DA03-4B66-AAA3-CF241F3A0502}" type="parTrans" cxnId="{F250D33A-0A53-4AE0-AC27-8CF5F842D4C5}">
      <dgm:prSet/>
      <dgm:spPr/>
      <dgm:t>
        <a:bodyPr/>
        <a:lstStyle/>
        <a:p>
          <a:endParaRPr lang="en-US"/>
        </a:p>
      </dgm:t>
    </dgm:pt>
    <dgm:pt modelId="{B697DE1D-8741-4F91-89D7-A474A6FA25B8}" type="sibTrans" cxnId="{F250D33A-0A53-4AE0-AC27-8CF5F842D4C5}">
      <dgm:prSet/>
      <dgm:spPr/>
      <dgm:t>
        <a:bodyPr/>
        <a:lstStyle/>
        <a:p>
          <a:endParaRPr lang="en-US"/>
        </a:p>
      </dgm:t>
    </dgm:pt>
    <dgm:pt modelId="{A815FEB1-99A2-4D60-B4B5-FB30938A6911}">
      <dgm:prSet/>
      <dgm:spPr/>
      <dgm:t>
        <a:bodyPr/>
        <a:lstStyle/>
        <a:p>
          <a:r>
            <a:rPr lang="pt-BR"/>
            <a:t>Posicional — 1Co 6.11</a:t>
          </a:r>
          <a:endParaRPr lang="en-US"/>
        </a:p>
      </dgm:t>
    </dgm:pt>
    <dgm:pt modelId="{8DD654AC-88F5-41E2-A673-BE1EFDA49675}" type="parTrans" cxnId="{1675CBAB-6015-4203-9B5A-AB1C6AF17EBC}">
      <dgm:prSet/>
      <dgm:spPr/>
      <dgm:t>
        <a:bodyPr/>
        <a:lstStyle/>
        <a:p>
          <a:endParaRPr lang="en-US"/>
        </a:p>
      </dgm:t>
    </dgm:pt>
    <dgm:pt modelId="{4B1E5F2B-EEDB-4C0E-967D-9622EF9FE938}" type="sibTrans" cxnId="{1675CBAB-6015-4203-9B5A-AB1C6AF17EBC}">
      <dgm:prSet/>
      <dgm:spPr/>
      <dgm:t>
        <a:bodyPr/>
        <a:lstStyle/>
        <a:p>
          <a:endParaRPr lang="en-US"/>
        </a:p>
      </dgm:t>
    </dgm:pt>
    <dgm:pt modelId="{7EABA181-66EC-43A6-B643-7D8EFFB59740}">
      <dgm:prSet/>
      <dgm:spPr/>
      <dgm:t>
        <a:bodyPr/>
        <a:lstStyle/>
        <a:p>
          <a:r>
            <a:rPr lang="pt-BR"/>
            <a:t>Progressiva — Hb 12.14</a:t>
          </a:r>
          <a:endParaRPr lang="en-US"/>
        </a:p>
      </dgm:t>
    </dgm:pt>
    <dgm:pt modelId="{62A2723B-3698-49B5-AB34-9C8C612F2A24}" type="parTrans" cxnId="{0D587F4B-6056-4527-8651-7FF9FD8A5EA7}">
      <dgm:prSet/>
      <dgm:spPr/>
      <dgm:t>
        <a:bodyPr/>
        <a:lstStyle/>
        <a:p>
          <a:endParaRPr lang="en-US"/>
        </a:p>
      </dgm:t>
    </dgm:pt>
    <dgm:pt modelId="{457F9A89-426B-4A88-BCDB-D7597F8FC72B}" type="sibTrans" cxnId="{0D587F4B-6056-4527-8651-7FF9FD8A5EA7}">
      <dgm:prSet/>
      <dgm:spPr/>
      <dgm:t>
        <a:bodyPr/>
        <a:lstStyle/>
        <a:p>
          <a:endParaRPr lang="en-US"/>
        </a:p>
      </dgm:t>
    </dgm:pt>
    <dgm:pt modelId="{CE30CA8A-B900-437D-A696-D8C9DD26BF26}">
      <dgm:prSet/>
      <dgm:spPr/>
      <dgm:t>
        <a:bodyPr/>
        <a:lstStyle/>
        <a:p>
          <a:r>
            <a:rPr lang="pt-BR"/>
            <a:t>Ez 36.26 → Novo coração</a:t>
          </a:r>
          <a:endParaRPr lang="en-US"/>
        </a:p>
      </dgm:t>
    </dgm:pt>
    <dgm:pt modelId="{3D822CDB-3B02-477D-826C-BE2A85DFEF0D}" type="parTrans" cxnId="{D4E6286B-D99D-43B2-B264-B5AC3F9B2E2C}">
      <dgm:prSet/>
      <dgm:spPr/>
      <dgm:t>
        <a:bodyPr/>
        <a:lstStyle/>
        <a:p>
          <a:endParaRPr lang="en-US"/>
        </a:p>
      </dgm:t>
    </dgm:pt>
    <dgm:pt modelId="{842DB3A5-D848-4EA2-85E3-2073FF1A8C44}" type="sibTrans" cxnId="{D4E6286B-D99D-43B2-B264-B5AC3F9B2E2C}">
      <dgm:prSet/>
      <dgm:spPr/>
      <dgm:t>
        <a:bodyPr/>
        <a:lstStyle/>
        <a:p>
          <a:endParaRPr lang="en-US"/>
        </a:p>
      </dgm:t>
    </dgm:pt>
    <dgm:pt modelId="{767949AF-01B1-4D61-BCBA-E009971A1B93}" type="pres">
      <dgm:prSet presAssocID="{03C19DFA-84F2-4EAC-B017-CE963542C5DC}" presName="diagram" presStyleCnt="0">
        <dgm:presLayoutVars>
          <dgm:dir/>
          <dgm:resizeHandles val="exact"/>
        </dgm:presLayoutVars>
      </dgm:prSet>
      <dgm:spPr/>
    </dgm:pt>
    <dgm:pt modelId="{207796E6-6EEB-4CFC-B11A-0FFB39706A38}" type="pres">
      <dgm:prSet presAssocID="{F22794A1-3002-4BE4-A645-637FB01DC08A}" presName="node" presStyleLbl="node1" presStyleIdx="0" presStyleCnt="6">
        <dgm:presLayoutVars>
          <dgm:bulletEnabled val="1"/>
        </dgm:presLayoutVars>
      </dgm:prSet>
      <dgm:spPr/>
    </dgm:pt>
    <dgm:pt modelId="{338C8E1D-D9E9-41F6-ADA2-3B5298100F4C}" type="pres">
      <dgm:prSet presAssocID="{DF6FA5E0-7B32-4467-8968-05B05BA8871C}" presName="sibTrans" presStyleCnt="0"/>
      <dgm:spPr/>
    </dgm:pt>
    <dgm:pt modelId="{75C7F524-0763-413C-9F24-7822F11677AF}" type="pres">
      <dgm:prSet presAssocID="{1DD39BFC-533E-4C54-BA4B-84613F79065A}" presName="node" presStyleLbl="node1" presStyleIdx="1" presStyleCnt="6">
        <dgm:presLayoutVars>
          <dgm:bulletEnabled val="1"/>
        </dgm:presLayoutVars>
      </dgm:prSet>
      <dgm:spPr/>
    </dgm:pt>
    <dgm:pt modelId="{7BB5658E-8AC9-4630-9393-FDF6B7162AE6}" type="pres">
      <dgm:prSet presAssocID="{49AF06F2-A103-4A9C-A5C3-3CB5A00319D0}" presName="sibTrans" presStyleCnt="0"/>
      <dgm:spPr/>
    </dgm:pt>
    <dgm:pt modelId="{5E29B65F-AEE8-4187-84CA-4C6C3B306441}" type="pres">
      <dgm:prSet presAssocID="{9F971460-C6B7-4A44-BBC3-B973AA0425C6}" presName="node" presStyleLbl="node1" presStyleIdx="2" presStyleCnt="6">
        <dgm:presLayoutVars>
          <dgm:bulletEnabled val="1"/>
        </dgm:presLayoutVars>
      </dgm:prSet>
      <dgm:spPr/>
    </dgm:pt>
    <dgm:pt modelId="{0AADFB1F-B616-43FD-AF63-40186AD3C8AB}" type="pres">
      <dgm:prSet presAssocID="{B697DE1D-8741-4F91-89D7-A474A6FA25B8}" presName="sibTrans" presStyleCnt="0"/>
      <dgm:spPr/>
    </dgm:pt>
    <dgm:pt modelId="{689BE848-74F5-4C51-BDDB-245077F7C9A1}" type="pres">
      <dgm:prSet presAssocID="{A815FEB1-99A2-4D60-B4B5-FB30938A6911}" presName="node" presStyleLbl="node1" presStyleIdx="3" presStyleCnt="6">
        <dgm:presLayoutVars>
          <dgm:bulletEnabled val="1"/>
        </dgm:presLayoutVars>
      </dgm:prSet>
      <dgm:spPr/>
    </dgm:pt>
    <dgm:pt modelId="{F9C40842-443E-4B57-B560-586B3D438109}" type="pres">
      <dgm:prSet presAssocID="{4B1E5F2B-EEDB-4C0E-967D-9622EF9FE938}" presName="sibTrans" presStyleCnt="0"/>
      <dgm:spPr/>
    </dgm:pt>
    <dgm:pt modelId="{32BD09DD-49EF-4CBF-9767-80DDABA44B08}" type="pres">
      <dgm:prSet presAssocID="{7EABA181-66EC-43A6-B643-7D8EFFB59740}" presName="node" presStyleLbl="node1" presStyleIdx="4" presStyleCnt="6">
        <dgm:presLayoutVars>
          <dgm:bulletEnabled val="1"/>
        </dgm:presLayoutVars>
      </dgm:prSet>
      <dgm:spPr/>
    </dgm:pt>
    <dgm:pt modelId="{E7B6B8C6-5A7C-49E4-BB9C-1C8DF9602E3D}" type="pres">
      <dgm:prSet presAssocID="{457F9A89-426B-4A88-BCDB-D7597F8FC72B}" presName="sibTrans" presStyleCnt="0"/>
      <dgm:spPr/>
    </dgm:pt>
    <dgm:pt modelId="{64530C0C-6EB9-4C60-8442-69B229458E17}" type="pres">
      <dgm:prSet presAssocID="{CE30CA8A-B900-437D-A696-D8C9DD26BF26}" presName="node" presStyleLbl="node1" presStyleIdx="5" presStyleCnt="6">
        <dgm:presLayoutVars>
          <dgm:bulletEnabled val="1"/>
        </dgm:presLayoutVars>
      </dgm:prSet>
      <dgm:spPr/>
    </dgm:pt>
  </dgm:ptLst>
  <dgm:cxnLst>
    <dgm:cxn modelId="{A68C592C-7D24-458C-952C-D37580A81A4D}" type="presOf" srcId="{A815FEB1-99A2-4D60-B4B5-FB30938A6911}" destId="{689BE848-74F5-4C51-BDDB-245077F7C9A1}" srcOrd="0" destOrd="0" presId="urn:microsoft.com/office/officeart/2005/8/layout/default"/>
    <dgm:cxn modelId="{856EE12E-B0B6-430E-A7B7-6C67BA9D7E73}" type="presOf" srcId="{1DD39BFC-533E-4C54-BA4B-84613F79065A}" destId="{75C7F524-0763-413C-9F24-7822F11677AF}" srcOrd="0" destOrd="0" presId="urn:microsoft.com/office/officeart/2005/8/layout/default"/>
    <dgm:cxn modelId="{F250D33A-0A53-4AE0-AC27-8CF5F842D4C5}" srcId="{03C19DFA-84F2-4EAC-B017-CE963542C5DC}" destId="{9F971460-C6B7-4A44-BBC3-B973AA0425C6}" srcOrd="2" destOrd="0" parTransId="{15030B3E-DA03-4B66-AAA3-CF241F3A0502}" sibTransId="{B697DE1D-8741-4F91-89D7-A474A6FA25B8}"/>
    <dgm:cxn modelId="{D4E6286B-D99D-43B2-B264-B5AC3F9B2E2C}" srcId="{03C19DFA-84F2-4EAC-B017-CE963542C5DC}" destId="{CE30CA8A-B900-437D-A696-D8C9DD26BF26}" srcOrd="5" destOrd="0" parTransId="{3D822CDB-3B02-477D-826C-BE2A85DFEF0D}" sibTransId="{842DB3A5-D848-4EA2-85E3-2073FF1A8C44}"/>
    <dgm:cxn modelId="{0D587F4B-6056-4527-8651-7FF9FD8A5EA7}" srcId="{03C19DFA-84F2-4EAC-B017-CE963542C5DC}" destId="{7EABA181-66EC-43A6-B643-7D8EFFB59740}" srcOrd="4" destOrd="0" parTransId="{62A2723B-3698-49B5-AB34-9C8C612F2A24}" sibTransId="{457F9A89-426B-4A88-BCDB-D7597F8FC72B}"/>
    <dgm:cxn modelId="{4FDBF26F-8D71-4E3B-ADBC-A811D164A421}" type="presOf" srcId="{CE30CA8A-B900-437D-A696-D8C9DD26BF26}" destId="{64530C0C-6EB9-4C60-8442-69B229458E17}" srcOrd="0" destOrd="0" presId="urn:microsoft.com/office/officeart/2005/8/layout/default"/>
    <dgm:cxn modelId="{B79A4B57-4141-493C-B4C7-C336A420212D}" srcId="{03C19DFA-84F2-4EAC-B017-CE963542C5DC}" destId="{1DD39BFC-533E-4C54-BA4B-84613F79065A}" srcOrd="1" destOrd="0" parTransId="{055F6EA5-FBDB-4996-ADEE-DD84533575A7}" sibTransId="{49AF06F2-A103-4A9C-A5C3-3CB5A00319D0}"/>
    <dgm:cxn modelId="{1675CBAB-6015-4203-9B5A-AB1C6AF17EBC}" srcId="{03C19DFA-84F2-4EAC-B017-CE963542C5DC}" destId="{A815FEB1-99A2-4D60-B4B5-FB30938A6911}" srcOrd="3" destOrd="0" parTransId="{8DD654AC-88F5-41E2-A673-BE1EFDA49675}" sibTransId="{4B1E5F2B-EEDB-4C0E-967D-9622EF9FE938}"/>
    <dgm:cxn modelId="{6071A7B0-3239-4E81-9D13-9D9958D2DE53}" type="presOf" srcId="{9F971460-C6B7-4A44-BBC3-B973AA0425C6}" destId="{5E29B65F-AEE8-4187-84CA-4C6C3B306441}" srcOrd="0" destOrd="0" presId="urn:microsoft.com/office/officeart/2005/8/layout/default"/>
    <dgm:cxn modelId="{D37866CB-253F-4A67-B8DE-7FA9CE4A74B0}" srcId="{03C19DFA-84F2-4EAC-B017-CE963542C5DC}" destId="{F22794A1-3002-4BE4-A645-637FB01DC08A}" srcOrd="0" destOrd="0" parTransId="{650703A8-37C5-4653-B4A3-C1E4DAE58D9A}" sibTransId="{DF6FA5E0-7B32-4467-8968-05B05BA8871C}"/>
    <dgm:cxn modelId="{65EC06CC-7143-4430-A54B-CAD796A2D413}" type="presOf" srcId="{F22794A1-3002-4BE4-A645-637FB01DC08A}" destId="{207796E6-6EEB-4CFC-B11A-0FFB39706A38}" srcOrd="0" destOrd="0" presId="urn:microsoft.com/office/officeart/2005/8/layout/default"/>
    <dgm:cxn modelId="{251808F7-080A-49CF-AF9A-C63184AA75B7}" type="presOf" srcId="{7EABA181-66EC-43A6-B643-7D8EFFB59740}" destId="{32BD09DD-49EF-4CBF-9767-80DDABA44B08}" srcOrd="0" destOrd="0" presId="urn:microsoft.com/office/officeart/2005/8/layout/default"/>
    <dgm:cxn modelId="{34FA9EFF-0A85-489E-9236-ACA07F072FFA}" type="presOf" srcId="{03C19DFA-84F2-4EAC-B017-CE963542C5DC}" destId="{767949AF-01B1-4D61-BCBA-E009971A1B93}" srcOrd="0" destOrd="0" presId="urn:microsoft.com/office/officeart/2005/8/layout/default"/>
    <dgm:cxn modelId="{3993EE3D-8C94-469B-9348-F835D09AE1DF}" type="presParOf" srcId="{767949AF-01B1-4D61-BCBA-E009971A1B93}" destId="{207796E6-6EEB-4CFC-B11A-0FFB39706A38}" srcOrd="0" destOrd="0" presId="urn:microsoft.com/office/officeart/2005/8/layout/default"/>
    <dgm:cxn modelId="{56820B89-1E8B-4D67-A415-9FA792A70FB7}" type="presParOf" srcId="{767949AF-01B1-4D61-BCBA-E009971A1B93}" destId="{338C8E1D-D9E9-41F6-ADA2-3B5298100F4C}" srcOrd="1" destOrd="0" presId="urn:microsoft.com/office/officeart/2005/8/layout/default"/>
    <dgm:cxn modelId="{4D3D40D5-EB4B-4C03-BFAF-F4B9092F2ACA}" type="presParOf" srcId="{767949AF-01B1-4D61-BCBA-E009971A1B93}" destId="{75C7F524-0763-413C-9F24-7822F11677AF}" srcOrd="2" destOrd="0" presId="urn:microsoft.com/office/officeart/2005/8/layout/default"/>
    <dgm:cxn modelId="{9521773E-E840-4086-BC47-B1547849AF7E}" type="presParOf" srcId="{767949AF-01B1-4D61-BCBA-E009971A1B93}" destId="{7BB5658E-8AC9-4630-9393-FDF6B7162AE6}" srcOrd="3" destOrd="0" presId="urn:microsoft.com/office/officeart/2005/8/layout/default"/>
    <dgm:cxn modelId="{9BB3F411-D899-410E-BDF3-C177AB1954AA}" type="presParOf" srcId="{767949AF-01B1-4D61-BCBA-E009971A1B93}" destId="{5E29B65F-AEE8-4187-84CA-4C6C3B306441}" srcOrd="4" destOrd="0" presId="urn:microsoft.com/office/officeart/2005/8/layout/default"/>
    <dgm:cxn modelId="{554E460B-5630-4A67-96AB-0D5FB8B011A0}" type="presParOf" srcId="{767949AF-01B1-4D61-BCBA-E009971A1B93}" destId="{0AADFB1F-B616-43FD-AF63-40186AD3C8AB}" srcOrd="5" destOrd="0" presId="urn:microsoft.com/office/officeart/2005/8/layout/default"/>
    <dgm:cxn modelId="{96DD69B1-766D-4F0F-80FF-EDF6BA97045B}" type="presParOf" srcId="{767949AF-01B1-4D61-BCBA-E009971A1B93}" destId="{689BE848-74F5-4C51-BDDB-245077F7C9A1}" srcOrd="6" destOrd="0" presId="urn:microsoft.com/office/officeart/2005/8/layout/default"/>
    <dgm:cxn modelId="{AC8910DB-24E4-43D9-A51C-C7B70E4AB71C}" type="presParOf" srcId="{767949AF-01B1-4D61-BCBA-E009971A1B93}" destId="{F9C40842-443E-4B57-B560-586B3D438109}" srcOrd="7" destOrd="0" presId="urn:microsoft.com/office/officeart/2005/8/layout/default"/>
    <dgm:cxn modelId="{1E84F9F8-2C5D-432F-959F-71637416C925}" type="presParOf" srcId="{767949AF-01B1-4D61-BCBA-E009971A1B93}" destId="{32BD09DD-49EF-4CBF-9767-80DDABA44B08}" srcOrd="8" destOrd="0" presId="urn:microsoft.com/office/officeart/2005/8/layout/default"/>
    <dgm:cxn modelId="{85AB4506-505D-4828-9F1F-F88A27994A37}" type="presParOf" srcId="{767949AF-01B1-4D61-BCBA-E009971A1B93}" destId="{E7B6B8C6-5A7C-49E4-BB9C-1C8DF9602E3D}" srcOrd="9" destOrd="0" presId="urn:microsoft.com/office/officeart/2005/8/layout/default"/>
    <dgm:cxn modelId="{039AF0A4-E88C-4EE8-8E9F-32E0359B534F}" type="presParOf" srcId="{767949AF-01B1-4D61-BCBA-E009971A1B93}" destId="{64530C0C-6EB9-4C60-8442-69B229458E1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97363A-327A-48EF-A572-B696701F35BB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54BD28-A4A3-4186-96D1-506235ED0D2C}">
      <dgm:prSet/>
      <dgm:spPr/>
      <dgm:t>
        <a:bodyPr/>
        <a:lstStyle/>
        <a:p>
          <a:r>
            <a:rPr lang="pt-BR"/>
            <a:t>Santificação como obra contínua do Espírito.</a:t>
          </a:r>
          <a:endParaRPr lang="en-US"/>
        </a:p>
      </dgm:t>
    </dgm:pt>
    <dgm:pt modelId="{231D5CDC-12D8-4547-9F8E-5189DAB97640}" type="parTrans" cxnId="{40B8DFA2-2456-4D19-B3EE-95E721749F93}">
      <dgm:prSet/>
      <dgm:spPr/>
      <dgm:t>
        <a:bodyPr/>
        <a:lstStyle/>
        <a:p>
          <a:endParaRPr lang="en-US"/>
        </a:p>
      </dgm:t>
    </dgm:pt>
    <dgm:pt modelId="{E313654F-8A02-4D90-B7E6-0DA89CD920E9}" type="sibTrans" cxnId="{40B8DFA2-2456-4D19-B3EE-95E721749F93}">
      <dgm:prSet/>
      <dgm:spPr/>
      <dgm:t>
        <a:bodyPr/>
        <a:lstStyle/>
        <a:p>
          <a:endParaRPr lang="en-US"/>
        </a:p>
      </dgm:t>
    </dgm:pt>
    <dgm:pt modelId="{B9A78BC5-C104-4356-B8A0-5E7C3B7C6483}">
      <dgm:prSet/>
      <dgm:spPr/>
      <dgm:t>
        <a:bodyPr/>
        <a:lstStyle/>
        <a:p>
          <a:r>
            <a:rPr lang="pt-BR"/>
            <a:t>Cooperação humana sem sinergismo pelagiano.</a:t>
          </a:r>
          <a:endParaRPr lang="en-US"/>
        </a:p>
      </dgm:t>
    </dgm:pt>
    <dgm:pt modelId="{77CE45B9-BCF3-4AAD-9994-F4553479E5BF}" type="parTrans" cxnId="{3385FA91-B519-4718-A175-F9D9D4AE1045}">
      <dgm:prSet/>
      <dgm:spPr/>
      <dgm:t>
        <a:bodyPr/>
        <a:lstStyle/>
        <a:p>
          <a:endParaRPr lang="en-US"/>
        </a:p>
      </dgm:t>
    </dgm:pt>
    <dgm:pt modelId="{13B5DB74-9ECE-44F4-B376-D5A185920299}" type="sibTrans" cxnId="{3385FA91-B519-4718-A175-F9D9D4AE1045}">
      <dgm:prSet/>
      <dgm:spPr/>
      <dgm:t>
        <a:bodyPr/>
        <a:lstStyle/>
        <a:p>
          <a:endParaRPr lang="en-US"/>
        </a:p>
      </dgm:t>
    </dgm:pt>
    <dgm:pt modelId="{08C9E104-181F-4070-A322-BCB943908329}" type="pres">
      <dgm:prSet presAssocID="{1A97363A-327A-48EF-A572-B696701F35BB}" presName="linear" presStyleCnt="0">
        <dgm:presLayoutVars>
          <dgm:animLvl val="lvl"/>
          <dgm:resizeHandles val="exact"/>
        </dgm:presLayoutVars>
      </dgm:prSet>
      <dgm:spPr/>
    </dgm:pt>
    <dgm:pt modelId="{504FF68E-C13C-4A81-99E9-A5A0E5B9DBCE}" type="pres">
      <dgm:prSet presAssocID="{E754BD28-A4A3-4186-96D1-506235ED0D2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0C8221D-FE11-4A64-AA48-5C32DB648F6F}" type="pres">
      <dgm:prSet presAssocID="{E313654F-8A02-4D90-B7E6-0DA89CD920E9}" presName="spacer" presStyleCnt="0"/>
      <dgm:spPr/>
    </dgm:pt>
    <dgm:pt modelId="{0FCE4036-7D4C-4190-B5F1-414890A97A4A}" type="pres">
      <dgm:prSet presAssocID="{B9A78BC5-C104-4356-B8A0-5E7C3B7C648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E0A064E-7708-4119-A881-22B4B09515C5}" type="presOf" srcId="{B9A78BC5-C104-4356-B8A0-5E7C3B7C6483}" destId="{0FCE4036-7D4C-4190-B5F1-414890A97A4A}" srcOrd="0" destOrd="0" presId="urn:microsoft.com/office/officeart/2005/8/layout/vList2"/>
    <dgm:cxn modelId="{D6472678-324F-4C41-9E1B-0EB9B5C60705}" type="presOf" srcId="{E754BD28-A4A3-4186-96D1-506235ED0D2C}" destId="{504FF68E-C13C-4A81-99E9-A5A0E5B9DBCE}" srcOrd="0" destOrd="0" presId="urn:microsoft.com/office/officeart/2005/8/layout/vList2"/>
    <dgm:cxn modelId="{3385FA91-B519-4718-A175-F9D9D4AE1045}" srcId="{1A97363A-327A-48EF-A572-B696701F35BB}" destId="{B9A78BC5-C104-4356-B8A0-5E7C3B7C6483}" srcOrd="1" destOrd="0" parTransId="{77CE45B9-BCF3-4AAD-9994-F4553479E5BF}" sibTransId="{13B5DB74-9ECE-44F4-B376-D5A185920299}"/>
    <dgm:cxn modelId="{D9D84293-E6C2-40BE-86CD-4FEF841FE3BA}" type="presOf" srcId="{1A97363A-327A-48EF-A572-B696701F35BB}" destId="{08C9E104-181F-4070-A322-BCB943908329}" srcOrd="0" destOrd="0" presId="urn:microsoft.com/office/officeart/2005/8/layout/vList2"/>
    <dgm:cxn modelId="{40B8DFA2-2456-4D19-B3EE-95E721749F93}" srcId="{1A97363A-327A-48EF-A572-B696701F35BB}" destId="{E754BD28-A4A3-4186-96D1-506235ED0D2C}" srcOrd="0" destOrd="0" parTransId="{231D5CDC-12D8-4547-9F8E-5189DAB97640}" sibTransId="{E313654F-8A02-4D90-B7E6-0DA89CD920E9}"/>
    <dgm:cxn modelId="{222D4528-D5C9-40C2-8F1F-D9D5C372D9DB}" type="presParOf" srcId="{08C9E104-181F-4070-A322-BCB943908329}" destId="{504FF68E-C13C-4A81-99E9-A5A0E5B9DBCE}" srcOrd="0" destOrd="0" presId="urn:microsoft.com/office/officeart/2005/8/layout/vList2"/>
    <dgm:cxn modelId="{367BAE4F-D635-43D1-AED6-1EB758A01C90}" type="presParOf" srcId="{08C9E104-181F-4070-A322-BCB943908329}" destId="{A0C8221D-FE11-4A64-AA48-5C32DB648F6F}" srcOrd="1" destOrd="0" presId="urn:microsoft.com/office/officeart/2005/8/layout/vList2"/>
    <dgm:cxn modelId="{04B8C96E-4B7E-4B5A-AB9E-F7D6EED3C526}" type="presParOf" srcId="{08C9E104-181F-4070-A322-BCB943908329}" destId="{0FCE4036-7D4C-4190-B5F1-414890A97A4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FD49165-13B2-4A83-A6AD-B2A7E42E83C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FF9B2BF-BA3B-4A24-AF0F-7B6F2CE76F9C}">
      <dgm:prSet/>
      <dgm:spPr/>
      <dgm:t>
        <a:bodyPr/>
        <a:lstStyle/>
        <a:p>
          <a:r>
            <a:rPr lang="pt-BR"/>
            <a:t>O Espírito Santo:</a:t>
          </a:r>
          <a:endParaRPr lang="en-US"/>
        </a:p>
      </dgm:t>
    </dgm:pt>
    <dgm:pt modelId="{7FBCB728-BEA3-4B89-BEF9-31090096CA11}" type="parTrans" cxnId="{152C64D8-94BB-4114-B1D6-0C619C0523F4}">
      <dgm:prSet/>
      <dgm:spPr/>
      <dgm:t>
        <a:bodyPr/>
        <a:lstStyle/>
        <a:p>
          <a:endParaRPr lang="en-US"/>
        </a:p>
      </dgm:t>
    </dgm:pt>
    <dgm:pt modelId="{630F806D-7B53-419A-9620-DE32F53C225A}" type="sibTrans" cxnId="{152C64D8-94BB-4114-B1D6-0C619C0523F4}">
      <dgm:prSet/>
      <dgm:spPr/>
      <dgm:t>
        <a:bodyPr/>
        <a:lstStyle/>
        <a:p>
          <a:endParaRPr lang="en-US"/>
        </a:p>
      </dgm:t>
    </dgm:pt>
    <dgm:pt modelId="{C7C68287-7796-4171-B984-5C5FA1791AE4}">
      <dgm:prSet/>
      <dgm:spPr/>
      <dgm:t>
        <a:bodyPr/>
        <a:lstStyle/>
        <a:p>
          <a:r>
            <a:rPr lang="pt-BR"/>
            <a:t>✔ É Deus</a:t>
          </a:r>
          <a:endParaRPr lang="en-US"/>
        </a:p>
      </dgm:t>
    </dgm:pt>
    <dgm:pt modelId="{1723DD57-4453-4C68-9CF7-B8FA0AE38701}" type="parTrans" cxnId="{B2CA6526-929B-41A0-BF0F-7509EC15CEC1}">
      <dgm:prSet/>
      <dgm:spPr/>
      <dgm:t>
        <a:bodyPr/>
        <a:lstStyle/>
        <a:p>
          <a:endParaRPr lang="en-US"/>
        </a:p>
      </dgm:t>
    </dgm:pt>
    <dgm:pt modelId="{9E816D13-3443-427F-95F1-C0520BB89A74}" type="sibTrans" cxnId="{B2CA6526-929B-41A0-BF0F-7509EC15CEC1}">
      <dgm:prSet/>
      <dgm:spPr/>
      <dgm:t>
        <a:bodyPr/>
        <a:lstStyle/>
        <a:p>
          <a:endParaRPr lang="en-US"/>
        </a:p>
      </dgm:t>
    </dgm:pt>
    <dgm:pt modelId="{70936623-1A60-413A-B33F-661081BFA954}">
      <dgm:prSet/>
      <dgm:spPr/>
      <dgm:t>
        <a:bodyPr/>
        <a:lstStyle/>
        <a:p>
          <a:r>
            <a:rPr lang="pt-BR"/>
            <a:t>✔ É Pessoa</a:t>
          </a:r>
          <a:endParaRPr lang="en-US"/>
        </a:p>
      </dgm:t>
    </dgm:pt>
    <dgm:pt modelId="{DE7EB299-5E7B-4848-9BBC-1D61AD721450}" type="parTrans" cxnId="{78E905AD-751F-4A53-8117-06C7B48D1530}">
      <dgm:prSet/>
      <dgm:spPr/>
      <dgm:t>
        <a:bodyPr/>
        <a:lstStyle/>
        <a:p>
          <a:endParaRPr lang="en-US"/>
        </a:p>
      </dgm:t>
    </dgm:pt>
    <dgm:pt modelId="{7BED1F4A-063D-412C-B467-441A4959D1F0}" type="sibTrans" cxnId="{78E905AD-751F-4A53-8117-06C7B48D1530}">
      <dgm:prSet/>
      <dgm:spPr/>
      <dgm:t>
        <a:bodyPr/>
        <a:lstStyle/>
        <a:p>
          <a:endParaRPr lang="en-US"/>
        </a:p>
      </dgm:t>
    </dgm:pt>
    <dgm:pt modelId="{56EFF717-0BF7-485A-B3FA-55F83A2C5D6C}">
      <dgm:prSet/>
      <dgm:spPr/>
      <dgm:t>
        <a:bodyPr/>
        <a:lstStyle/>
        <a:p>
          <a:r>
            <a:rPr lang="pt-BR"/>
            <a:t>✔ É Senhor</a:t>
          </a:r>
          <a:endParaRPr lang="en-US"/>
        </a:p>
      </dgm:t>
    </dgm:pt>
    <dgm:pt modelId="{088C0E64-1598-4BDC-B8EB-97EC9BE27AA8}" type="parTrans" cxnId="{A9101613-AB6C-4306-94F9-FE9F509F214C}">
      <dgm:prSet/>
      <dgm:spPr/>
      <dgm:t>
        <a:bodyPr/>
        <a:lstStyle/>
        <a:p>
          <a:endParaRPr lang="en-US"/>
        </a:p>
      </dgm:t>
    </dgm:pt>
    <dgm:pt modelId="{1E1D12A1-0F41-4EAD-B07B-CCEE1165A01C}" type="sibTrans" cxnId="{A9101613-AB6C-4306-94F9-FE9F509F214C}">
      <dgm:prSet/>
      <dgm:spPr/>
      <dgm:t>
        <a:bodyPr/>
        <a:lstStyle/>
        <a:p>
          <a:endParaRPr lang="en-US"/>
        </a:p>
      </dgm:t>
    </dgm:pt>
    <dgm:pt modelId="{D85C2380-0D19-41A9-8939-F5064F16C84F}">
      <dgm:prSet/>
      <dgm:spPr/>
      <dgm:t>
        <a:bodyPr/>
        <a:lstStyle/>
        <a:p>
          <a:r>
            <a:rPr lang="pt-BR"/>
            <a:t>✔ É Consolador</a:t>
          </a:r>
          <a:endParaRPr lang="en-US"/>
        </a:p>
      </dgm:t>
    </dgm:pt>
    <dgm:pt modelId="{9D33186A-3947-4832-84C5-3401F3A02DFA}" type="parTrans" cxnId="{97A78C81-0628-4284-A1C2-9E3441AA9EB2}">
      <dgm:prSet/>
      <dgm:spPr/>
      <dgm:t>
        <a:bodyPr/>
        <a:lstStyle/>
        <a:p>
          <a:endParaRPr lang="en-US"/>
        </a:p>
      </dgm:t>
    </dgm:pt>
    <dgm:pt modelId="{C068DB89-C479-4D67-8C59-46C23550A1D5}" type="sibTrans" cxnId="{97A78C81-0628-4284-A1C2-9E3441AA9EB2}">
      <dgm:prSet/>
      <dgm:spPr/>
      <dgm:t>
        <a:bodyPr/>
        <a:lstStyle/>
        <a:p>
          <a:endParaRPr lang="en-US"/>
        </a:p>
      </dgm:t>
    </dgm:pt>
    <dgm:pt modelId="{691C4DE4-10CB-4DB3-864F-CC63BBC7A963}">
      <dgm:prSet/>
      <dgm:spPr/>
      <dgm:t>
        <a:bodyPr/>
        <a:lstStyle/>
        <a:p>
          <a:r>
            <a:rPr lang="pt-BR"/>
            <a:t>✔ É Santificador</a:t>
          </a:r>
          <a:endParaRPr lang="en-US"/>
        </a:p>
      </dgm:t>
    </dgm:pt>
    <dgm:pt modelId="{6CFB33E4-D037-4ABE-9F34-95B87BCB7783}" type="parTrans" cxnId="{0484EBE2-C353-4EFB-915B-552C8F78EF22}">
      <dgm:prSet/>
      <dgm:spPr/>
      <dgm:t>
        <a:bodyPr/>
        <a:lstStyle/>
        <a:p>
          <a:endParaRPr lang="en-US"/>
        </a:p>
      </dgm:t>
    </dgm:pt>
    <dgm:pt modelId="{080E4898-39C5-4381-8AB3-C80AE23D7BFF}" type="sibTrans" cxnId="{0484EBE2-C353-4EFB-915B-552C8F78EF22}">
      <dgm:prSet/>
      <dgm:spPr/>
      <dgm:t>
        <a:bodyPr/>
        <a:lstStyle/>
        <a:p>
          <a:endParaRPr lang="en-US"/>
        </a:p>
      </dgm:t>
    </dgm:pt>
    <dgm:pt modelId="{745F01B8-54E0-41ED-AA2B-7E9FC595633A}">
      <dgm:prSet/>
      <dgm:spPr/>
      <dgm:t>
        <a:bodyPr/>
        <a:lstStyle/>
        <a:p>
          <a:r>
            <a:rPr lang="pt-BR"/>
            <a:t>✔ É Doador de dons</a:t>
          </a:r>
          <a:endParaRPr lang="en-US"/>
        </a:p>
      </dgm:t>
    </dgm:pt>
    <dgm:pt modelId="{04F0CA88-CC0A-4B66-AEAB-30C0BF83B099}" type="parTrans" cxnId="{D1B83F32-7CC4-48CD-859A-EAE4BA2BC623}">
      <dgm:prSet/>
      <dgm:spPr/>
      <dgm:t>
        <a:bodyPr/>
        <a:lstStyle/>
        <a:p>
          <a:endParaRPr lang="en-US"/>
        </a:p>
      </dgm:t>
    </dgm:pt>
    <dgm:pt modelId="{CB0E230E-718C-4E2A-89EF-F91549EA29DF}" type="sibTrans" cxnId="{D1B83F32-7CC4-48CD-859A-EAE4BA2BC623}">
      <dgm:prSet/>
      <dgm:spPr/>
      <dgm:t>
        <a:bodyPr/>
        <a:lstStyle/>
        <a:p>
          <a:endParaRPr lang="en-US"/>
        </a:p>
      </dgm:t>
    </dgm:pt>
    <dgm:pt modelId="{27993505-D271-4A62-9F50-B28E3090A2F3}">
      <dgm:prSet/>
      <dgm:spPr/>
      <dgm:t>
        <a:bodyPr/>
        <a:lstStyle/>
        <a:p>
          <a:r>
            <a:rPr lang="pt-BR"/>
            <a:t>✔ É Garantia escatológica</a:t>
          </a:r>
          <a:endParaRPr lang="en-US"/>
        </a:p>
      </dgm:t>
    </dgm:pt>
    <dgm:pt modelId="{B14059E6-4E92-4835-9119-BC41E718CEE7}" type="parTrans" cxnId="{5F3C5155-0A7E-4271-A70F-8A085F539B13}">
      <dgm:prSet/>
      <dgm:spPr/>
      <dgm:t>
        <a:bodyPr/>
        <a:lstStyle/>
        <a:p>
          <a:endParaRPr lang="en-US"/>
        </a:p>
      </dgm:t>
    </dgm:pt>
    <dgm:pt modelId="{ECC67437-B53D-4100-B045-FE10DB78E2AF}" type="sibTrans" cxnId="{5F3C5155-0A7E-4271-A70F-8A085F539B13}">
      <dgm:prSet/>
      <dgm:spPr/>
      <dgm:t>
        <a:bodyPr/>
        <a:lstStyle/>
        <a:p>
          <a:endParaRPr lang="en-US"/>
        </a:p>
      </dgm:t>
    </dgm:pt>
    <dgm:pt modelId="{C707AC59-9DBE-4924-B9CD-6CE4BAFA5A7D}" type="pres">
      <dgm:prSet presAssocID="{BFD49165-13B2-4A83-A6AD-B2A7E42E83C8}" presName="diagram" presStyleCnt="0">
        <dgm:presLayoutVars>
          <dgm:dir/>
          <dgm:resizeHandles val="exact"/>
        </dgm:presLayoutVars>
      </dgm:prSet>
      <dgm:spPr/>
    </dgm:pt>
    <dgm:pt modelId="{8FA00672-ECF7-4581-961E-6046583F81EC}" type="pres">
      <dgm:prSet presAssocID="{CFF9B2BF-BA3B-4A24-AF0F-7B6F2CE76F9C}" presName="node" presStyleLbl="node1" presStyleIdx="0" presStyleCnt="8">
        <dgm:presLayoutVars>
          <dgm:bulletEnabled val="1"/>
        </dgm:presLayoutVars>
      </dgm:prSet>
      <dgm:spPr/>
    </dgm:pt>
    <dgm:pt modelId="{7C7E8AC2-6818-49F0-B3BD-5CE68804EA2C}" type="pres">
      <dgm:prSet presAssocID="{630F806D-7B53-419A-9620-DE32F53C225A}" presName="sibTrans" presStyleCnt="0"/>
      <dgm:spPr/>
    </dgm:pt>
    <dgm:pt modelId="{F72E1233-3FD1-41D5-8D5C-4C4A99A6F18B}" type="pres">
      <dgm:prSet presAssocID="{C7C68287-7796-4171-B984-5C5FA1791AE4}" presName="node" presStyleLbl="node1" presStyleIdx="1" presStyleCnt="8">
        <dgm:presLayoutVars>
          <dgm:bulletEnabled val="1"/>
        </dgm:presLayoutVars>
      </dgm:prSet>
      <dgm:spPr/>
    </dgm:pt>
    <dgm:pt modelId="{CE959894-EAF0-4635-9DA6-69D3A8471DE0}" type="pres">
      <dgm:prSet presAssocID="{9E816D13-3443-427F-95F1-C0520BB89A74}" presName="sibTrans" presStyleCnt="0"/>
      <dgm:spPr/>
    </dgm:pt>
    <dgm:pt modelId="{2D110414-5343-4851-9D52-7DCFDAC39AD9}" type="pres">
      <dgm:prSet presAssocID="{70936623-1A60-413A-B33F-661081BFA954}" presName="node" presStyleLbl="node1" presStyleIdx="2" presStyleCnt="8">
        <dgm:presLayoutVars>
          <dgm:bulletEnabled val="1"/>
        </dgm:presLayoutVars>
      </dgm:prSet>
      <dgm:spPr/>
    </dgm:pt>
    <dgm:pt modelId="{48E66C51-7CA3-4482-AD7B-6DB72661E706}" type="pres">
      <dgm:prSet presAssocID="{7BED1F4A-063D-412C-B467-441A4959D1F0}" presName="sibTrans" presStyleCnt="0"/>
      <dgm:spPr/>
    </dgm:pt>
    <dgm:pt modelId="{8610BF9C-8891-4F9F-8CEA-BB9A21A1D923}" type="pres">
      <dgm:prSet presAssocID="{56EFF717-0BF7-485A-B3FA-55F83A2C5D6C}" presName="node" presStyleLbl="node1" presStyleIdx="3" presStyleCnt="8">
        <dgm:presLayoutVars>
          <dgm:bulletEnabled val="1"/>
        </dgm:presLayoutVars>
      </dgm:prSet>
      <dgm:spPr/>
    </dgm:pt>
    <dgm:pt modelId="{4D8E1D65-5895-436D-9CF3-35F8F92C20F7}" type="pres">
      <dgm:prSet presAssocID="{1E1D12A1-0F41-4EAD-B07B-CCEE1165A01C}" presName="sibTrans" presStyleCnt="0"/>
      <dgm:spPr/>
    </dgm:pt>
    <dgm:pt modelId="{6DA1F433-2AB9-497E-81A0-80D8684878C0}" type="pres">
      <dgm:prSet presAssocID="{D85C2380-0D19-41A9-8939-F5064F16C84F}" presName="node" presStyleLbl="node1" presStyleIdx="4" presStyleCnt="8">
        <dgm:presLayoutVars>
          <dgm:bulletEnabled val="1"/>
        </dgm:presLayoutVars>
      </dgm:prSet>
      <dgm:spPr/>
    </dgm:pt>
    <dgm:pt modelId="{1E87B412-171A-4B49-A67E-AF96A3D00600}" type="pres">
      <dgm:prSet presAssocID="{C068DB89-C479-4D67-8C59-46C23550A1D5}" presName="sibTrans" presStyleCnt="0"/>
      <dgm:spPr/>
    </dgm:pt>
    <dgm:pt modelId="{7A097CA6-1F67-47BD-879B-DD45E36EFF1C}" type="pres">
      <dgm:prSet presAssocID="{691C4DE4-10CB-4DB3-864F-CC63BBC7A963}" presName="node" presStyleLbl="node1" presStyleIdx="5" presStyleCnt="8">
        <dgm:presLayoutVars>
          <dgm:bulletEnabled val="1"/>
        </dgm:presLayoutVars>
      </dgm:prSet>
      <dgm:spPr/>
    </dgm:pt>
    <dgm:pt modelId="{4032CC8E-DCA4-4623-9222-0CDC348BE95A}" type="pres">
      <dgm:prSet presAssocID="{080E4898-39C5-4381-8AB3-C80AE23D7BFF}" presName="sibTrans" presStyleCnt="0"/>
      <dgm:spPr/>
    </dgm:pt>
    <dgm:pt modelId="{0E4CF330-F266-49BB-9773-D987CD67E6BD}" type="pres">
      <dgm:prSet presAssocID="{745F01B8-54E0-41ED-AA2B-7E9FC595633A}" presName="node" presStyleLbl="node1" presStyleIdx="6" presStyleCnt="8">
        <dgm:presLayoutVars>
          <dgm:bulletEnabled val="1"/>
        </dgm:presLayoutVars>
      </dgm:prSet>
      <dgm:spPr/>
    </dgm:pt>
    <dgm:pt modelId="{56E2A69A-7576-4BCD-87E5-3FDB91394D37}" type="pres">
      <dgm:prSet presAssocID="{CB0E230E-718C-4E2A-89EF-F91549EA29DF}" presName="sibTrans" presStyleCnt="0"/>
      <dgm:spPr/>
    </dgm:pt>
    <dgm:pt modelId="{C2144B13-9FD9-4532-B505-5DBBE35E77D7}" type="pres">
      <dgm:prSet presAssocID="{27993505-D271-4A62-9F50-B28E3090A2F3}" presName="node" presStyleLbl="node1" presStyleIdx="7" presStyleCnt="8">
        <dgm:presLayoutVars>
          <dgm:bulletEnabled val="1"/>
        </dgm:presLayoutVars>
      </dgm:prSet>
      <dgm:spPr/>
    </dgm:pt>
  </dgm:ptLst>
  <dgm:cxnLst>
    <dgm:cxn modelId="{28900203-8C6E-4600-83CB-DE27DCD2C3F5}" type="presOf" srcId="{745F01B8-54E0-41ED-AA2B-7E9FC595633A}" destId="{0E4CF330-F266-49BB-9773-D987CD67E6BD}" srcOrd="0" destOrd="0" presId="urn:microsoft.com/office/officeart/2005/8/layout/default"/>
    <dgm:cxn modelId="{98C14603-74B6-4557-A72F-59CA114B0454}" type="presOf" srcId="{D85C2380-0D19-41A9-8939-F5064F16C84F}" destId="{6DA1F433-2AB9-497E-81A0-80D8684878C0}" srcOrd="0" destOrd="0" presId="urn:microsoft.com/office/officeart/2005/8/layout/default"/>
    <dgm:cxn modelId="{B82B5A05-9227-4EA7-90FF-D63284959132}" type="presOf" srcId="{BFD49165-13B2-4A83-A6AD-B2A7E42E83C8}" destId="{C707AC59-9DBE-4924-B9CD-6CE4BAFA5A7D}" srcOrd="0" destOrd="0" presId="urn:microsoft.com/office/officeart/2005/8/layout/default"/>
    <dgm:cxn modelId="{D6094210-213B-4854-A8DB-958AE95A6B93}" type="presOf" srcId="{C7C68287-7796-4171-B984-5C5FA1791AE4}" destId="{F72E1233-3FD1-41D5-8D5C-4C4A99A6F18B}" srcOrd="0" destOrd="0" presId="urn:microsoft.com/office/officeart/2005/8/layout/default"/>
    <dgm:cxn modelId="{A9101613-AB6C-4306-94F9-FE9F509F214C}" srcId="{BFD49165-13B2-4A83-A6AD-B2A7E42E83C8}" destId="{56EFF717-0BF7-485A-B3FA-55F83A2C5D6C}" srcOrd="3" destOrd="0" parTransId="{088C0E64-1598-4BDC-B8EB-97EC9BE27AA8}" sibTransId="{1E1D12A1-0F41-4EAD-B07B-CCEE1165A01C}"/>
    <dgm:cxn modelId="{B2CA6526-929B-41A0-BF0F-7509EC15CEC1}" srcId="{BFD49165-13B2-4A83-A6AD-B2A7E42E83C8}" destId="{C7C68287-7796-4171-B984-5C5FA1791AE4}" srcOrd="1" destOrd="0" parTransId="{1723DD57-4453-4C68-9CF7-B8FA0AE38701}" sibTransId="{9E816D13-3443-427F-95F1-C0520BB89A74}"/>
    <dgm:cxn modelId="{D1B83F32-7CC4-48CD-859A-EAE4BA2BC623}" srcId="{BFD49165-13B2-4A83-A6AD-B2A7E42E83C8}" destId="{745F01B8-54E0-41ED-AA2B-7E9FC595633A}" srcOrd="6" destOrd="0" parTransId="{04F0CA88-CC0A-4B66-AEAB-30C0BF83B099}" sibTransId="{CB0E230E-718C-4E2A-89EF-F91549EA29DF}"/>
    <dgm:cxn modelId="{5F3C5155-0A7E-4271-A70F-8A085F539B13}" srcId="{BFD49165-13B2-4A83-A6AD-B2A7E42E83C8}" destId="{27993505-D271-4A62-9F50-B28E3090A2F3}" srcOrd="7" destOrd="0" parTransId="{B14059E6-4E92-4835-9119-BC41E718CEE7}" sibTransId="{ECC67437-B53D-4100-B045-FE10DB78E2AF}"/>
    <dgm:cxn modelId="{97A78C81-0628-4284-A1C2-9E3441AA9EB2}" srcId="{BFD49165-13B2-4A83-A6AD-B2A7E42E83C8}" destId="{D85C2380-0D19-41A9-8939-F5064F16C84F}" srcOrd="4" destOrd="0" parTransId="{9D33186A-3947-4832-84C5-3401F3A02DFA}" sibTransId="{C068DB89-C479-4D67-8C59-46C23550A1D5}"/>
    <dgm:cxn modelId="{644AAE8A-73EE-4733-9042-D08B8C935951}" type="presOf" srcId="{CFF9B2BF-BA3B-4A24-AF0F-7B6F2CE76F9C}" destId="{8FA00672-ECF7-4581-961E-6046583F81EC}" srcOrd="0" destOrd="0" presId="urn:microsoft.com/office/officeart/2005/8/layout/default"/>
    <dgm:cxn modelId="{3F435292-2816-499A-AC6A-2C2EBA439A1D}" type="presOf" srcId="{70936623-1A60-413A-B33F-661081BFA954}" destId="{2D110414-5343-4851-9D52-7DCFDAC39AD9}" srcOrd="0" destOrd="0" presId="urn:microsoft.com/office/officeart/2005/8/layout/default"/>
    <dgm:cxn modelId="{C4A7D1A8-2A59-4211-8B4C-220871515B96}" type="presOf" srcId="{27993505-D271-4A62-9F50-B28E3090A2F3}" destId="{C2144B13-9FD9-4532-B505-5DBBE35E77D7}" srcOrd="0" destOrd="0" presId="urn:microsoft.com/office/officeart/2005/8/layout/default"/>
    <dgm:cxn modelId="{78E905AD-751F-4A53-8117-06C7B48D1530}" srcId="{BFD49165-13B2-4A83-A6AD-B2A7E42E83C8}" destId="{70936623-1A60-413A-B33F-661081BFA954}" srcOrd="2" destOrd="0" parTransId="{DE7EB299-5E7B-4848-9BBC-1D61AD721450}" sibTransId="{7BED1F4A-063D-412C-B467-441A4959D1F0}"/>
    <dgm:cxn modelId="{36BBF0C9-0250-43B6-BDD2-5DCA9797B8E4}" type="presOf" srcId="{56EFF717-0BF7-485A-B3FA-55F83A2C5D6C}" destId="{8610BF9C-8891-4F9F-8CEA-BB9A21A1D923}" srcOrd="0" destOrd="0" presId="urn:microsoft.com/office/officeart/2005/8/layout/default"/>
    <dgm:cxn modelId="{33E8C2D1-58D6-41F2-A7B5-759CF37BC2AB}" type="presOf" srcId="{691C4DE4-10CB-4DB3-864F-CC63BBC7A963}" destId="{7A097CA6-1F67-47BD-879B-DD45E36EFF1C}" srcOrd="0" destOrd="0" presId="urn:microsoft.com/office/officeart/2005/8/layout/default"/>
    <dgm:cxn modelId="{152C64D8-94BB-4114-B1D6-0C619C0523F4}" srcId="{BFD49165-13B2-4A83-A6AD-B2A7E42E83C8}" destId="{CFF9B2BF-BA3B-4A24-AF0F-7B6F2CE76F9C}" srcOrd="0" destOrd="0" parTransId="{7FBCB728-BEA3-4B89-BEF9-31090096CA11}" sibTransId="{630F806D-7B53-419A-9620-DE32F53C225A}"/>
    <dgm:cxn modelId="{0484EBE2-C353-4EFB-915B-552C8F78EF22}" srcId="{BFD49165-13B2-4A83-A6AD-B2A7E42E83C8}" destId="{691C4DE4-10CB-4DB3-864F-CC63BBC7A963}" srcOrd="5" destOrd="0" parTransId="{6CFB33E4-D037-4ABE-9F34-95B87BCB7783}" sibTransId="{080E4898-39C5-4381-8AB3-C80AE23D7BFF}"/>
    <dgm:cxn modelId="{EBBC32F5-8327-49A1-81E4-02B880548BA5}" type="presParOf" srcId="{C707AC59-9DBE-4924-B9CD-6CE4BAFA5A7D}" destId="{8FA00672-ECF7-4581-961E-6046583F81EC}" srcOrd="0" destOrd="0" presId="urn:microsoft.com/office/officeart/2005/8/layout/default"/>
    <dgm:cxn modelId="{C478B0BB-E76C-4FFB-82EA-481DAB6ECA3F}" type="presParOf" srcId="{C707AC59-9DBE-4924-B9CD-6CE4BAFA5A7D}" destId="{7C7E8AC2-6818-49F0-B3BD-5CE68804EA2C}" srcOrd="1" destOrd="0" presId="urn:microsoft.com/office/officeart/2005/8/layout/default"/>
    <dgm:cxn modelId="{3FC964DD-4AD4-4362-ABCE-BF11B8261BFC}" type="presParOf" srcId="{C707AC59-9DBE-4924-B9CD-6CE4BAFA5A7D}" destId="{F72E1233-3FD1-41D5-8D5C-4C4A99A6F18B}" srcOrd="2" destOrd="0" presId="urn:microsoft.com/office/officeart/2005/8/layout/default"/>
    <dgm:cxn modelId="{90A1265D-F746-48CA-BF1C-EB757016A91F}" type="presParOf" srcId="{C707AC59-9DBE-4924-B9CD-6CE4BAFA5A7D}" destId="{CE959894-EAF0-4635-9DA6-69D3A8471DE0}" srcOrd="3" destOrd="0" presId="urn:microsoft.com/office/officeart/2005/8/layout/default"/>
    <dgm:cxn modelId="{32011518-CFD6-4435-B859-546AF4557E60}" type="presParOf" srcId="{C707AC59-9DBE-4924-B9CD-6CE4BAFA5A7D}" destId="{2D110414-5343-4851-9D52-7DCFDAC39AD9}" srcOrd="4" destOrd="0" presId="urn:microsoft.com/office/officeart/2005/8/layout/default"/>
    <dgm:cxn modelId="{2E2661F4-80F4-418E-8051-FF4BDAD28A44}" type="presParOf" srcId="{C707AC59-9DBE-4924-B9CD-6CE4BAFA5A7D}" destId="{48E66C51-7CA3-4482-AD7B-6DB72661E706}" srcOrd="5" destOrd="0" presId="urn:microsoft.com/office/officeart/2005/8/layout/default"/>
    <dgm:cxn modelId="{456EA0E6-CBD7-494F-8E00-8EAFC884AD10}" type="presParOf" srcId="{C707AC59-9DBE-4924-B9CD-6CE4BAFA5A7D}" destId="{8610BF9C-8891-4F9F-8CEA-BB9A21A1D923}" srcOrd="6" destOrd="0" presId="urn:microsoft.com/office/officeart/2005/8/layout/default"/>
    <dgm:cxn modelId="{8755BB0A-AF04-4373-A9BF-60FC815E9135}" type="presParOf" srcId="{C707AC59-9DBE-4924-B9CD-6CE4BAFA5A7D}" destId="{4D8E1D65-5895-436D-9CF3-35F8F92C20F7}" srcOrd="7" destOrd="0" presId="urn:microsoft.com/office/officeart/2005/8/layout/default"/>
    <dgm:cxn modelId="{C6BDE599-EDAC-4CC6-8412-1EB0B606B216}" type="presParOf" srcId="{C707AC59-9DBE-4924-B9CD-6CE4BAFA5A7D}" destId="{6DA1F433-2AB9-497E-81A0-80D8684878C0}" srcOrd="8" destOrd="0" presId="urn:microsoft.com/office/officeart/2005/8/layout/default"/>
    <dgm:cxn modelId="{C3F99A95-57A3-46E5-84E5-E2068EA546D9}" type="presParOf" srcId="{C707AC59-9DBE-4924-B9CD-6CE4BAFA5A7D}" destId="{1E87B412-171A-4B49-A67E-AF96A3D00600}" srcOrd="9" destOrd="0" presId="urn:microsoft.com/office/officeart/2005/8/layout/default"/>
    <dgm:cxn modelId="{55B528FF-B343-473F-85D2-28A03C89B84C}" type="presParOf" srcId="{C707AC59-9DBE-4924-B9CD-6CE4BAFA5A7D}" destId="{7A097CA6-1F67-47BD-879B-DD45E36EFF1C}" srcOrd="10" destOrd="0" presId="urn:microsoft.com/office/officeart/2005/8/layout/default"/>
    <dgm:cxn modelId="{C1A93DEF-9988-47D9-9BAB-4075B8F0CC6B}" type="presParOf" srcId="{C707AC59-9DBE-4924-B9CD-6CE4BAFA5A7D}" destId="{4032CC8E-DCA4-4623-9222-0CDC348BE95A}" srcOrd="11" destOrd="0" presId="urn:microsoft.com/office/officeart/2005/8/layout/default"/>
    <dgm:cxn modelId="{FA9A2E91-26D8-4462-8DBD-1531AA839466}" type="presParOf" srcId="{C707AC59-9DBE-4924-B9CD-6CE4BAFA5A7D}" destId="{0E4CF330-F266-49BB-9773-D987CD67E6BD}" srcOrd="12" destOrd="0" presId="urn:microsoft.com/office/officeart/2005/8/layout/default"/>
    <dgm:cxn modelId="{4E68DE05-80A7-43BD-8E4C-DF93F375B450}" type="presParOf" srcId="{C707AC59-9DBE-4924-B9CD-6CE4BAFA5A7D}" destId="{56E2A69A-7576-4BCD-87E5-3FDB91394D37}" srcOrd="13" destOrd="0" presId="urn:microsoft.com/office/officeart/2005/8/layout/default"/>
    <dgm:cxn modelId="{6C2509C7-BD99-48CE-9A50-5E5EC53F3115}" type="presParOf" srcId="{C707AC59-9DBE-4924-B9CD-6CE4BAFA5A7D}" destId="{C2144B13-9FD9-4532-B505-5DBBE35E77D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287AFD-F337-4D0C-83D0-8C84A2F2E6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1129E2-A045-473C-998B-DE1DACDA4D82}">
      <dgm:prSet/>
      <dgm:spPr/>
      <dgm:t>
        <a:bodyPr/>
        <a:lstStyle/>
        <a:p>
          <a:r>
            <a:rPr lang="pt-BR"/>
            <a:t>Batismo no Espírito → revestimento de poder</a:t>
          </a:r>
          <a:endParaRPr lang="en-US"/>
        </a:p>
      </dgm:t>
    </dgm:pt>
    <dgm:pt modelId="{0ACC21A1-2E97-495C-9150-548842302499}" type="parTrans" cxnId="{F3007FD4-97C8-4D8B-83C8-3AE4EFC7874C}">
      <dgm:prSet/>
      <dgm:spPr/>
      <dgm:t>
        <a:bodyPr/>
        <a:lstStyle/>
        <a:p>
          <a:endParaRPr lang="en-US"/>
        </a:p>
      </dgm:t>
    </dgm:pt>
    <dgm:pt modelId="{5D74963D-B860-46EE-9B91-590E1667E713}" type="sibTrans" cxnId="{F3007FD4-97C8-4D8B-83C8-3AE4EFC7874C}">
      <dgm:prSet/>
      <dgm:spPr/>
      <dgm:t>
        <a:bodyPr/>
        <a:lstStyle/>
        <a:p>
          <a:endParaRPr lang="en-US"/>
        </a:p>
      </dgm:t>
    </dgm:pt>
    <dgm:pt modelId="{00CFB5C1-7CBC-41C5-8615-1ECA093105E7}">
      <dgm:prSet/>
      <dgm:spPr/>
      <dgm:t>
        <a:bodyPr/>
        <a:lstStyle/>
        <a:p>
          <a:r>
            <a:rPr lang="pt-BR"/>
            <a:t>Dons espirituais → edificação da Igreja</a:t>
          </a:r>
          <a:endParaRPr lang="en-US"/>
        </a:p>
      </dgm:t>
    </dgm:pt>
    <dgm:pt modelId="{D689BC86-A0A7-49C2-9F1E-53F844A52240}" type="parTrans" cxnId="{3D0E3027-C7A9-499E-956D-E22DC20C0DF4}">
      <dgm:prSet/>
      <dgm:spPr/>
      <dgm:t>
        <a:bodyPr/>
        <a:lstStyle/>
        <a:p>
          <a:endParaRPr lang="en-US"/>
        </a:p>
      </dgm:t>
    </dgm:pt>
    <dgm:pt modelId="{C4E0008B-07A9-4411-A66F-52915B471782}" type="sibTrans" cxnId="{3D0E3027-C7A9-499E-956D-E22DC20C0DF4}">
      <dgm:prSet/>
      <dgm:spPr/>
      <dgm:t>
        <a:bodyPr/>
        <a:lstStyle/>
        <a:p>
          <a:endParaRPr lang="en-US"/>
        </a:p>
      </dgm:t>
    </dgm:pt>
    <dgm:pt modelId="{BDECAE6F-FF95-4E29-B723-783E4374FB55}">
      <dgm:prSet/>
      <dgm:spPr/>
      <dgm:t>
        <a:bodyPr/>
        <a:lstStyle/>
        <a:p>
          <a:r>
            <a:rPr lang="pt-BR"/>
            <a:t>Vida no Espírito → maturidade cristã</a:t>
          </a:r>
          <a:endParaRPr lang="en-US"/>
        </a:p>
      </dgm:t>
    </dgm:pt>
    <dgm:pt modelId="{86CB4390-C9A9-4AD8-BD82-B4C3CBCE8CE4}" type="parTrans" cxnId="{886E47E2-83AA-4DE6-9021-5BD2AE2D0890}">
      <dgm:prSet/>
      <dgm:spPr/>
      <dgm:t>
        <a:bodyPr/>
        <a:lstStyle/>
        <a:p>
          <a:endParaRPr lang="en-US"/>
        </a:p>
      </dgm:t>
    </dgm:pt>
    <dgm:pt modelId="{5666B5F7-9ABD-4E2F-AAB9-0A37E245B4B2}" type="sibTrans" cxnId="{886E47E2-83AA-4DE6-9021-5BD2AE2D0890}">
      <dgm:prSet/>
      <dgm:spPr/>
      <dgm:t>
        <a:bodyPr/>
        <a:lstStyle/>
        <a:p>
          <a:endParaRPr lang="en-US"/>
        </a:p>
      </dgm:t>
    </dgm:pt>
    <dgm:pt modelId="{3EE527EE-3AB5-4B28-A2EA-412D036E57BD}" type="pres">
      <dgm:prSet presAssocID="{60287AFD-F337-4D0C-83D0-8C84A2F2E665}" presName="linear" presStyleCnt="0">
        <dgm:presLayoutVars>
          <dgm:animLvl val="lvl"/>
          <dgm:resizeHandles val="exact"/>
        </dgm:presLayoutVars>
      </dgm:prSet>
      <dgm:spPr/>
    </dgm:pt>
    <dgm:pt modelId="{92F0E461-C0FD-4603-8678-CB38926398B7}" type="pres">
      <dgm:prSet presAssocID="{C41129E2-A045-473C-998B-DE1DACDA4D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2F39AAB-990D-48A6-A166-AC87053B8939}" type="pres">
      <dgm:prSet presAssocID="{5D74963D-B860-46EE-9B91-590E1667E713}" presName="spacer" presStyleCnt="0"/>
      <dgm:spPr/>
    </dgm:pt>
    <dgm:pt modelId="{51FB8111-E4BF-4147-94C9-51CEA3815CE0}" type="pres">
      <dgm:prSet presAssocID="{00CFB5C1-7CBC-41C5-8615-1ECA093105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38476DA-7349-4C40-A152-A6AD91279CF7}" type="pres">
      <dgm:prSet presAssocID="{C4E0008B-07A9-4411-A66F-52915B471782}" presName="spacer" presStyleCnt="0"/>
      <dgm:spPr/>
    </dgm:pt>
    <dgm:pt modelId="{9E7AB10C-230C-44DA-A2A0-8646A50DD2B9}" type="pres">
      <dgm:prSet presAssocID="{BDECAE6F-FF95-4E29-B723-783E4374FB5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B1A2A25-F34D-4CFE-90DF-0AC8D470595F}" type="presOf" srcId="{BDECAE6F-FF95-4E29-B723-783E4374FB55}" destId="{9E7AB10C-230C-44DA-A2A0-8646A50DD2B9}" srcOrd="0" destOrd="0" presId="urn:microsoft.com/office/officeart/2005/8/layout/vList2"/>
    <dgm:cxn modelId="{3D0E3027-C7A9-499E-956D-E22DC20C0DF4}" srcId="{60287AFD-F337-4D0C-83D0-8C84A2F2E665}" destId="{00CFB5C1-7CBC-41C5-8615-1ECA093105E7}" srcOrd="1" destOrd="0" parTransId="{D689BC86-A0A7-49C2-9F1E-53F844A52240}" sibTransId="{C4E0008B-07A9-4411-A66F-52915B471782}"/>
    <dgm:cxn modelId="{0431E03F-0366-4C8A-9A3F-9EBA2017AE8E}" type="presOf" srcId="{60287AFD-F337-4D0C-83D0-8C84A2F2E665}" destId="{3EE527EE-3AB5-4B28-A2EA-412D036E57BD}" srcOrd="0" destOrd="0" presId="urn:microsoft.com/office/officeart/2005/8/layout/vList2"/>
    <dgm:cxn modelId="{882C25B6-C25C-40C8-B70D-BE9FBF9515F5}" type="presOf" srcId="{00CFB5C1-7CBC-41C5-8615-1ECA093105E7}" destId="{51FB8111-E4BF-4147-94C9-51CEA3815CE0}" srcOrd="0" destOrd="0" presId="urn:microsoft.com/office/officeart/2005/8/layout/vList2"/>
    <dgm:cxn modelId="{F3007FD4-97C8-4D8B-83C8-3AE4EFC7874C}" srcId="{60287AFD-F337-4D0C-83D0-8C84A2F2E665}" destId="{C41129E2-A045-473C-998B-DE1DACDA4D82}" srcOrd="0" destOrd="0" parTransId="{0ACC21A1-2E97-495C-9150-548842302499}" sibTransId="{5D74963D-B860-46EE-9B91-590E1667E713}"/>
    <dgm:cxn modelId="{886E47E2-83AA-4DE6-9021-5BD2AE2D0890}" srcId="{60287AFD-F337-4D0C-83D0-8C84A2F2E665}" destId="{BDECAE6F-FF95-4E29-B723-783E4374FB55}" srcOrd="2" destOrd="0" parTransId="{86CB4390-C9A9-4AD8-BD82-B4C3CBCE8CE4}" sibTransId="{5666B5F7-9ABD-4E2F-AAB9-0A37E245B4B2}"/>
    <dgm:cxn modelId="{EB0254EE-9F29-4AA7-9088-B92A59361BF9}" type="presOf" srcId="{C41129E2-A045-473C-998B-DE1DACDA4D82}" destId="{92F0E461-C0FD-4603-8678-CB38926398B7}" srcOrd="0" destOrd="0" presId="urn:microsoft.com/office/officeart/2005/8/layout/vList2"/>
    <dgm:cxn modelId="{42BA7D68-ABCB-49EA-80C7-BD53A8BF5A30}" type="presParOf" srcId="{3EE527EE-3AB5-4B28-A2EA-412D036E57BD}" destId="{92F0E461-C0FD-4603-8678-CB38926398B7}" srcOrd="0" destOrd="0" presId="urn:microsoft.com/office/officeart/2005/8/layout/vList2"/>
    <dgm:cxn modelId="{568AFA68-7DE7-4FA3-BAC4-C55AB177963E}" type="presParOf" srcId="{3EE527EE-3AB5-4B28-A2EA-412D036E57BD}" destId="{F2F39AAB-990D-48A6-A166-AC87053B8939}" srcOrd="1" destOrd="0" presId="urn:microsoft.com/office/officeart/2005/8/layout/vList2"/>
    <dgm:cxn modelId="{AFF88AFB-74D6-43A2-A739-5AEC338EFFCC}" type="presParOf" srcId="{3EE527EE-3AB5-4B28-A2EA-412D036E57BD}" destId="{51FB8111-E4BF-4147-94C9-51CEA3815CE0}" srcOrd="2" destOrd="0" presId="urn:microsoft.com/office/officeart/2005/8/layout/vList2"/>
    <dgm:cxn modelId="{2C5CA562-2C75-48F9-8775-1F9D5682CDAA}" type="presParOf" srcId="{3EE527EE-3AB5-4B28-A2EA-412D036E57BD}" destId="{638476DA-7349-4C40-A152-A6AD91279CF7}" srcOrd="3" destOrd="0" presId="urn:microsoft.com/office/officeart/2005/8/layout/vList2"/>
    <dgm:cxn modelId="{E02A10AA-45A2-4DD8-8A9A-36FE4555D6C9}" type="presParOf" srcId="{3EE527EE-3AB5-4B28-A2EA-412D036E57BD}" destId="{9E7AB10C-230C-44DA-A2A0-8646A50DD2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A0FB5A5-BD31-4E5E-BF36-096F8FE8E41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F023C16-6DAE-4BDB-B016-D47086CC3A20}">
      <dgm:prSet/>
      <dgm:spPr/>
      <dgm:t>
        <a:bodyPr/>
        <a:lstStyle/>
        <a:p>
          <a:r>
            <a:rPr lang="pt-BR"/>
            <a:t>Pai — Fonte;  Filho — Revelação;  Espírito — Aplicação</a:t>
          </a:r>
          <a:endParaRPr lang="en-US"/>
        </a:p>
      </dgm:t>
    </dgm:pt>
    <dgm:pt modelId="{8C1F03C4-2239-491F-B180-A872973B98CA}" type="parTrans" cxnId="{234293EA-74FF-49C3-BE3E-C63C9B6316DE}">
      <dgm:prSet/>
      <dgm:spPr/>
      <dgm:t>
        <a:bodyPr/>
        <a:lstStyle/>
        <a:p>
          <a:endParaRPr lang="en-US"/>
        </a:p>
      </dgm:t>
    </dgm:pt>
    <dgm:pt modelId="{39EE3438-6945-4FF3-A80A-4245651F16E1}" type="sibTrans" cxnId="{234293EA-74FF-49C3-BE3E-C63C9B6316DE}">
      <dgm:prSet/>
      <dgm:spPr/>
      <dgm:t>
        <a:bodyPr/>
        <a:lstStyle/>
        <a:p>
          <a:endParaRPr lang="en-US"/>
        </a:p>
      </dgm:t>
    </dgm:pt>
    <dgm:pt modelId="{66174DBF-5335-48E2-AA69-46D244FC9867}">
      <dgm:prSet/>
      <dgm:spPr/>
      <dgm:t>
        <a:bodyPr/>
        <a:lstStyle/>
        <a:p>
          <a:r>
            <a:rPr lang="pt-BR"/>
            <a:t>Na Economia da salvação Ele aplica: Regeneração; Santificação; Capacitação; Glorificação futura</a:t>
          </a:r>
          <a:endParaRPr lang="en-US"/>
        </a:p>
      </dgm:t>
    </dgm:pt>
    <dgm:pt modelId="{4CC26C49-A5D0-42F9-B6B5-84CD472A56D2}" type="parTrans" cxnId="{21D97A1B-7368-4CF4-9891-956B52841146}">
      <dgm:prSet/>
      <dgm:spPr/>
      <dgm:t>
        <a:bodyPr/>
        <a:lstStyle/>
        <a:p>
          <a:endParaRPr lang="en-US"/>
        </a:p>
      </dgm:t>
    </dgm:pt>
    <dgm:pt modelId="{8D2C0221-650C-4ECB-9D87-9C7F44B490B1}" type="sibTrans" cxnId="{21D97A1B-7368-4CF4-9891-956B52841146}">
      <dgm:prSet/>
      <dgm:spPr/>
      <dgm:t>
        <a:bodyPr/>
        <a:lstStyle/>
        <a:p>
          <a:endParaRPr lang="en-US"/>
        </a:p>
      </dgm:t>
    </dgm:pt>
    <dgm:pt modelId="{CF6FBD99-BE15-4AEE-B274-84EA6F47994F}">
      <dgm:prSet/>
      <dgm:spPr/>
      <dgm:t>
        <a:bodyPr/>
        <a:lstStyle/>
        <a:p>
          <a:r>
            <a:rPr lang="pt-BR"/>
            <a:t>Negar sua divindade:</a:t>
          </a:r>
          <a:endParaRPr lang="en-US"/>
        </a:p>
      </dgm:t>
    </dgm:pt>
    <dgm:pt modelId="{3ECF42A4-22FD-4A5F-8F22-67729D48E025}" type="parTrans" cxnId="{0B86DA8E-6BEB-4E3E-95BC-8C1B2F068AC9}">
      <dgm:prSet/>
      <dgm:spPr/>
      <dgm:t>
        <a:bodyPr/>
        <a:lstStyle/>
        <a:p>
          <a:endParaRPr lang="en-US"/>
        </a:p>
      </dgm:t>
    </dgm:pt>
    <dgm:pt modelId="{C112C069-24EB-4375-B18D-DC1D22EE7507}" type="sibTrans" cxnId="{0B86DA8E-6BEB-4E3E-95BC-8C1B2F068AC9}">
      <dgm:prSet/>
      <dgm:spPr/>
      <dgm:t>
        <a:bodyPr/>
        <a:lstStyle/>
        <a:p>
          <a:endParaRPr lang="en-US"/>
        </a:p>
      </dgm:t>
    </dgm:pt>
    <dgm:pt modelId="{61132D61-B035-43EB-B093-E4DD8B0925D5}">
      <dgm:prSet/>
      <dgm:spPr/>
      <dgm:t>
        <a:bodyPr/>
        <a:lstStyle/>
        <a:p>
          <a:r>
            <a:rPr lang="pt-BR"/>
            <a:t>→ compromete a soteriologia</a:t>
          </a:r>
          <a:endParaRPr lang="en-US"/>
        </a:p>
      </dgm:t>
    </dgm:pt>
    <dgm:pt modelId="{2F389D75-7D85-416E-B0FC-159523C80695}" type="parTrans" cxnId="{444C577C-B4CF-4627-AEBF-3A16FB6E6955}">
      <dgm:prSet/>
      <dgm:spPr/>
      <dgm:t>
        <a:bodyPr/>
        <a:lstStyle/>
        <a:p>
          <a:endParaRPr lang="en-US"/>
        </a:p>
      </dgm:t>
    </dgm:pt>
    <dgm:pt modelId="{62706FE2-05D4-431D-A3FD-6FCAF6FF84DF}" type="sibTrans" cxnId="{444C577C-B4CF-4627-AEBF-3A16FB6E6955}">
      <dgm:prSet/>
      <dgm:spPr/>
      <dgm:t>
        <a:bodyPr/>
        <a:lstStyle/>
        <a:p>
          <a:endParaRPr lang="en-US"/>
        </a:p>
      </dgm:t>
    </dgm:pt>
    <dgm:pt modelId="{8CDE30B6-865A-46E2-824B-6D7ADEE24BD1}">
      <dgm:prSet/>
      <dgm:spPr/>
      <dgm:t>
        <a:bodyPr/>
        <a:lstStyle/>
        <a:p>
          <a:r>
            <a:rPr lang="pt-BR"/>
            <a:t>→ compromete a cristologia</a:t>
          </a:r>
          <a:endParaRPr lang="en-US"/>
        </a:p>
      </dgm:t>
    </dgm:pt>
    <dgm:pt modelId="{7FFFDCF4-EC5D-41FA-BCD9-7D9CFA6CDCE3}" type="parTrans" cxnId="{590418EE-6A16-49DE-B335-7C3F95CDBC2A}">
      <dgm:prSet/>
      <dgm:spPr/>
      <dgm:t>
        <a:bodyPr/>
        <a:lstStyle/>
        <a:p>
          <a:endParaRPr lang="en-US"/>
        </a:p>
      </dgm:t>
    </dgm:pt>
    <dgm:pt modelId="{AC837BBC-24D8-46C4-847E-B6665A96C920}" type="sibTrans" cxnId="{590418EE-6A16-49DE-B335-7C3F95CDBC2A}">
      <dgm:prSet/>
      <dgm:spPr/>
      <dgm:t>
        <a:bodyPr/>
        <a:lstStyle/>
        <a:p>
          <a:endParaRPr lang="en-US"/>
        </a:p>
      </dgm:t>
    </dgm:pt>
    <dgm:pt modelId="{DF062628-1AD8-4DF8-A6F6-658A617E639F}">
      <dgm:prSet/>
      <dgm:spPr/>
      <dgm:t>
        <a:bodyPr/>
        <a:lstStyle/>
        <a:p>
          <a:r>
            <a:rPr lang="pt-BR"/>
            <a:t>→ compromete a escatologia</a:t>
          </a:r>
          <a:endParaRPr lang="en-US"/>
        </a:p>
      </dgm:t>
    </dgm:pt>
    <dgm:pt modelId="{70D80A4B-BBF6-48FB-81A6-FE33CD7F5128}" type="parTrans" cxnId="{0C35202F-1D14-48A9-BD79-B0B202379112}">
      <dgm:prSet/>
      <dgm:spPr/>
      <dgm:t>
        <a:bodyPr/>
        <a:lstStyle/>
        <a:p>
          <a:endParaRPr lang="en-US"/>
        </a:p>
      </dgm:t>
    </dgm:pt>
    <dgm:pt modelId="{3372FB46-1FAE-4CA6-A105-3E389C584039}" type="sibTrans" cxnId="{0C35202F-1D14-48A9-BD79-B0B202379112}">
      <dgm:prSet/>
      <dgm:spPr/>
      <dgm:t>
        <a:bodyPr/>
        <a:lstStyle/>
        <a:p>
          <a:endParaRPr lang="en-US"/>
        </a:p>
      </dgm:t>
    </dgm:pt>
    <dgm:pt modelId="{7273056D-CAEA-47F6-8A3F-E8507DBB805F}" type="pres">
      <dgm:prSet presAssocID="{EA0FB5A5-BD31-4E5E-BF36-096F8FE8E412}" presName="linear" presStyleCnt="0">
        <dgm:presLayoutVars>
          <dgm:animLvl val="lvl"/>
          <dgm:resizeHandles val="exact"/>
        </dgm:presLayoutVars>
      </dgm:prSet>
      <dgm:spPr/>
    </dgm:pt>
    <dgm:pt modelId="{96BD79A2-CF8F-48E5-B38A-3B78A6865436}" type="pres">
      <dgm:prSet presAssocID="{7F023C16-6DAE-4BDB-B016-D47086CC3A2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B738BEB-582F-44F2-AB87-C88F1E4FAA5D}" type="pres">
      <dgm:prSet presAssocID="{39EE3438-6945-4FF3-A80A-4245651F16E1}" presName="spacer" presStyleCnt="0"/>
      <dgm:spPr/>
    </dgm:pt>
    <dgm:pt modelId="{1BC65F71-752C-433D-AA06-5266E2626EFA}" type="pres">
      <dgm:prSet presAssocID="{66174DBF-5335-48E2-AA69-46D244FC986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9D7E5EC-3B43-4BDA-A8F2-3283DCF3DFF4}" type="pres">
      <dgm:prSet presAssocID="{8D2C0221-650C-4ECB-9D87-9C7F44B490B1}" presName="spacer" presStyleCnt="0"/>
      <dgm:spPr/>
    </dgm:pt>
    <dgm:pt modelId="{509C2974-7630-451F-939F-1A803D07B461}" type="pres">
      <dgm:prSet presAssocID="{CF6FBD99-BE15-4AEE-B274-84EA6F47994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B226ED5-04E6-4EF5-896D-D9B29705C25A}" type="pres">
      <dgm:prSet presAssocID="{C112C069-24EB-4375-B18D-DC1D22EE7507}" presName="spacer" presStyleCnt="0"/>
      <dgm:spPr/>
    </dgm:pt>
    <dgm:pt modelId="{B8C58FFD-0098-4F58-AE75-06B807B398DB}" type="pres">
      <dgm:prSet presAssocID="{61132D61-B035-43EB-B093-E4DD8B0925D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C813B80-5CB9-4398-8246-437E85CD383A}" type="pres">
      <dgm:prSet presAssocID="{62706FE2-05D4-431D-A3FD-6FCAF6FF84DF}" presName="spacer" presStyleCnt="0"/>
      <dgm:spPr/>
    </dgm:pt>
    <dgm:pt modelId="{A99980B3-5864-411A-A0C3-68CB3FCE2A50}" type="pres">
      <dgm:prSet presAssocID="{8CDE30B6-865A-46E2-824B-6D7ADEE24BD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105BA94-54AA-44BD-B162-F6A18EBF6828}" type="pres">
      <dgm:prSet presAssocID="{AC837BBC-24D8-46C4-847E-B6665A96C920}" presName="spacer" presStyleCnt="0"/>
      <dgm:spPr/>
    </dgm:pt>
    <dgm:pt modelId="{0F76D1B4-7ED9-4A61-A6B9-E386F8009D3D}" type="pres">
      <dgm:prSet presAssocID="{DF062628-1AD8-4DF8-A6F6-658A617E639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CEDBD07-E7CC-43D2-89FA-19B612998FC4}" type="presOf" srcId="{DF062628-1AD8-4DF8-A6F6-658A617E639F}" destId="{0F76D1B4-7ED9-4A61-A6B9-E386F8009D3D}" srcOrd="0" destOrd="0" presId="urn:microsoft.com/office/officeart/2005/8/layout/vList2"/>
    <dgm:cxn modelId="{3A42B309-FFE1-4487-A0A3-587CC9408493}" type="presOf" srcId="{61132D61-B035-43EB-B093-E4DD8B0925D5}" destId="{B8C58FFD-0098-4F58-AE75-06B807B398DB}" srcOrd="0" destOrd="0" presId="urn:microsoft.com/office/officeart/2005/8/layout/vList2"/>
    <dgm:cxn modelId="{60BBF21A-87DC-4484-B96E-7854DE9C83BA}" type="presOf" srcId="{66174DBF-5335-48E2-AA69-46D244FC9867}" destId="{1BC65F71-752C-433D-AA06-5266E2626EFA}" srcOrd="0" destOrd="0" presId="urn:microsoft.com/office/officeart/2005/8/layout/vList2"/>
    <dgm:cxn modelId="{21D97A1B-7368-4CF4-9891-956B52841146}" srcId="{EA0FB5A5-BD31-4E5E-BF36-096F8FE8E412}" destId="{66174DBF-5335-48E2-AA69-46D244FC9867}" srcOrd="1" destOrd="0" parTransId="{4CC26C49-A5D0-42F9-B6B5-84CD472A56D2}" sibTransId="{8D2C0221-650C-4ECB-9D87-9C7F44B490B1}"/>
    <dgm:cxn modelId="{0C35202F-1D14-48A9-BD79-B0B202379112}" srcId="{EA0FB5A5-BD31-4E5E-BF36-096F8FE8E412}" destId="{DF062628-1AD8-4DF8-A6F6-658A617E639F}" srcOrd="5" destOrd="0" parTransId="{70D80A4B-BBF6-48FB-81A6-FE33CD7F5128}" sibTransId="{3372FB46-1FAE-4CA6-A105-3E389C584039}"/>
    <dgm:cxn modelId="{7BBB3B4D-5614-4FB2-BBFA-0DDAFC362B0B}" type="presOf" srcId="{EA0FB5A5-BD31-4E5E-BF36-096F8FE8E412}" destId="{7273056D-CAEA-47F6-8A3F-E8507DBB805F}" srcOrd="0" destOrd="0" presId="urn:microsoft.com/office/officeart/2005/8/layout/vList2"/>
    <dgm:cxn modelId="{444C577C-B4CF-4627-AEBF-3A16FB6E6955}" srcId="{EA0FB5A5-BD31-4E5E-BF36-096F8FE8E412}" destId="{61132D61-B035-43EB-B093-E4DD8B0925D5}" srcOrd="3" destOrd="0" parTransId="{2F389D75-7D85-416E-B0FC-159523C80695}" sibTransId="{62706FE2-05D4-431D-A3FD-6FCAF6FF84DF}"/>
    <dgm:cxn modelId="{0B86DA8E-6BEB-4E3E-95BC-8C1B2F068AC9}" srcId="{EA0FB5A5-BD31-4E5E-BF36-096F8FE8E412}" destId="{CF6FBD99-BE15-4AEE-B274-84EA6F47994F}" srcOrd="2" destOrd="0" parTransId="{3ECF42A4-22FD-4A5F-8F22-67729D48E025}" sibTransId="{C112C069-24EB-4375-B18D-DC1D22EE7507}"/>
    <dgm:cxn modelId="{75FC1DA7-5740-417C-A2D7-88BCEE046EDC}" type="presOf" srcId="{7F023C16-6DAE-4BDB-B016-D47086CC3A20}" destId="{96BD79A2-CF8F-48E5-B38A-3B78A6865436}" srcOrd="0" destOrd="0" presId="urn:microsoft.com/office/officeart/2005/8/layout/vList2"/>
    <dgm:cxn modelId="{64A413E9-57BA-4127-B226-141903734AF5}" type="presOf" srcId="{8CDE30B6-865A-46E2-824B-6D7ADEE24BD1}" destId="{A99980B3-5864-411A-A0C3-68CB3FCE2A50}" srcOrd="0" destOrd="0" presId="urn:microsoft.com/office/officeart/2005/8/layout/vList2"/>
    <dgm:cxn modelId="{234293EA-74FF-49C3-BE3E-C63C9B6316DE}" srcId="{EA0FB5A5-BD31-4E5E-BF36-096F8FE8E412}" destId="{7F023C16-6DAE-4BDB-B016-D47086CC3A20}" srcOrd="0" destOrd="0" parTransId="{8C1F03C4-2239-491F-B180-A872973B98CA}" sibTransId="{39EE3438-6945-4FF3-A80A-4245651F16E1}"/>
    <dgm:cxn modelId="{590418EE-6A16-49DE-B335-7C3F95CDBC2A}" srcId="{EA0FB5A5-BD31-4E5E-BF36-096F8FE8E412}" destId="{8CDE30B6-865A-46E2-824B-6D7ADEE24BD1}" srcOrd="4" destOrd="0" parTransId="{7FFFDCF4-EC5D-41FA-BCD9-7D9CFA6CDCE3}" sibTransId="{AC837BBC-24D8-46C4-847E-B6665A96C920}"/>
    <dgm:cxn modelId="{322E85F4-F2D3-4760-A0A4-36E83F8CE5BC}" type="presOf" srcId="{CF6FBD99-BE15-4AEE-B274-84EA6F47994F}" destId="{509C2974-7630-451F-939F-1A803D07B461}" srcOrd="0" destOrd="0" presId="urn:microsoft.com/office/officeart/2005/8/layout/vList2"/>
    <dgm:cxn modelId="{2F4A45B8-365D-401B-8C0B-D34309C08C11}" type="presParOf" srcId="{7273056D-CAEA-47F6-8A3F-E8507DBB805F}" destId="{96BD79A2-CF8F-48E5-B38A-3B78A6865436}" srcOrd="0" destOrd="0" presId="urn:microsoft.com/office/officeart/2005/8/layout/vList2"/>
    <dgm:cxn modelId="{40ADB98A-147B-4989-84B0-A664686968F9}" type="presParOf" srcId="{7273056D-CAEA-47F6-8A3F-E8507DBB805F}" destId="{3B738BEB-582F-44F2-AB87-C88F1E4FAA5D}" srcOrd="1" destOrd="0" presId="urn:microsoft.com/office/officeart/2005/8/layout/vList2"/>
    <dgm:cxn modelId="{91B1833C-0FE2-4BED-9182-1E3541EB923D}" type="presParOf" srcId="{7273056D-CAEA-47F6-8A3F-E8507DBB805F}" destId="{1BC65F71-752C-433D-AA06-5266E2626EFA}" srcOrd="2" destOrd="0" presId="urn:microsoft.com/office/officeart/2005/8/layout/vList2"/>
    <dgm:cxn modelId="{A468F96E-3467-4C80-BDD1-9F5AE1482C7D}" type="presParOf" srcId="{7273056D-CAEA-47F6-8A3F-E8507DBB805F}" destId="{59D7E5EC-3B43-4BDA-A8F2-3283DCF3DFF4}" srcOrd="3" destOrd="0" presId="urn:microsoft.com/office/officeart/2005/8/layout/vList2"/>
    <dgm:cxn modelId="{6E4A17E9-E8D5-479C-B615-8E77EB3B63AA}" type="presParOf" srcId="{7273056D-CAEA-47F6-8A3F-E8507DBB805F}" destId="{509C2974-7630-451F-939F-1A803D07B461}" srcOrd="4" destOrd="0" presId="urn:microsoft.com/office/officeart/2005/8/layout/vList2"/>
    <dgm:cxn modelId="{F6D6B464-38E7-4872-B757-A9DC484DBD87}" type="presParOf" srcId="{7273056D-CAEA-47F6-8A3F-E8507DBB805F}" destId="{AB226ED5-04E6-4EF5-896D-D9B29705C25A}" srcOrd="5" destOrd="0" presId="urn:microsoft.com/office/officeart/2005/8/layout/vList2"/>
    <dgm:cxn modelId="{26925F89-DDD9-4035-8B85-7B1FF1533D57}" type="presParOf" srcId="{7273056D-CAEA-47F6-8A3F-E8507DBB805F}" destId="{B8C58FFD-0098-4F58-AE75-06B807B398DB}" srcOrd="6" destOrd="0" presId="urn:microsoft.com/office/officeart/2005/8/layout/vList2"/>
    <dgm:cxn modelId="{1A4A8B92-8B47-4BE0-A595-369F8CE945F0}" type="presParOf" srcId="{7273056D-CAEA-47F6-8A3F-E8507DBB805F}" destId="{2C813B80-5CB9-4398-8246-437E85CD383A}" srcOrd="7" destOrd="0" presId="urn:microsoft.com/office/officeart/2005/8/layout/vList2"/>
    <dgm:cxn modelId="{AC242FD7-9687-4727-AF37-85E31450E7DE}" type="presParOf" srcId="{7273056D-CAEA-47F6-8A3F-E8507DBB805F}" destId="{A99980B3-5864-411A-A0C3-68CB3FCE2A50}" srcOrd="8" destOrd="0" presId="urn:microsoft.com/office/officeart/2005/8/layout/vList2"/>
    <dgm:cxn modelId="{A090108D-5C5E-488C-86F0-57C126794383}" type="presParOf" srcId="{7273056D-CAEA-47F6-8A3F-E8507DBB805F}" destId="{0105BA94-54AA-44BD-B162-F6A18EBF6828}" srcOrd="9" destOrd="0" presId="urn:microsoft.com/office/officeart/2005/8/layout/vList2"/>
    <dgm:cxn modelId="{42BEC82C-9100-4FF6-B0A3-FD575C557384}" type="presParOf" srcId="{7273056D-CAEA-47F6-8A3F-E8507DBB805F}" destId="{0F76D1B4-7ED9-4A61-A6B9-E386F8009D3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D5288ED-5EB4-42CF-A462-D6C11B01C8E8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D4B7C72-9ABE-4557-A73F-058B76FD0F0B}">
      <dgm:prSet/>
      <dgm:spPr/>
      <dgm:t>
        <a:bodyPr/>
        <a:lstStyle/>
        <a:p>
          <a:r>
            <a:rPr lang="pt-BR"/>
            <a:t>O Espírito Santo é:</a:t>
          </a:r>
          <a:endParaRPr lang="en-US"/>
        </a:p>
      </dgm:t>
    </dgm:pt>
    <dgm:pt modelId="{B8651D0B-1F43-4622-9A28-76A29C9C95D5}" type="parTrans" cxnId="{B531EE36-FD37-409B-AEE9-FC08E809CFFD}">
      <dgm:prSet/>
      <dgm:spPr/>
      <dgm:t>
        <a:bodyPr/>
        <a:lstStyle/>
        <a:p>
          <a:endParaRPr lang="en-US"/>
        </a:p>
      </dgm:t>
    </dgm:pt>
    <dgm:pt modelId="{D4C33F01-8D8C-4C60-B5E6-331AE0A43451}" type="sibTrans" cxnId="{B531EE36-FD37-409B-AEE9-FC08E809CFFD}">
      <dgm:prSet/>
      <dgm:spPr/>
      <dgm:t>
        <a:bodyPr/>
        <a:lstStyle/>
        <a:p>
          <a:endParaRPr lang="en-US"/>
        </a:p>
      </dgm:t>
    </dgm:pt>
    <dgm:pt modelId="{BE3B416D-0AAA-4EF9-93F2-9A49B4E35DF4}">
      <dgm:prSet/>
      <dgm:spPr/>
      <dgm:t>
        <a:bodyPr/>
        <a:lstStyle/>
        <a:p>
          <a:r>
            <a:rPr lang="pt-BR"/>
            <a:t>Coeterno</a:t>
          </a:r>
          <a:endParaRPr lang="en-US"/>
        </a:p>
      </dgm:t>
    </dgm:pt>
    <dgm:pt modelId="{1FFB5693-5CAD-4824-9CBA-93D089E310ED}" type="parTrans" cxnId="{E1197B76-E744-4482-B0D0-AE7578984F93}">
      <dgm:prSet/>
      <dgm:spPr/>
      <dgm:t>
        <a:bodyPr/>
        <a:lstStyle/>
        <a:p>
          <a:endParaRPr lang="en-US"/>
        </a:p>
      </dgm:t>
    </dgm:pt>
    <dgm:pt modelId="{75363B18-0695-4FF7-9886-5756D97721F1}" type="sibTrans" cxnId="{E1197B76-E744-4482-B0D0-AE7578984F93}">
      <dgm:prSet/>
      <dgm:spPr/>
      <dgm:t>
        <a:bodyPr/>
        <a:lstStyle/>
        <a:p>
          <a:endParaRPr lang="en-US"/>
        </a:p>
      </dgm:t>
    </dgm:pt>
    <dgm:pt modelId="{77B273C5-8E08-4C79-B061-B947993D64AA}">
      <dgm:prSet/>
      <dgm:spPr/>
      <dgm:t>
        <a:bodyPr/>
        <a:lstStyle/>
        <a:p>
          <a:r>
            <a:rPr lang="pt-BR"/>
            <a:t>Coigual</a:t>
          </a:r>
          <a:endParaRPr lang="en-US"/>
        </a:p>
      </dgm:t>
    </dgm:pt>
    <dgm:pt modelId="{2D61E5C1-844E-4D01-8C5D-B5D9881C5DB1}" type="parTrans" cxnId="{3FC8E05E-78B8-41D6-AA82-96526D018DFF}">
      <dgm:prSet/>
      <dgm:spPr/>
      <dgm:t>
        <a:bodyPr/>
        <a:lstStyle/>
        <a:p>
          <a:endParaRPr lang="en-US"/>
        </a:p>
      </dgm:t>
    </dgm:pt>
    <dgm:pt modelId="{AEF40659-3ECD-4B63-A814-DC9106013C2E}" type="sibTrans" cxnId="{3FC8E05E-78B8-41D6-AA82-96526D018DFF}">
      <dgm:prSet/>
      <dgm:spPr/>
      <dgm:t>
        <a:bodyPr/>
        <a:lstStyle/>
        <a:p>
          <a:endParaRPr lang="en-US"/>
        </a:p>
      </dgm:t>
    </dgm:pt>
    <dgm:pt modelId="{328A0A80-3A36-44DE-A648-72F26879576E}">
      <dgm:prSet/>
      <dgm:spPr/>
      <dgm:t>
        <a:bodyPr/>
        <a:lstStyle/>
        <a:p>
          <a:r>
            <a:rPr lang="pt-BR"/>
            <a:t>Consustancial</a:t>
          </a:r>
          <a:endParaRPr lang="en-US"/>
        </a:p>
      </dgm:t>
    </dgm:pt>
    <dgm:pt modelId="{1771F530-F92C-4E73-8C2A-B1149F23C98D}" type="parTrans" cxnId="{261A2A6C-CE1E-401E-A915-1FAB4EBA7AA1}">
      <dgm:prSet/>
      <dgm:spPr/>
      <dgm:t>
        <a:bodyPr/>
        <a:lstStyle/>
        <a:p>
          <a:endParaRPr lang="en-US"/>
        </a:p>
      </dgm:t>
    </dgm:pt>
    <dgm:pt modelId="{28FA9376-529B-4203-A76A-5C11AFB51828}" type="sibTrans" cxnId="{261A2A6C-CE1E-401E-A915-1FAB4EBA7AA1}">
      <dgm:prSet/>
      <dgm:spPr/>
      <dgm:t>
        <a:bodyPr/>
        <a:lstStyle/>
        <a:p>
          <a:endParaRPr lang="en-US"/>
        </a:p>
      </dgm:t>
    </dgm:pt>
    <dgm:pt modelId="{76DBCD02-F407-44B1-8EBD-60B136598D2D}">
      <dgm:prSet/>
      <dgm:spPr/>
      <dgm:t>
        <a:bodyPr/>
        <a:lstStyle/>
        <a:p>
          <a:r>
            <a:rPr lang="pt-BR"/>
            <a:t>Ele não é substituto de Cristo, mas presença ativa do Cristo glorificado.</a:t>
          </a:r>
          <a:endParaRPr lang="en-US"/>
        </a:p>
      </dgm:t>
    </dgm:pt>
    <dgm:pt modelId="{03B91923-CED5-495C-A144-FC3C169E31BE}" type="parTrans" cxnId="{9F522C69-0C28-4B43-A396-5F9A29149AAC}">
      <dgm:prSet/>
      <dgm:spPr/>
      <dgm:t>
        <a:bodyPr/>
        <a:lstStyle/>
        <a:p>
          <a:endParaRPr lang="en-US"/>
        </a:p>
      </dgm:t>
    </dgm:pt>
    <dgm:pt modelId="{BD6EECAA-6482-4F7B-9CBF-BE76AC4FA768}" type="sibTrans" cxnId="{9F522C69-0C28-4B43-A396-5F9A29149AAC}">
      <dgm:prSet/>
      <dgm:spPr/>
      <dgm:t>
        <a:bodyPr/>
        <a:lstStyle/>
        <a:p>
          <a:endParaRPr lang="en-US"/>
        </a:p>
      </dgm:t>
    </dgm:pt>
    <dgm:pt modelId="{F0D88F22-84B5-4904-8E19-2097511D2F60}" type="pres">
      <dgm:prSet presAssocID="{3D5288ED-5EB4-42CF-A462-D6C11B01C8E8}" presName="vert0" presStyleCnt="0">
        <dgm:presLayoutVars>
          <dgm:dir/>
          <dgm:animOne val="branch"/>
          <dgm:animLvl val="lvl"/>
        </dgm:presLayoutVars>
      </dgm:prSet>
      <dgm:spPr/>
    </dgm:pt>
    <dgm:pt modelId="{EB3391EF-F5A0-4177-B215-C466849917D7}" type="pres">
      <dgm:prSet presAssocID="{FD4B7C72-9ABE-4557-A73F-058B76FD0F0B}" presName="thickLine" presStyleLbl="alignNode1" presStyleIdx="0" presStyleCnt="5"/>
      <dgm:spPr/>
    </dgm:pt>
    <dgm:pt modelId="{6B7105B6-5203-49AA-ACBD-3CD1005C3447}" type="pres">
      <dgm:prSet presAssocID="{FD4B7C72-9ABE-4557-A73F-058B76FD0F0B}" presName="horz1" presStyleCnt="0"/>
      <dgm:spPr/>
    </dgm:pt>
    <dgm:pt modelId="{A9E0B6F5-5362-49C7-8403-8B84AC791F11}" type="pres">
      <dgm:prSet presAssocID="{FD4B7C72-9ABE-4557-A73F-058B76FD0F0B}" presName="tx1" presStyleLbl="revTx" presStyleIdx="0" presStyleCnt="5"/>
      <dgm:spPr/>
    </dgm:pt>
    <dgm:pt modelId="{CF4F4252-01E7-4A4F-8AC9-07505856FD60}" type="pres">
      <dgm:prSet presAssocID="{FD4B7C72-9ABE-4557-A73F-058B76FD0F0B}" presName="vert1" presStyleCnt="0"/>
      <dgm:spPr/>
    </dgm:pt>
    <dgm:pt modelId="{2A318A7F-FD3D-4D03-8944-808516634428}" type="pres">
      <dgm:prSet presAssocID="{BE3B416D-0AAA-4EF9-93F2-9A49B4E35DF4}" presName="thickLine" presStyleLbl="alignNode1" presStyleIdx="1" presStyleCnt="5"/>
      <dgm:spPr/>
    </dgm:pt>
    <dgm:pt modelId="{266AE2E2-1CD7-4888-9876-D7D9C56FAB83}" type="pres">
      <dgm:prSet presAssocID="{BE3B416D-0AAA-4EF9-93F2-9A49B4E35DF4}" presName="horz1" presStyleCnt="0"/>
      <dgm:spPr/>
    </dgm:pt>
    <dgm:pt modelId="{019C162B-682E-4FDE-B3B0-5DF0668926D4}" type="pres">
      <dgm:prSet presAssocID="{BE3B416D-0AAA-4EF9-93F2-9A49B4E35DF4}" presName="tx1" presStyleLbl="revTx" presStyleIdx="1" presStyleCnt="5"/>
      <dgm:spPr/>
    </dgm:pt>
    <dgm:pt modelId="{8D8D8F23-8C92-4D79-9B9C-BA2E7E0FB153}" type="pres">
      <dgm:prSet presAssocID="{BE3B416D-0AAA-4EF9-93F2-9A49B4E35DF4}" presName="vert1" presStyleCnt="0"/>
      <dgm:spPr/>
    </dgm:pt>
    <dgm:pt modelId="{0D4E4BE4-2018-4FB9-8804-4367D8CB07D1}" type="pres">
      <dgm:prSet presAssocID="{77B273C5-8E08-4C79-B061-B947993D64AA}" presName="thickLine" presStyleLbl="alignNode1" presStyleIdx="2" presStyleCnt="5"/>
      <dgm:spPr/>
    </dgm:pt>
    <dgm:pt modelId="{BB505766-DA92-42D8-A85B-F8DF10CEA9C2}" type="pres">
      <dgm:prSet presAssocID="{77B273C5-8E08-4C79-B061-B947993D64AA}" presName="horz1" presStyleCnt="0"/>
      <dgm:spPr/>
    </dgm:pt>
    <dgm:pt modelId="{2BD6C32C-724D-4701-90E7-6B445C13B26D}" type="pres">
      <dgm:prSet presAssocID="{77B273C5-8E08-4C79-B061-B947993D64AA}" presName="tx1" presStyleLbl="revTx" presStyleIdx="2" presStyleCnt="5"/>
      <dgm:spPr/>
    </dgm:pt>
    <dgm:pt modelId="{E721D691-C430-454B-ADC8-C50AA6F00C32}" type="pres">
      <dgm:prSet presAssocID="{77B273C5-8E08-4C79-B061-B947993D64AA}" presName="vert1" presStyleCnt="0"/>
      <dgm:spPr/>
    </dgm:pt>
    <dgm:pt modelId="{7EF6E7EE-D373-4DC2-99C5-4E3ECF3FEE52}" type="pres">
      <dgm:prSet presAssocID="{328A0A80-3A36-44DE-A648-72F26879576E}" presName="thickLine" presStyleLbl="alignNode1" presStyleIdx="3" presStyleCnt="5"/>
      <dgm:spPr/>
    </dgm:pt>
    <dgm:pt modelId="{6ACC9086-F3A1-4E73-A2A2-E9E5E7FCD811}" type="pres">
      <dgm:prSet presAssocID="{328A0A80-3A36-44DE-A648-72F26879576E}" presName="horz1" presStyleCnt="0"/>
      <dgm:spPr/>
    </dgm:pt>
    <dgm:pt modelId="{7EE18CEB-A761-4103-BB40-50B1F3C5D3F7}" type="pres">
      <dgm:prSet presAssocID="{328A0A80-3A36-44DE-A648-72F26879576E}" presName="tx1" presStyleLbl="revTx" presStyleIdx="3" presStyleCnt="5"/>
      <dgm:spPr/>
    </dgm:pt>
    <dgm:pt modelId="{4766AA99-64F2-4F63-ACC5-DC7E5A48342E}" type="pres">
      <dgm:prSet presAssocID="{328A0A80-3A36-44DE-A648-72F26879576E}" presName="vert1" presStyleCnt="0"/>
      <dgm:spPr/>
    </dgm:pt>
    <dgm:pt modelId="{8DA3E07D-992D-4CCC-B90E-452027E9D295}" type="pres">
      <dgm:prSet presAssocID="{76DBCD02-F407-44B1-8EBD-60B136598D2D}" presName="thickLine" presStyleLbl="alignNode1" presStyleIdx="4" presStyleCnt="5"/>
      <dgm:spPr/>
    </dgm:pt>
    <dgm:pt modelId="{E38D4260-7D0B-4551-BF5E-58FA21ABC1D7}" type="pres">
      <dgm:prSet presAssocID="{76DBCD02-F407-44B1-8EBD-60B136598D2D}" presName="horz1" presStyleCnt="0"/>
      <dgm:spPr/>
    </dgm:pt>
    <dgm:pt modelId="{75D4017E-6920-4EA6-81DB-6BC07975F9D2}" type="pres">
      <dgm:prSet presAssocID="{76DBCD02-F407-44B1-8EBD-60B136598D2D}" presName="tx1" presStyleLbl="revTx" presStyleIdx="4" presStyleCnt="5"/>
      <dgm:spPr/>
    </dgm:pt>
    <dgm:pt modelId="{B9586F25-8A77-464E-9BF5-9131D9BFA9B0}" type="pres">
      <dgm:prSet presAssocID="{76DBCD02-F407-44B1-8EBD-60B136598D2D}" presName="vert1" presStyleCnt="0"/>
      <dgm:spPr/>
    </dgm:pt>
  </dgm:ptLst>
  <dgm:cxnLst>
    <dgm:cxn modelId="{B531EE36-FD37-409B-AEE9-FC08E809CFFD}" srcId="{3D5288ED-5EB4-42CF-A462-D6C11B01C8E8}" destId="{FD4B7C72-9ABE-4557-A73F-058B76FD0F0B}" srcOrd="0" destOrd="0" parTransId="{B8651D0B-1F43-4622-9A28-76A29C9C95D5}" sibTransId="{D4C33F01-8D8C-4C60-B5E6-331AE0A43451}"/>
    <dgm:cxn modelId="{64DA3B3B-8E9B-4FB0-8298-219094095F4D}" type="presOf" srcId="{FD4B7C72-9ABE-4557-A73F-058B76FD0F0B}" destId="{A9E0B6F5-5362-49C7-8403-8B84AC791F11}" srcOrd="0" destOrd="0" presId="urn:microsoft.com/office/officeart/2008/layout/LinedList"/>
    <dgm:cxn modelId="{3FC8E05E-78B8-41D6-AA82-96526D018DFF}" srcId="{3D5288ED-5EB4-42CF-A462-D6C11B01C8E8}" destId="{77B273C5-8E08-4C79-B061-B947993D64AA}" srcOrd="2" destOrd="0" parTransId="{2D61E5C1-844E-4D01-8C5D-B5D9881C5DB1}" sibTransId="{AEF40659-3ECD-4B63-A814-DC9106013C2E}"/>
    <dgm:cxn modelId="{2F673241-B280-4622-9688-716FA3B674E5}" type="presOf" srcId="{328A0A80-3A36-44DE-A648-72F26879576E}" destId="{7EE18CEB-A761-4103-BB40-50B1F3C5D3F7}" srcOrd="0" destOrd="0" presId="urn:microsoft.com/office/officeart/2008/layout/LinedList"/>
    <dgm:cxn modelId="{9F522C69-0C28-4B43-A396-5F9A29149AAC}" srcId="{3D5288ED-5EB4-42CF-A462-D6C11B01C8E8}" destId="{76DBCD02-F407-44B1-8EBD-60B136598D2D}" srcOrd="4" destOrd="0" parTransId="{03B91923-CED5-495C-A144-FC3C169E31BE}" sibTransId="{BD6EECAA-6482-4F7B-9CBF-BE76AC4FA768}"/>
    <dgm:cxn modelId="{8614C66B-8B1A-40BF-BFD3-410538A80D4F}" type="presOf" srcId="{BE3B416D-0AAA-4EF9-93F2-9A49B4E35DF4}" destId="{019C162B-682E-4FDE-B3B0-5DF0668926D4}" srcOrd="0" destOrd="0" presId="urn:microsoft.com/office/officeart/2008/layout/LinedList"/>
    <dgm:cxn modelId="{261A2A6C-CE1E-401E-A915-1FAB4EBA7AA1}" srcId="{3D5288ED-5EB4-42CF-A462-D6C11B01C8E8}" destId="{328A0A80-3A36-44DE-A648-72F26879576E}" srcOrd="3" destOrd="0" parTransId="{1771F530-F92C-4E73-8C2A-B1149F23C98D}" sibTransId="{28FA9376-529B-4203-A76A-5C11AFB51828}"/>
    <dgm:cxn modelId="{C36CF46D-87FC-47D8-B09F-377E108F4B1A}" type="presOf" srcId="{76DBCD02-F407-44B1-8EBD-60B136598D2D}" destId="{75D4017E-6920-4EA6-81DB-6BC07975F9D2}" srcOrd="0" destOrd="0" presId="urn:microsoft.com/office/officeart/2008/layout/LinedList"/>
    <dgm:cxn modelId="{E1197B76-E744-4482-B0D0-AE7578984F93}" srcId="{3D5288ED-5EB4-42CF-A462-D6C11B01C8E8}" destId="{BE3B416D-0AAA-4EF9-93F2-9A49B4E35DF4}" srcOrd="1" destOrd="0" parTransId="{1FFB5693-5CAD-4824-9CBA-93D089E310ED}" sibTransId="{75363B18-0695-4FF7-9886-5756D97721F1}"/>
    <dgm:cxn modelId="{5EC18781-0E73-4955-BA0A-F934C9347850}" type="presOf" srcId="{3D5288ED-5EB4-42CF-A462-D6C11B01C8E8}" destId="{F0D88F22-84B5-4904-8E19-2097511D2F60}" srcOrd="0" destOrd="0" presId="urn:microsoft.com/office/officeart/2008/layout/LinedList"/>
    <dgm:cxn modelId="{14C722F7-1D6E-434B-A4AF-6942F683E4B0}" type="presOf" srcId="{77B273C5-8E08-4C79-B061-B947993D64AA}" destId="{2BD6C32C-724D-4701-90E7-6B445C13B26D}" srcOrd="0" destOrd="0" presId="urn:microsoft.com/office/officeart/2008/layout/LinedList"/>
    <dgm:cxn modelId="{3C492EFF-8E90-49C4-9EFE-3C0FA5555CE4}" type="presParOf" srcId="{F0D88F22-84B5-4904-8E19-2097511D2F60}" destId="{EB3391EF-F5A0-4177-B215-C466849917D7}" srcOrd="0" destOrd="0" presId="urn:microsoft.com/office/officeart/2008/layout/LinedList"/>
    <dgm:cxn modelId="{1CAF6174-108E-4F6B-A0F1-B1BF1C4183C0}" type="presParOf" srcId="{F0D88F22-84B5-4904-8E19-2097511D2F60}" destId="{6B7105B6-5203-49AA-ACBD-3CD1005C3447}" srcOrd="1" destOrd="0" presId="urn:microsoft.com/office/officeart/2008/layout/LinedList"/>
    <dgm:cxn modelId="{7619F022-3CAB-43DE-A287-237B87A81CC9}" type="presParOf" srcId="{6B7105B6-5203-49AA-ACBD-3CD1005C3447}" destId="{A9E0B6F5-5362-49C7-8403-8B84AC791F11}" srcOrd="0" destOrd="0" presId="urn:microsoft.com/office/officeart/2008/layout/LinedList"/>
    <dgm:cxn modelId="{AE735079-CA19-4D92-8BD7-2B89175EB518}" type="presParOf" srcId="{6B7105B6-5203-49AA-ACBD-3CD1005C3447}" destId="{CF4F4252-01E7-4A4F-8AC9-07505856FD60}" srcOrd="1" destOrd="0" presId="urn:microsoft.com/office/officeart/2008/layout/LinedList"/>
    <dgm:cxn modelId="{9687B724-9718-4059-B129-3C64E87A9E33}" type="presParOf" srcId="{F0D88F22-84B5-4904-8E19-2097511D2F60}" destId="{2A318A7F-FD3D-4D03-8944-808516634428}" srcOrd="2" destOrd="0" presId="urn:microsoft.com/office/officeart/2008/layout/LinedList"/>
    <dgm:cxn modelId="{B9C96E9F-B29E-4F4F-8821-DFBE8130D469}" type="presParOf" srcId="{F0D88F22-84B5-4904-8E19-2097511D2F60}" destId="{266AE2E2-1CD7-4888-9876-D7D9C56FAB83}" srcOrd="3" destOrd="0" presId="urn:microsoft.com/office/officeart/2008/layout/LinedList"/>
    <dgm:cxn modelId="{E9B5D231-9B10-4D4B-983E-96450CD9C216}" type="presParOf" srcId="{266AE2E2-1CD7-4888-9876-D7D9C56FAB83}" destId="{019C162B-682E-4FDE-B3B0-5DF0668926D4}" srcOrd="0" destOrd="0" presId="urn:microsoft.com/office/officeart/2008/layout/LinedList"/>
    <dgm:cxn modelId="{F405414D-651E-4597-B66A-9AEA1AD799BB}" type="presParOf" srcId="{266AE2E2-1CD7-4888-9876-D7D9C56FAB83}" destId="{8D8D8F23-8C92-4D79-9B9C-BA2E7E0FB153}" srcOrd="1" destOrd="0" presId="urn:microsoft.com/office/officeart/2008/layout/LinedList"/>
    <dgm:cxn modelId="{66AEC76F-68FC-45CF-8A37-C708F6CFD84C}" type="presParOf" srcId="{F0D88F22-84B5-4904-8E19-2097511D2F60}" destId="{0D4E4BE4-2018-4FB9-8804-4367D8CB07D1}" srcOrd="4" destOrd="0" presId="urn:microsoft.com/office/officeart/2008/layout/LinedList"/>
    <dgm:cxn modelId="{4F89B870-0252-46CB-B0AC-9C9313EFD81A}" type="presParOf" srcId="{F0D88F22-84B5-4904-8E19-2097511D2F60}" destId="{BB505766-DA92-42D8-A85B-F8DF10CEA9C2}" srcOrd="5" destOrd="0" presId="urn:microsoft.com/office/officeart/2008/layout/LinedList"/>
    <dgm:cxn modelId="{E06FFCD3-29C4-4D5E-A058-90DA8578474D}" type="presParOf" srcId="{BB505766-DA92-42D8-A85B-F8DF10CEA9C2}" destId="{2BD6C32C-724D-4701-90E7-6B445C13B26D}" srcOrd="0" destOrd="0" presId="urn:microsoft.com/office/officeart/2008/layout/LinedList"/>
    <dgm:cxn modelId="{56EB4698-8574-4ED4-A0B7-1B9A48BDDE42}" type="presParOf" srcId="{BB505766-DA92-42D8-A85B-F8DF10CEA9C2}" destId="{E721D691-C430-454B-ADC8-C50AA6F00C32}" srcOrd="1" destOrd="0" presId="urn:microsoft.com/office/officeart/2008/layout/LinedList"/>
    <dgm:cxn modelId="{3DF33B9A-B4F8-4A41-827D-FF4F34A00BF7}" type="presParOf" srcId="{F0D88F22-84B5-4904-8E19-2097511D2F60}" destId="{7EF6E7EE-D373-4DC2-99C5-4E3ECF3FEE52}" srcOrd="6" destOrd="0" presId="urn:microsoft.com/office/officeart/2008/layout/LinedList"/>
    <dgm:cxn modelId="{2FF29A4D-2ED8-47E3-97A0-DCBD9198981F}" type="presParOf" srcId="{F0D88F22-84B5-4904-8E19-2097511D2F60}" destId="{6ACC9086-F3A1-4E73-A2A2-E9E5E7FCD811}" srcOrd="7" destOrd="0" presId="urn:microsoft.com/office/officeart/2008/layout/LinedList"/>
    <dgm:cxn modelId="{3967D069-D15B-4906-90DE-AFCA648813F5}" type="presParOf" srcId="{6ACC9086-F3A1-4E73-A2A2-E9E5E7FCD811}" destId="{7EE18CEB-A761-4103-BB40-50B1F3C5D3F7}" srcOrd="0" destOrd="0" presId="urn:microsoft.com/office/officeart/2008/layout/LinedList"/>
    <dgm:cxn modelId="{3B2A87E4-83A3-4829-BBEC-57D41D3551EE}" type="presParOf" srcId="{6ACC9086-F3A1-4E73-A2A2-E9E5E7FCD811}" destId="{4766AA99-64F2-4F63-ACC5-DC7E5A48342E}" srcOrd="1" destOrd="0" presId="urn:microsoft.com/office/officeart/2008/layout/LinedList"/>
    <dgm:cxn modelId="{FF15EA03-1347-4EED-8069-8217579DCDC5}" type="presParOf" srcId="{F0D88F22-84B5-4904-8E19-2097511D2F60}" destId="{8DA3E07D-992D-4CCC-B90E-452027E9D295}" srcOrd="8" destOrd="0" presId="urn:microsoft.com/office/officeart/2008/layout/LinedList"/>
    <dgm:cxn modelId="{F58BE414-365F-4BED-906C-D2924CB53A49}" type="presParOf" srcId="{F0D88F22-84B5-4904-8E19-2097511D2F60}" destId="{E38D4260-7D0B-4551-BF5E-58FA21ABC1D7}" srcOrd="9" destOrd="0" presId="urn:microsoft.com/office/officeart/2008/layout/LinedList"/>
    <dgm:cxn modelId="{B098A39F-4459-41EF-BA8F-4646BD8C5220}" type="presParOf" srcId="{E38D4260-7D0B-4551-BF5E-58FA21ABC1D7}" destId="{75D4017E-6920-4EA6-81DB-6BC07975F9D2}" srcOrd="0" destOrd="0" presId="urn:microsoft.com/office/officeart/2008/layout/LinedList"/>
    <dgm:cxn modelId="{90046BD9-F9DE-4053-9DB4-0E0A191BAFF5}" type="presParOf" srcId="{E38D4260-7D0B-4551-BF5E-58FA21ABC1D7}" destId="{B9586F25-8A77-464E-9BF5-9131D9BFA9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89A93-816C-46BB-93A8-84EC9F0D2E6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3520E3-7127-4825-AC15-C2B80F2C4769}">
      <dgm:prSet/>
      <dgm:spPr/>
      <dgm:t>
        <a:bodyPr/>
        <a:lstStyle/>
        <a:p>
          <a:r>
            <a:rPr lang="pt-BR"/>
            <a:t>O Espírito é Pessoa Divina</a:t>
          </a:r>
          <a:endParaRPr lang="en-US"/>
        </a:p>
      </dgm:t>
    </dgm:pt>
    <dgm:pt modelId="{6FBF7731-7E9E-43D0-A936-2ACD20C65A21}" type="parTrans" cxnId="{490B99DE-9851-475A-944A-1EDBE3F4EEA0}">
      <dgm:prSet/>
      <dgm:spPr/>
      <dgm:t>
        <a:bodyPr/>
        <a:lstStyle/>
        <a:p>
          <a:endParaRPr lang="en-US"/>
        </a:p>
      </dgm:t>
    </dgm:pt>
    <dgm:pt modelId="{05F19936-2F7F-4FF6-8F8F-507CFC53AECA}" type="sibTrans" cxnId="{490B99DE-9851-475A-944A-1EDBE3F4EEA0}">
      <dgm:prSet/>
      <dgm:spPr/>
      <dgm:t>
        <a:bodyPr/>
        <a:lstStyle/>
        <a:p>
          <a:endParaRPr lang="en-US"/>
        </a:p>
      </dgm:t>
    </dgm:pt>
    <dgm:pt modelId="{9328950C-9C05-41F6-82F3-3794A4028D12}">
      <dgm:prSet/>
      <dgm:spPr/>
      <dgm:t>
        <a:bodyPr/>
        <a:lstStyle/>
        <a:p>
          <a:r>
            <a:rPr lang="pt-BR"/>
            <a:t>Palavra hebraica:</a:t>
          </a:r>
          <a:endParaRPr lang="en-US"/>
        </a:p>
      </dgm:t>
    </dgm:pt>
    <dgm:pt modelId="{7F0F71A3-AAF8-43B4-B16F-9BB19DE627EC}" type="parTrans" cxnId="{3BAB7D90-370F-496A-8A32-F5C8F2F580C5}">
      <dgm:prSet/>
      <dgm:spPr/>
      <dgm:t>
        <a:bodyPr/>
        <a:lstStyle/>
        <a:p>
          <a:endParaRPr lang="en-US"/>
        </a:p>
      </dgm:t>
    </dgm:pt>
    <dgm:pt modelId="{6F51F4BF-0542-45F7-8C01-32B40720EDC6}" type="sibTrans" cxnId="{3BAB7D90-370F-496A-8A32-F5C8F2F580C5}">
      <dgm:prSet/>
      <dgm:spPr/>
      <dgm:t>
        <a:bodyPr/>
        <a:lstStyle/>
        <a:p>
          <a:endParaRPr lang="en-US"/>
        </a:p>
      </dgm:t>
    </dgm:pt>
    <dgm:pt modelId="{A71AD55D-FB53-4851-9717-CA8850A6F7EA}">
      <dgm:prSet/>
      <dgm:spPr/>
      <dgm:t>
        <a:bodyPr/>
        <a:lstStyle/>
        <a:p>
          <a:r>
            <a:rPr lang="pt-BR"/>
            <a:t>רוּחַ (</a:t>
          </a:r>
          <a:r>
            <a:rPr lang="pt-BR" i="1"/>
            <a:t>ruach</a:t>
          </a:r>
          <a:r>
            <a:rPr lang="pt-BR"/>
            <a:t>) → vento, sopro, espírito.</a:t>
          </a:r>
          <a:endParaRPr lang="en-US"/>
        </a:p>
      </dgm:t>
    </dgm:pt>
    <dgm:pt modelId="{CC4EA500-999E-4942-9A6C-F8149C961F02}" type="parTrans" cxnId="{795FD70B-2FC1-4E7E-B68B-4EFE5681E878}">
      <dgm:prSet/>
      <dgm:spPr/>
      <dgm:t>
        <a:bodyPr/>
        <a:lstStyle/>
        <a:p>
          <a:endParaRPr lang="en-US"/>
        </a:p>
      </dgm:t>
    </dgm:pt>
    <dgm:pt modelId="{56BE23A6-1119-4373-8AB5-B29C4B660822}" type="sibTrans" cxnId="{795FD70B-2FC1-4E7E-B68B-4EFE5681E878}">
      <dgm:prSet/>
      <dgm:spPr/>
      <dgm:t>
        <a:bodyPr/>
        <a:lstStyle/>
        <a:p>
          <a:endParaRPr lang="en-US"/>
        </a:p>
      </dgm:t>
    </dgm:pt>
    <dgm:pt modelId="{7A7027F9-858C-49FC-AE91-140CA74132E4}">
      <dgm:prSet/>
      <dgm:spPr/>
      <dgm:t>
        <a:bodyPr/>
        <a:lstStyle/>
        <a:p>
          <a:r>
            <a:rPr lang="pt-BR"/>
            <a:t>verbo que indica movimento vibrante e gerador.</a:t>
          </a:r>
          <a:endParaRPr lang="en-US"/>
        </a:p>
      </dgm:t>
    </dgm:pt>
    <dgm:pt modelId="{B04F1BAE-0411-4A08-A267-A54F0246162F}" type="parTrans" cxnId="{8C1392B7-7E99-466C-9B62-075BBE51D57D}">
      <dgm:prSet/>
      <dgm:spPr/>
      <dgm:t>
        <a:bodyPr/>
        <a:lstStyle/>
        <a:p>
          <a:endParaRPr lang="en-US"/>
        </a:p>
      </dgm:t>
    </dgm:pt>
    <dgm:pt modelId="{133312CF-3EBC-43E5-A3DE-C9228EBF9270}" type="sibTrans" cxnId="{8C1392B7-7E99-466C-9B62-075BBE51D57D}">
      <dgm:prSet/>
      <dgm:spPr/>
      <dgm:t>
        <a:bodyPr/>
        <a:lstStyle/>
        <a:p>
          <a:endParaRPr lang="en-US"/>
        </a:p>
      </dgm:t>
    </dgm:pt>
    <dgm:pt modelId="{50E034F2-FE8B-428C-B8D5-096F65E40B20}">
      <dgm:prSet/>
      <dgm:spPr/>
      <dgm:t>
        <a:bodyPr/>
        <a:lstStyle/>
        <a:p>
          <a:r>
            <a:rPr lang="pt-BR"/>
            <a:t>Palavra grega:</a:t>
          </a:r>
          <a:endParaRPr lang="en-US"/>
        </a:p>
      </dgm:t>
    </dgm:pt>
    <dgm:pt modelId="{D53D016B-D389-4407-ADE4-07458D67FFD6}" type="parTrans" cxnId="{D2CBB108-DDC3-4737-A9E1-2BF93381F7C0}">
      <dgm:prSet/>
      <dgm:spPr/>
      <dgm:t>
        <a:bodyPr/>
        <a:lstStyle/>
        <a:p>
          <a:endParaRPr lang="en-US"/>
        </a:p>
      </dgm:t>
    </dgm:pt>
    <dgm:pt modelId="{79E09A81-009B-49DC-AE0C-45A1C575FED4}" type="sibTrans" cxnId="{D2CBB108-DDC3-4737-A9E1-2BF93381F7C0}">
      <dgm:prSet/>
      <dgm:spPr/>
      <dgm:t>
        <a:bodyPr/>
        <a:lstStyle/>
        <a:p>
          <a:endParaRPr lang="en-US"/>
        </a:p>
      </dgm:t>
    </dgm:pt>
    <dgm:pt modelId="{8393A46E-9D8A-46A1-98EE-803BEB565936}">
      <dgm:prSet/>
      <dgm:spPr/>
      <dgm:t>
        <a:bodyPr/>
        <a:lstStyle/>
        <a:p>
          <a:r>
            <a:rPr lang="pt-BR"/>
            <a:t>πνεῦμα (</a:t>
          </a:r>
          <a:r>
            <a:rPr lang="pt-BR" i="1"/>
            <a:t>pneuma</a:t>
          </a:r>
          <a:r>
            <a:rPr lang="pt-BR"/>
            <a:t>) → sopro vital, espírito.</a:t>
          </a:r>
          <a:endParaRPr lang="en-US"/>
        </a:p>
      </dgm:t>
    </dgm:pt>
    <dgm:pt modelId="{0D4E6A06-4A00-4163-B35A-2FF547FEA7FC}" type="parTrans" cxnId="{2565DF14-8AAA-4481-B323-CB04F3AE0391}">
      <dgm:prSet/>
      <dgm:spPr/>
      <dgm:t>
        <a:bodyPr/>
        <a:lstStyle/>
        <a:p>
          <a:endParaRPr lang="en-US"/>
        </a:p>
      </dgm:t>
    </dgm:pt>
    <dgm:pt modelId="{E815D83A-5D3E-49B9-ADC4-E3369DCB1FFA}" type="sibTrans" cxnId="{2565DF14-8AAA-4481-B323-CB04F3AE0391}">
      <dgm:prSet/>
      <dgm:spPr/>
      <dgm:t>
        <a:bodyPr/>
        <a:lstStyle/>
        <a:p>
          <a:endParaRPr lang="en-US"/>
        </a:p>
      </dgm:t>
    </dgm:pt>
    <dgm:pt modelId="{AA03661B-E5AE-484A-B4C4-A14708AD7DFF}" type="pres">
      <dgm:prSet presAssocID="{91089A93-816C-46BB-93A8-84EC9F0D2E67}" presName="vert0" presStyleCnt="0">
        <dgm:presLayoutVars>
          <dgm:dir/>
          <dgm:animOne val="branch"/>
          <dgm:animLvl val="lvl"/>
        </dgm:presLayoutVars>
      </dgm:prSet>
      <dgm:spPr/>
    </dgm:pt>
    <dgm:pt modelId="{6F667FC3-2D82-4587-9D41-7DCEC8948768}" type="pres">
      <dgm:prSet presAssocID="{263520E3-7127-4825-AC15-C2B80F2C4769}" presName="thickLine" presStyleLbl="alignNode1" presStyleIdx="0" presStyleCnt="6"/>
      <dgm:spPr/>
    </dgm:pt>
    <dgm:pt modelId="{8BED248E-8F61-4CCC-BCC1-AA6E9BC0C71D}" type="pres">
      <dgm:prSet presAssocID="{263520E3-7127-4825-AC15-C2B80F2C4769}" presName="horz1" presStyleCnt="0"/>
      <dgm:spPr/>
    </dgm:pt>
    <dgm:pt modelId="{FFDEDE65-DE5B-42D4-AC09-F523A1A4E987}" type="pres">
      <dgm:prSet presAssocID="{263520E3-7127-4825-AC15-C2B80F2C4769}" presName="tx1" presStyleLbl="revTx" presStyleIdx="0" presStyleCnt="6"/>
      <dgm:spPr/>
    </dgm:pt>
    <dgm:pt modelId="{A342CD75-FD20-4E45-8E4E-7852A0C23F98}" type="pres">
      <dgm:prSet presAssocID="{263520E3-7127-4825-AC15-C2B80F2C4769}" presName="vert1" presStyleCnt="0"/>
      <dgm:spPr/>
    </dgm:pt>
    <dgm:pt modelId="{226921D3-82F3-49BF-B9BB-5C42E7B6A125}" type="pres">
      <dgm:prSet presAssocID="{9328950C-9C05-41F6-82F3-3794A4028D12}" presName="thickLine" presStyleLbl="alignNode1" presStyleIdx="1" presStyleCnt="6"/>
      <dgm:spPr/>
    </dgm:pt>
    <dgm:pt modelId="{B2FD087E-8F3C-4112-A2A9-4E8A0490493A}" type="pres">
      <dgm:prSet presAssocID="{9328950C-9C05-41F6-82F3-3794A4028D12}" presName="horz1" presStyleCnt="0"/>
      <dgm:spPr/>
    </dgm:pt>
    <dgm:pt modelId="{31C21F00-8747-4222-86CA-F4BC0201A0D4}" type="pres">
      <dgm:prSet presAssocID="{9328950C-9C05-41F6-82F3-3794A4028D12}" presName="tx1" presStyleLbl="revTx" presStyleIdx="1" presStyleCnt="6"/>
      <dgm:spPr/>
    </dgm:pt>
    <dgm:pt modelId="{9CF48088-CA93-42AB-931F-A0792E630BF0}" type="pres">
      <dgm:prSet presAssocID="{9328950C-9C05-41F6-82F3-3794A4028D12}" presName="vert1" presStyleCnt="0"/>
      <dgm:spPr/>
    </dgm:pt>
    <dgm:pt modelId="{E7ED377B-69EF-462F-A83D-47FC493D0F38}" type="pres">
      <dgm:prSet presAssocID="{A71AD55D-FB53-4851-9717-CA8850A6F7EA}" presName="thickLine" presStyleLbl="alignNode1" presStyleIdx="2" presStyleCnt="6"/>
      <dgm:spPr/>
    </dgm:pt>
    <dgm:pt modelId="{07646C3E-4BEC-4376-93BA-C3A79A9E9767}" type="pres">
      <dgm:prSet presAssocID="{A71AD55D-FB53-4851-9717-CA8850A6F7EA}" presName="horz1" presStyleCnt="0"/>
      <dgm:spPr/>
    </dgm:pt>
    <dgm:pt modelId="{4CFBD6E6-89B7-4ACD-A426-4F16CC8AB5CD}" type="pres">
      <dgm:prSet presAssocID="{A71AD55D-FB53-4851-9717-CA8850A6F7EA}" presName="tx1" presStyleLbl="revTx" presStyleIdx="2" presStyleCnt="6"/>
      <dgm:spPr/>
    </dgm:pt>
    <dgm:pt modelId="{43DE122B-56BB-4FF2-8670-1870BA6C1CFE}" type="pres">
      <dgm:prSet presAssocID="{A71AD55D-FB53-4851-9717-CA8850A6F7EA}" presName="vert1" presStyleCnt="0"/>
      <dgm:spPr/>
    </dgm:pt>
    <dgm:pt modelId="{3AFA69EC-E0B3-49CA-9E8F-ABCD617FB837}" type="pres">
      <dgm:prSet presAssocID="{7A7027F9-858C-49FC-AE91-140CA74132E4}" presName="thickLine" presStyleLbl="alignNode1" presStyleIdx="3" presStyleCnt="6"/>
      <dgm:spPr/>
    </dgm:pt>
    <dgm:pt modelId="{8DA6522F-E56A-4ADA-9145-F670CF7408F5}" type="pres">
      <dgm:prSet presAssocID="{7A7027F9-858C-49FC-AE91-140CA74132E4}" presName="horz1" presStyleCnt="0"/>
      <dgm:spPr/>
    </dgm:pt>
    <dgm:pt modelId="{EA10C62E-7912-4B2A-BC30-C69D9A6CE12D}" type="pres">
      <dgm:prSet presAssocID="{7A7027F9-858C-49FC-AE91-140CA74132E4}" presName="tx1" presStyleLbl="revTx" presStyleIdx="3" presStyleCnt="6"/>
      <dgm:spPr/>
    </dgm:pt>
    <dgm:pt modelId="{DA346F46-367C-4FD2-8DA2-85A5EC4795AB}" type="pres">
      <dgm:prSet presAssocID="{7A7027F9-858C-49FC-AE91-140CA74132E4}" presName="vert1" presStyleCnt="0"/>
      <dgm:spPr/>
    </dgm:pt>
    <dgm:pt modelId="{65DF9463-31DC-4074-83AE-DC2BFCD959A9}" type="pres">
      <dgm:prSet presAssocID="{50E034F2-FE8B-428C-B8D5-096F65E40B20}" presName="thickLine" presStyleLbl="alignNode1" presStyleIdx="4" presStyleCnt="6"/>
      <dgm:spPr/>
    </dgm:pt>
    <dgm:pt modelId="{DF050F7F-6BEF-42F7-B3B0-CCA0417668ED}" type="pres">
      <dgm:prSet presAssocID="{50E034F2-FE8B-428C-B8D5-096F65E40B20}" presName="horz1" presStyleCnt="0"/>
      <dgm:spPr/>
    </dgm:pt>
    <dgm:pt modelId="{B8636DDB-4EB7-4E02-B92F-4726058E54CD}" type="pres">
      <dgm:prSet presAssocID="{50E034F2-FE8B-428C-B8D5-096F65E40B20}" presName="tx1" presStyleLbl="revTx" presStyleIdx="4" presStyleCnt="6"/>
      <dgm:spPr/>
    </dgm:pt>
    <dgm:pt modelId="{8231EB9B-957E-4875-9649-9BA37EB45393}" type="pres">
      <dgm:prSet presAssocID="{50E034F2-FE8B-428C-B8D5-096F65E40B20}" presName="vert1" presStyleCnt="0"/>
      <dgm:spPr/>
    </dgm:pt>
    <dgm:pt modelId="{3F4BD204-FE95-4E49-BC7D-71560421A949}" type="pres">
      <dgm:prSet presAssocID="{8393A46E-9D8A-46A1-98EE-803BEB565936}" presName="thickLine" presStyleLbl="alignNode1" presStyleIdx="5" presStyleCnt="6"/>
      <dgm:spPr/>
    </dgm:pt>
    <dgm:pt modelId="{3839CFB8-0C9A-40FF-9017-2DABD63719F2}" type="pres">
      <dgm:prSet presAssocID="{8393A46E-9D8A-46A1-98EE-803BEB565936}" presName="horz1" presStyleCnt="0"/>
      <dgm:spPr/>
    </dgm:pt>
    <dgm:pt modelId="{A8EADCF6-D60C-428C-B5D8-96AF11F35661}" type="pres">
      <dgm:prSet presAssocID="{8393A46E-9D8A-46A1-98EE-803BEB565936}" presName="tx1" presStyleLbl="revTx" presStyleIdx="5" presStyleCnt="6"/>
      <dgm:spPr/>
    </dgm:pt>
    <dgm:pt modelId="{D2C8E96E-AA56-4FF4-B8F5-899549CAD352}" type="pres">
      <dgm:prSet presAssocID="{8393A46E-9D8A-46A1-98EE-803BEB565936}" presName="vert1" presStyleCnt="0"/>
      <dgm:spPr/>
    </dgm:pt>
  </dgm:ptLst>
  <dgm:cxnLst>
    <dgm:cxn modelId="{D2CBB108-DDC3-4737-A9E1-2BF93381F7C0}" srcId="{91089A93-816C-46BB-93A8-84EC9F0D2E67}" destId="{50E034F2-FE8B-428C-B8D5-096F65E40B20}" srcOrd="4" destOrd="0" parTransId="{D53D016B-D389-4407-ADE4-07458D67FFD6}" sibTransId="{79E09A81-009B-49DC-AE0C-45A1C575FED4}"/>
    <dgm:cxn modelId="{795FD70B-2FC1-4E7E-B68B-4EFE5681E878}" srcId="{91089A93-816C-46BB-93A8-84EC9F0D2E67}" destId="{A71AD55D-FB53-4851-9717-CA8850A6F7EA}" srcOrd="2" destOrd="0" parTransId="{CC4EA500-999E-4942-9A6C-F8149C961F02}" sibTransId="{56BE23A6-1119-4373-8AB5-B29C4B660822}"/>
    <dgm:cxn modelId="{0C24CC0D-8979-48E5-B9BB-1AE9095B4A18}" type="presOf" srcId="{50E034F2-FE8B-428C-B8D5-096F65E40B20}" destId="{B8636DDB-4EB7-4E02-B92F-4726058E54CD}" srcOrd="0" destOrd="0" presId="urn:microsoft.com/office/officeart/2008/layout/LinedList"/>
    <dgm:cxn modelId="{2565DF14-8AAA-4481-B323-CB04F3AE0391}" srcId="{91089A93-816C-46BB-93A8-84EC9F0D2E67}" destId="{8393A46E-9D8A-46A1-98EE-803BEB565936}" srcOrd="5" destOrd="0" parTransId="{0D4E6A06-4A00-4163-B35A-2FF547FEA7FC}" sibTransId="{E815D83A-5D3E-49B9-ADC4-E3369DCB1FFA}"/>
    <dgm:cxn modelId="{31C13E2E-F921-488F-9FCD-1EF090E2571A}" type="presOf" srcId="{8393A46E-9D8A-46A1-98EE-803BEB565936}" destId="{A8EADCF6-D60C-428C-B5D8-96AF11F35661}" srcOrd="0" destOrd="0" presId="urn:microsoft.com/office/officeart/2008/layout/LinedList"/>
    <dgm:cxn modelId="{C3671236-1902-4EF6-AFA8-31B8F6019910}" type="presOf" srcId="{7A7027F9-858C-49FC-AE91-140CA74132E4}" destId="{EA10C62E-7912-4B2A-BC30-C69D9A6CE12D}" srcOrd="0" destOrd="0" presId="urn:microsoft.com/office/officeart/2008/layout/LinedList"/>
    <dgm:cxn modelId="{F837EB85-E2EA-4AAB-AF01-E2FF15DD0FA1}" type="presOf" srcId="{A71AD55D-FB53-4851-9717-CA8850A6F7EA}" destId="{4CFBD6E6-89B7-4ACD-A426-4F16CC8AB5CD}" srcOrd="0" destOrd="0" presId="urn:microsoft.com/office/officeart/2008/layout/LinedList"/>
    <dgm:cxn modelId="{3BAB7D90-370F-496A-8A32-F5C8F2F580C5}" srcId="{91089A93-816C-46BB-93A8-84EC9F0D2E67}" destId="{9328950C-9C05-41F6-82F3-3794A4028D12}" srcOrd="1" destOrd="0" parTransId="{7F0F71A3-AAF8-43B4-B16F-9BB19DE627EC}" sibTransId="{6F51F4BF-0542-45F7-8C01-32B40720EDC6}"/>
    <dgm:cxn modelId="{8C1392B7-7E99-466C-9B62-075BBE51D57D}" srcId="{91089A93-816C-46BB-93A8-84EC9F0D2E67}" destId="{7A7027F9-858C-49FC-AE91-140CA74132E4}" srcOrd="3" destOrd="0" parTransId="{B04F1BAE-0411-4A08-A267-A54F0246162F}" sibTransId="{133312CF-3EBC-43E5-A3DE-C9228EBF9270}"/>
    <dgm:cxn modelId="{7B25C0C3-713E-4E43-A010-00D26544357B}" type="presOf" srcId="{91089A93-816C-46BB-93A8-84EC9F0D2E67}" destId="{AA03661B-E5AE-484A-B4C4-A14708AD7DFF}" srcOrd="0" destOrd="0" presId="urn:microsoft.com/office/officeart/2008/layout/LinedList"/>
    <dgm:cxn modelId="{58BA03D2-26FD-4757-BDC1-5BC86D2B528B}" type="presOf" srcId="{9328950C-9C05-41F6-82F3-3794A4028D12}" destId="{31C21F00-8747-4222-86CA-F4BC0201A0D4}" srcOrd="0" destOrd="0" presId="urn:microsoft.com/office/officeart/2008/layout/LinedList"/>
    <dgm:cxn modelId="{16F57DD2-845F-430F-9DDC-B0D18C5EC140}" type="presOf" srcId="{263520E3-7127-4825-AC15-C2B80F2C4769}" destId="{FFDEDE65-DE5B-42D4-AC09-F523A1A4E987}" srcOrd="0" destOrd="0" presId="urn:microsoft.com/office/officeart/2008/layout/LinedList"/>
    <dgm:cxn modelId="{490B99DE-9851-475A-944A-1EDBE3F4EEA0}" srcId="{91089A93-816C-46BB-93A8-84EC9F0D2E67}" destId="{263520E3-7127-4825-AC15-C2B80F2C4769}" srcOrd="0" destOrd="0" parTransId="{6FBF7731-7E9E-43D0-A936-2ACD20C65A21}" sibTransId="{05F19936-2F7F-4FF6-8F8F-507CFC53AECA}"/>
    <dgm:cxn modelId="{DDC44245-452B-4BBA-879A-A52C205969D7}" type="presParOf" srcId="{AA03661B-E5AE-484A-B4C4-A14708AD7DFF}" destId="{6F667FC3-2D82-4587-9D41-7DCEC8948768}" srcOrd="0" destOrd="0" presId="urn:microsoft.com/office/officeart/2008/layout/LinedList"/>
    <dgm:cxn modelId="{4413F41F-54B1-4598-AE7E-B889B7C4DFA8}" type="presParOf" srcId="{AA03661B-E5AE-484A-B4C4-A14708AD7DFF}" destId="{8BED248E-8F61-4CCC-BCC1-AA6E9BC0C71D}" srcOrd="1" destOrd="0" presId="urn:microsoft.com/office/officeart/2008/layout/LinedList"/>
    <dgm:cxn modelId="{3E3C7496-5400-4EFF-B0CD-3BF541D50695}" type="presParOf" srcId="{8BED248E-8F61-4CCC-BCC1-AA6E9BC0C71D}" destId="{FFDEDE65-DE5B-42D4-AC09-F523A1A4E987}" srcOrd="0" destOrd="0" presId="urn:microsoft.com/office/officeart/2008/layout/LinedList"/>
    <dgm:cxn modelId="{8CC8425D-5B2F-4636-BE6D-03209854CBC7}" type="presParOf" srcId="{8BED248E-8F61-4CCC-BCC1-AA6E9BC0C71D}" destId="{A342CD75-FD20-4E45-8E4E-7852A0C23F98}" srcOrd="1" destOrd="0" presId="urn:microsoft.com/office/officeart/2008/layout/LinedList"/>
    <dgm:cxn modelId="{3B4C5BF3-9CEA-41C9-B48A-040C475B8634}" type="presParOf" srcId="{AA03661B-E5AE-484A-B4C4-A14708AD7DFF}" destId="{226921D3-82F3-49BF-B9BB-5C42E7B6A125}" srcOrd="2" destOrd="0" presId="urn:microsoft.com/office/officeart/2008/layout/LinedList"/>
    <dgm:cxn modelId="{91BF9F79-7EF7-4997-B201-ED1E519BCEAD}" type="presParOf" srcId="{AA03661B-E5AE-484A-B4C4-A14708AD7DFF}" destId="{B2FD087E-8F3C-4112-A2A9-4E8A0490493A}" srcOrd="3" destOrd="0" presId="urn:microsoft.com/office/officeart/2008/layout/LinedList"/>
    <dgm:cxn modelId="{91134ACE-4013-49D2-ABB2-A94147F28BCD}" type="presParOf" srcId="{B2FD087E-8F3C-4112-A2A9-4E8A0490493A}" destId="{31C21F00-8747-4222-86CA-F4BC0201A0D4}" srcOrd="0" destOrd="0" presId="urn:microsoft.com/office/officeart/2008/layout/LinedList"/>
    <dgm:cxn modelId="{94AE27AB-B208-4A25-BDC6-5AD333197AF9}" type="presParOf" srcId="{B2FD087E-8F3C-4112-A2A9-4E8A0490493A}" destId="{9CF48088-CA93-42AB-931F-A0792E630BF0}" srcOrd="1" destOrd="0" presId="urn:microsoft.com/office/officeart/2008/layout/LinedList"/>
    <dgm:cxn modelId="{680FD072-6ECC-43EC-8227-A1E62E7B73C8}" type="presParOf" srcId="{AA03661B-E5AE-484A-B4C4-A14708AD7DFF}" destId="{E7ED377B-69EF-462F-A83D-47FC493D0F38}" srcOrd="4" destOrd="0" presId="urn:microsoft.com/office/officeart/2008/layout/LinedList"/>
    <dgm:cxn modelId="{117A8C8A-C3B7-4BB0-A4A7-F4F5B47C4170}" type="presParOf" srcId="{AA03661B-E5AE-484A-B4C4-A14708AD7DFF}" destId="{07646C3E-4BEC-4376-93BA-C3A79A9E9767}" srcOrd="5" destOrd="0" presId="urn:microsoft.com/office/officeart/2008/layout/LinedList"/>
    <dgm:cxn modelId="{AB7E5BCF-3DD7-4530-ADB8-7BDB021BE117}" type="presParOf" srcId="{07646C3E-4BEC-4376-93BA-C3A79A9E9767}" destId="{4CFBD6E6-89B7-4ACD-A426-4F16CC8AB5CD}" srcOrd="0" destOrd="0" presId="urn:microsoft.com/office/officeart/2008/layout/LinedList"/>
    <dgm:cxn modelId="{065075CF-B9C3-48FC-9FBB-D7B9EF923EC6}" type="presParOf" srcId="{07646C3E-4BEC-4376-93BA-C3A79A9E9767}" destId="{43DE122B-56BB-4FF2-8670-1870BA6C1CFE}" srcOrd="1" destOrd="0" presId="urn:microsoft.com/office/officeart/2008/layout/LinedList"/>
    <dgm:cxn modelId="{C9FB44CD-B30E-4D4F-ADAA-B284092D9F4E}" type="presParOf" srcId="{AA03661B-E5AE-484A-B4C4-A14708AD7DFF}" destId="{3AFA69EC-E0B3-49CA-9E8F-ABCD617FB837}" srcOrd="6" destOrd="0" presId="urn:microsoft.com/office/officeart/2008/layout/LinedList"/>
    <dgm:cxn modelId="{213FBC35-E6B9-4EA3-A01D-8E47238D7956}" type="presParOf" srcId="{AA03661B-E5AE-484A-B4C4-A14708AD7DFF}" destId="{8DA6522F-E56A-4ADA-9145-F670CF7408F5}" srcOrd="7" destOrd="0" presId="urn:microsoft.com/office/officeart/2008/layout/LinedList"/>
    <dgm:cxn modelId="{95800386-D18B-4F03-984B-E5D53DCB35EB}" type="presParOf" srcId="{8DA6522F-E56A-4ADA-9145-F670CF7408F5}" destId="{EA10C62E-7912-4B2A-BC30-C69D9A6CE12D}" srcOrd="0" destOrd="0" presId="urn:microsoft.com/office/officeart/2008/layout/LinedList"/>
    <dgm:cxn modelId="{A5EA7161-7D3A-4606-82A5-B571B4DACBF3}" type="presParOf" srcId="{8DA6522F-E56A-4ADA-9145-F670CF7408F5}" destId="{DA346F46-367C-4FD2-8DA2-85A5EC4795AB}" srcOrd="1" destOrd="0" presId="urn:microsoft.com/office/officeart/2008/layout/LinedList"/>
    <dgm:cxn modelId="{162F73E2-5EFC-4B90-BBF1-98076E96353F}" type="presParOf" srcId="{AA03661B-E5AE-484A-B4C4-A14708AD7DFF}" destId="{65DF9463-31DC-4074-83AE-DC2BFCD959A9}" srcOrd="8" destOrd="0" presId="urn:microsoft.com/office/officeart/2008/layout/LinedList"/>
    <dgm:cxn modelId="{ED8D6268-9937-49AD-8229-A537CFCE1CAE}" type="presParOf" srcId="{AA03661B-E5AE-484A-B4C4-A14708AD7DFF}" destId="{DF050F7F-6BEF-42F7-B3B0-CCA0417668ED}" srcOrd="9" destOrd="0" presId="urn:microsoft.com/office/officeart/2008/layout/LinedList"/>
    <dgm:cxn modelId="{0533FCE4-4109-41C5-AD9C-84BA8469A33E}" type="presParOf" srcId="{DF050F7F-6BEF-42F7-B3B0-CCA0417668ED}" destId="{B8636DDB-4EB7-4E02-B92F-4726058E54CD}" srcOrd="0" destOrd="0" presId="urn:microsoft.com/office/officeart/2008/layout/LinedList"/>
    <dgm:cxn modelId="{5758843B-AC75-4F8B-BF97-92B0625FC805}" type="presParOf" srcId="{DF050F7F-6BEF-42F7-B3B0-CCA0417668ED}" destId="{8231EB9B-957E-4875-9649-9BA37EB45393}" srcOrd="1" destOrd="0" presId="urn:microsoft.com/office/officeart/2008/layout/LinedList"/>
    <dgm:cxn modelId="{19849AEE-E7B4-4EC2-9480-71B54071EA99}" type="presParOf" srcId="{AA03661B-E5AE-484A-B4C4-A14708AD7DFF}" destId="{3F4BD204-FE95-4E49-BC7D-71560421A949}" srcOrd="10" destOrd="0" presId="urn:microsoft.com/office/officeart/2008/layout/LinedList"/>
    <dgm:cxn modelId="{AC89F5D0-D49C-475C-95C9-8197E11F9FE4}" type="presParOf" srcId="{AA03661B-E5AE-484A-B4C4-A14708AD7DFF}" destId="{3839CFB8-0C9A-40FF-9017-2DABD63719F2}" srcOrd="11" destOrd="0" presId="urn:microsoft.com/office/officeart/2008/layout/LinedList"/>
    <dgm:cxn modelId="{798240A6-4517-47A0-B9AA-1CD7C0A2AA08}" type="presParOf" srcId="{3839CFB8-0C9A-40FF-9017-2DABD63719F2}" destId="{A8EADCF6-D60C-428C-B5D8-96AF11F35661}" srcOrd="0" destOrd="0" presId="urn:microsoft.com/office/officeart/2008/layout/LinedList"/>
    <dgm:cxn modelId="{8DF9AE21-1B3B-4D44-A005-C7056E35F028}" type="presParOf" srcId="{3839CFB8-0C9A-40FF-9017-2DABD63719F2}" destId="{D2C8E96E-AA56-4FF4-B8F5-899549CAD35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5ED0EB-D467-4805-844D-A86881E4258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23FDEA9-A76A-4184-8217-23CB52E01386}">
      <dgm:prSet/>
      <dgm:spPr/>
      <dgm:t>
        <a:bodyPr/>
        <a:lstStyle/>
        <a:p>
          <a:r>
            <a:rPr lang="pt-BR"/>
            <a:t>Ele: Intercede (Rm 8.27); Ensina (Jo 14.26); Guia (Jo 16.13); Fala (At 13.2); Se entristece (Ef 4.30)</a:t>
          </a:r>
          <a:endParaRPr lang="en-US"/>
        </a:p>
      </dgm:t>
    </dgm:pt>
    <dgm:pt modelId="{03AEABCA-FA40-4858-A0D5-8C17D1198523}" type="parTrans" cxnId="{84D55696-ACD0-4BF1-B14E-A011B944386F}">
      <dgm:prSet/>
      <dgm:spPr/>
      <dgm:t>
        <a:bodyPr/>
        <a:lstStyle/>
        <a:p>
          <a:endParaRPr lang="en-US"/>
        </a:p>
      </dgm:t>
    </dgm:pt>
    <dgm:pt modelId="{0C50A2A9-7170-4010-8BA5-09C9CC22019F}" type="sibTrans" cxnId="{84D55696-ACD0-4BF1-B14E-A011B944386F}">
      <dgm:prSet/>
      <dgm:spPr/>
      <dgm:t>
        <a:bodyPr/>
        <a:lstStyle/>
        <a:p>
          <a:endParaRPr lang="en-US"/>
        </a:p>
      </dgm:t>
    </dgm:pt>
    <dgm:pt modelId="{B5939546-544B-46AE-BCB1-3C543F60F019}">
      <dgm:prSet/>
      <dgm:spPr/>
      <dgm:t>
        <a:bodyPr/>
        <a:lstStyle/>
        <a:p>
          <a:r>
            <a:rPr lang="pt-BR"/>
            <a:t>1 Coríntios 12.11 "como quer”  καθὼς βούλεται (</a:t>
          </a:r>
          <a:r>
            <a:rPr lang="pt-BR" i="1"/>
            <a:t>kathōs bouletai</a:t>
          </a:r>
          <a:r>
            <a:rPr lang="pt-BR"/>
            <a:t>) βουλή (</a:t>
          </a:r>
          <a:r>
            <a:rPr lang="pt-BR" i="1"/>
            <a:t>boulē</a:t>
          </a:r>
          <a:r>
            <a:rPr lang="pt-BR"/>
            <a:t>) = deliberação racional.</a:t>
          </a:r>
          <a:endParaRPr lang="en-US"/>
        </a:p>
      </dgm:t>
    </dgm:pt>
    <dgm:pt modelId="{ACDC4FA4-90FA-4B10-8112-9011C618238B}" type="parTrans" cxnId="{C3A34013-BD0B-4252-8C7E-AE1EC7EC2538}">
      <dgm:prSet/>
      <dgm:spPr/>
      <dgm:t>
        <a:bodyPr/>
        <a:lstStyle/>
        <a:p>
          <a:endParaRPr lang="en-US"/>
        </a:p>
      </dgm:t>
    </dgm:pt>
    <dgm:pt modelId="{65C3A499-4CB4-4D6C-87F5-CCE56F1C2001}" type="sibTrans" cxnId="{C3A34013-BD0B-4252-8C7E-AE1EC7EC2538}">
      <dgm:prSet/>
      <dgm:spPr/>
      <dgm:t>
        <a:bodyPr/>
        <a:lstStyle/>
        <a:p>
          <a:endParaRPr lang="en-US"/>
        </a:p>
      </dgm:t>
    </dgm:pt>
    <dgm:pt modelId="{20955B30-EB8F-4414-A2E3-DEB89C652ABF}">
      <dgm:prSet/>
      <dgm:spPr/>
      <dgm:t>
        <a:bodyPr/>
        <a:lstStyle/>
        <a:p>
          <a:r>
            <a:rPr lang="pt-BR"/>
            <a:t>Antonio Gilberto afirma: “Negar a personalidade do Espírito é reduzir a revelação trinitária.”</a:t>
          </a:r>
          <a:endParaRPr lang="en-US"/>
        </a:p>
      </dgm:t>
    </dgm:pt>
    <dgm:pt modelId="{282F71E2-CAD0-498B-995A-0B6256A6A7D3}" type="parTrans" cxnId="{EBBCF95C-93B7-4B18-9F18-239E44669973}">
      <dgm:prSet/>
      <dgm:spPr/>
      <dgm:t>
        <a:bodyPr/>
        <a:lstStyle/>
        <a:p>
          <a:endParaRPr lang="en-US"/>
        </a:p>
      </dgm:t>
    </dgm:pt>
    <dgm:pt modelId="{E770C6BA-BFF8-4726-9D31-ADEF74626CE4}" type="sibTrans" cxnId="{EBBCF95C-93B7-4B18-9F18-239E44669973}">
      <dgm:prSet/>
      <dgm:spPr/>
      <dgm:t>
        <a:bodyPr/>
        <a:lstStyle/>
        <a:p>
          <a:endParaRPr lang="en-US"/>
        </a:p>
      </dgm:t>
    </dgm:pt>
    <dgm:pt modelId="{C4582C30-186A-42EB-9DD6-BD9D78CFA868}" type="pres">
      <dgm:prSet presAssocID="{6F5ED0EB-D467-4805-844D-A86881E4258A}" presName="vert0" presStyleCnt="0">
        <dgm:presLayoutVars>
          <dgm:dir/>
          <dgm:animOne val="branch"/>
          <dgm:animLvl val="lvl"/>
        </dgm:presLayoutVars>
      </dgm:prSet>
      <dgm:spPr/>
    </dgm:pt>
    <dgm:pt modelId="{240568D8-65D2-4916-8FEF-A4FAD68C41E8}" type="pres">
      <dgm:prSet presAssocID="{923FDEA9-A76A-4184-8217-23CB52E01386}" presName="thickLine" presStyleLbl="alignNode1" presStyleIdx="0" presStyleCnt="3"/>
      <dgm:spPr/>
    </dgm:pt>
    <dgm:pt modelId="{EA949375-DDDE-4D86-99EA-938DEE6324B4}" type="pres">
      <dgm:prSet presAssocID="{923FDEA9-A76A-4184-8217-23CB52E01386}" presName="horz1" presStyleCnt="0"/>
      <dgm:spPr/>
    </dgm:pt>
    <dgm:pt modelId="{1C032B02-9789-4E87-A4D3-B832F0BB4785}" type="pres">
      <dgm:prSet presAssocID="{923FDEA9-A76A-4184-8217-23CB52E01386}" presName="tx1" presStyleLbl="revTx" presStyleIdx="0" presStyleCnt="3"/>
      <dgm:spPr/>
    </dgm:pt>
    <dgm:pt modelId="{6A458545-EF2A-4947-8994-CE3A9A1DEBA3}" type="pres">
      <dgm:prSet presAssocID="{923FDEA9-A76A-4184-8217-23CB52E01386}" presName="vert1" presStyleCnt="0"/>
      <dgm:spPr/>
    </dgm:pt>
    <dgm:pt modelId="{1CC061A6-6AE9-48DA-A94D-E40070714D3C}" type="pres">
      <dgm:prSet presAssocID="{B5939546-544B-46AE-BCB1-3C543F60F019}" presName="thickLine" presStyleLbl="alignNode1" presStyleIdx="1" presStyleCnt="3"/>
      <dgm:spPr/>
    </dgm:pt>
    <dgm:pt modelId="{7E94A314-2D5A-499A-8182-339E43A7F0C6}" type="pres">
      <dgm:prSet presAssocID="{B5939546-544B-46AE-BCB1-3C543F60F019}" presName="horz1" presStyleCnt="0"/>
      <dgm:spPr/>
    </dgm:pt>
    <dgm:pt modelId="{AE66B052-EB85-4EC8-A6F8-54D865752386}" type="pres">
      <dgm:prSet presAssocID="{B5939546-544B-46AE-BCB1-3C543F60F019}" presName="tx1" presStyleLbl="revTx" presStyleIdx="1" presStyleCnt="3"/>
      <dgm:spPr/>
    </dgm:pt>
    <dgm:pt modelId="{2F104D4F-2F9F-4835-83BE-CF90A638251B}" type="pres">
      <dgm:prSet presAssocID="{B5939546-544B-46AE-BCB1-3C543F60F019}" presName="vert1" presStyleCnt="0"/>
      <dgm:spPr/>
    </dgm:pt>
    <dgm:pt modelId="{EE03A50E-DA7C-486E-A721-6E77CFF9DC6F}" type="pres">
      <dgm:prSet presAssocID="{20955B30-EB8F-4414-A2E3-DEB89C652ABF}" presName="thickLine" presStyleLbl="alignNode1" presStyleIdx="2" presStyleCnt="3"/>
      <dgm:spPr/>
    </dgm:pt>
    <dgm:pt modelId="{C8DD9B38-B500-446D-B6CC-A9BE6CDF6E8F}" type="pres">
      <dgm:prSet presAssocID="{20955B30-EB8F-4414-A2E3-DEB89C652ABF}" presName="horz1" presStyleCnt="0"/>
      <dgm:spPr/>
    </dgm:pt>
    <dgm:pt modelId="{F4F1274A-0A19-469F-B810-AF42BA909056}" type="pres">
      <dgm:prSet presAssocID="{20955B30-EB8F-4414-A2E3-DEB89C652ABF}" presName="tx1" presStyleLbl="revTx" presStyleIdx="2" presStyleCnt="3"/>
      <dgm:spPr/>
    </dgm:pt>
    <dgm:pt modelId="{A7FA6D9C-4DCE-4768-B8A4-42B57A21ADC2}" type="pres">
      <dgm:prSet presAssocID="{20955B30-EB8F-4414-A2E3-DEB89C652ABF}" presName="vert1" presStyleCnt="0"/>
      <dgm:spPr/>
    </dgm:pt>
  </dgm:ptLst>
  <dgm:cxnLst>
    <dgm:cxn modelId="{C3A34013-BD0B-4252-8C7E-AE1EC7EC2538}" srcId="{6F5ED0EB-D467-4805-844D-A86881E4258A}" destId="{B5939546-544B-46AE-BCB1-3C543F60F019}" srcOrd="1" destOrd="0" parTransId="{ACDC4FA4-90FA-4B10-8112-9011C618238B}" sibTransId="{65C3A499-4CB4-4D6C-87F5-CCE56F1C2001}"/>
    <dgm:cxn modelId="{EBBCF95C-93B7-4B18-9F18-239E44669973}" srcId="{6F5ED0EB-D467-4805-844D-A86881E4258A}" destId="{20955B30-EB8F-4414-A2E3-DEB89C652ABF}" srcOrd="2" destOrd="0" parTransId="{282F71E2-CAD0-498B-995A-0B6256A6A7D3}" sibTransId="{E770C6BA-BFF8-4726-9D31-ADEF74626CE4}"/>
    <dgm:cxn modelId="{1CB32C84-BA82-4EAE-ABF5-95FFC2744D4D}" type="presOf" srcId="{B5939546-544B-46AE-BCB1-3C543F60F019}" destId="{AE66B052-EB85-4EC8-A6F8-54D865752386}" srcOrd="0" destOrd="0" presId="urn:microsoft.com/office/officeart/2008/layout/LinedList"/>
    <dgm:cxn modelId="{84D55696-ACD0-4BF1-B14E-A011B944386F}" srcId="{6F5ED0EB-D467-4805-844D-A86881E4258A}" destId="{923FDEA9-A76A-4184-8217-23CB52E01386}" srcOrd="0" destOrd="0" parTransId="{03AEABCA-FA40-4858-A0D5-8C17D1198523}" sibTransId="{0C50A2A9-7170-4010-8BA5-09C9CC22019F}"/>
    <dgm:cxn modelId="{E7CD6ACC-4FF8-46EE-AE61-E5C5BE89352D}" type="presOf" srcId="{20955B30-EB8F-4414-A2E3-DEB89C652ABF}" destId="{F4F1274A-0A19-469F-B810-AF42BA909056}" srcOrd="0" destOrd="0" presId="urn:microsoft.com/office/officeart/2008/layout/LinedList"/>
    <dgm:cxn modelId="{D5FC87EE-51AF-418C-A2A0-CC448790FA10}" type="presOf" srcId="{923FDEA9-A76A-4184-8217-23CB52E01386}" destId="{1C032B02-9789-4E87-A4D3-B832F0BB4785}" srcOrd="0" destOrd="0" presId="urn:microsoft.com/office/officeart/2008/layout/LinedList"/>
    <dgm:cxn modelId="{6079B0F6-E9B1-4811-B021-B8D98FBF6255}" type="presOf" srcId="{6F5ED0EB-D467-4805-844D-A86881E4258A}" destId="{C4582C30-186A-42EB-9DD6-BD9D78CFA868}" srcOrd="0" destOrd="0" presId="urn:microsoft.com/office/officeart/2008/layout/LinedList"/>
    <dgm:cxn modelId="{DF81A58B-101C-4BFE-B80A-F4B52DEB9FC5}" type="presParOf" srcId="{C4582C30-186A-42EB-9DD6-BD9D78CFA868}" destId="{240568D8-65D2-4916-8FEF-A4FAD68C41E8}" srcOrd="0" destOrd="0" presId="urn:microsoft.com/office/officeart/2008/layout/LinedList"/>
    <dgm:cxn modelId="{47BA4BEA-9E15-494B-AC5C-6B0E2D4FB3EE}" type="presParOf" srcId="{C4582C30-186A-42EB-9DD6-BD9D78CFA868}" destId="{EA949375-DDDE-4D86-99EA-938DEE6324B4}" srcOrd="1" destOrd="0" presId="urn:microsoft.com/office/officeart/2008/layout/LinedList"/>
    <dgm:cxn modelId="{A76416E0-F9D6-4C3C-9C76-8AAA85AD0CBB}" type="presParOf" srcId="{EA949375-DDDE-4D86-99EA-938DEE6324B4}" destId="{1C032B02-9789-4E87-A4D3-B832F0BB4785}" srcOrd="0" destOrd="0" presId="urn:microsoft.com/office/officeart/2008/layout/LinedList"/>
    <dgm:cxn modelId="{20E3E726-082B-4696-97C5-BE933E105AB3}" type="presParOf" srcId="{EA949375-DDDE-4D86-99EA-938DEE6324B4}" destId="{6A458545-EF2A-4947-8994-CE3A9A1DEBA3}" srcOrd="1" destOrd="0" presId="urn:microsoft.com/office/officeart/2008/layout/LinedList"/>
    <dgm:cxn modelId="{5F92C983-5A2D-492A-843B-D09C90F5F5BC}" type="presParOf" srcId="{C4582C30-186A-42EB-9DD6-BD9D78CFA868}" destId="{1CC061A6-6AE9-48DA-A94D-E40070714D3C}" srcOrd="2" destOrd="0" presId="urn:microsoft.com/office/officeart/2008/layout/LinedList"/>
    <dgm:cxn modelId="{DD6FB218-8D7F-4174-80D8-9017610A5BA3}" type="presParOf" srcId="{C4582C30-186A-42EB-9DD6-BD9D78CFA868}" destId="{7E94A314-2D5A-499A-8182-339E43A7F0C6}" srcOrd="3" destOrd="0" presId="urn:microsoft.com/office/officeart/2008/layout/LinedList"/>
    <dgm:cxn modelId="{FF6133E8-C93B-4E21-859F-CDEC63E69B8E}" type="presParOf" srcId="{7E94A314-2D5A-499A-8182-339E43A7F0C6}" destId="{AE66B052-EB85-4EC8-A6F8-54D865752386}" srcOrd="0" destOrd="0" presId="urn:microsoft.com/office/officeart/2008/layout/LinedList"/>
    <dgm:cxn modelId="{9B0B847F-2B50-45D7-8D77-784EA60102A2}" type="presParOf" srcId="{7E94A314-2D5A-499A-8182-339E43A7F0C6}" destId="{2F104D4F-2F9F-4835-83BE-CF90A638251B}" srcOrd="1" destOrd="0" presId="urn:microsoft.com/office/officeart/2008/layout/LinedList"/>
    <dgm:cxn modelId="{E2A314A7-5E13-4C01-8CB2-F3E3AAFC96CA}" type="presParOf" srcId="{C4582C30-186A-42EB-9DD6-BD9D78CFA868}" destId="{EE03A50E-DA7C-486E-A721-6E77CFF9DC6F}" srcOrd="4" destOrd="0" presId="urn:microsoft.com/office/officeart/2008/layout/LinedList"/>
    <dgm:cxn modelId="{5B1C90BA-3FC8-4C13-BA65-397006D301DF}" type="presParOf" srcId="{C4582C30-186A-42EB-9DD6-BD9D78CFA868}" destId="{C8DD9B38-B500-446D-B6CC-A9BE6CDF6E8F}" srcOrd="5" destOrd="0" presId="urn:microsoft.com/office/officeart/2008/layout/LinedList"/>
    <dgm:cxn modelId="{C1539127-43FE-418B-9460-F449EFD69188}" type="presParOf" srcId="{C8DD9B38-B500-446D-B6CC-A9BE6CDF6E8F}" destId="{F4F1274A-0A19-469F-B810-AF42BA909056}" srcOrd="0" destOrd="0" presId="urn:microsoft.com/office/officeart/2008/layout/LinedList"/>
    <dgm:cxn modelId="{F067B1E2-7204-4474-9E50-0239D0FA5919}" type="presParOf" srcId="{C8DD9B38-B500-446D-B6CC-A9BE6CDF6E8F}" destId="{A7FA6D9C-4DCE-4768-B8A4-42B57A21AD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41DE97-5396-46FE-8D3F-F78DED2B722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9331B5-75D1-460A-AF8D-4C787CE4AB12}">
      <dgm:prSet/>
      <dgm:spPr/>
      <dgm:t>
        <a:bodyPr/>
        <a:lstStyle/>
        <a:p>
          <a:r>
            <a:rPr lang="pt-BR"/>
            <a:t>Unitarianismo</a:t>
          </a:r>
          <a:endParaRPr lang="en-US"/>
        </a:p>
      </dgm:t>
    </dgm:pt>
    <dgm:pt modelId="{DBF60C4F-0606-4542-B263-654C2EF31B88}" type="parTrans" cxnId="{82450932-6DBC-4181-A6A0-00653E3B5377}">
      <dgm:prSet/>
      <dgm:spPr/>
      <dgm:t>
        <a:bodyPr/>
        <a:lstStyle/>
        <a:p>
          <a:endParaRPr lang="en-US"/>
        </a:p>
      </dgm:t>
    </dgm:pt>
    <dgm:pt modelId="{7A8854B5-C85D-41AA-B5CB-1DFC3A177537}" type="sibTrans" cxnId="{82450932-6DBC-4181-A6A0-00653E3B5377}">
      <dgm:prSet/>
      <dgm:spPr/>
      <dgm:t>
        <a:bodyPr/>
        <a:lstStyle/>
        <a:p>
          <a:endParaRPr lang="en-US"/>
        </a:p>
      </dgm:t>
    </dgm:pt>
    <dgm:pt modelId="{E3194CE3-7AAA-4D50-B443-09AFB9F09F6D}">
      <dgm:prSet/>
      <dgm:spPr/>
      <dgm:t>
        <a:bodyPr/>
        <a:lstStyle/>
        <a:p>
          <a:r>
            <a:rPr lang="pt-BR"/>
            <a:t>Modalismo</a:t>
          </a:r>
          <a:endParaRPr lang="en-US"/>
        </a:p>
      </dgm:t>
    </dgm:pt>
    <dgm:pt modelId="{885548A9-5BF9-4E47-A86B-0F3D7C36A68C}" type="parTrans" cxnId="{0FE1723C-1748-43C3-A92B-5C2EAB9EF992}">
      <dgm:prSet/>
      <dgm:spPr/>
      <dgm:t>
        <a:bodyPr/>
        <a:lstStyle/>
        <a:p>
          <a:endParaRPr lang="en-US"/>
        </a:p>
      </dgm:t>
    </dgm:pt>
    <dgm:pt modelId="{4D8E0734-1A77-4638-81B3-E82A7FE57BCD}" type="sibTrans" cxnId="{0FE1723C-1748-43C3-A92B-5C2EAB9EF992}">
      <dgm:prSet/>
      <dgm:spPr/>
      <dgm:t>
        <a:bodyPr/>
        <a:lstStyle/>
        <a:p>
          <a:endParaRPr lang="en-US"/>
        </a:p>
      </dgm:t>
    </dgm:pt>
    <dgm:pt modelId="{36FC6188-C2DA-42A3-8B60-C7BA197F055B}">
      <dgm:prSet/>
      <dgm:spPr/>
      <dgm:t>
        <a:bodyPr/>
        <a:lstStyle/>
        <a:p>
          <a:r>
            <a:rPr lang="pt-BR"/>
            <a:t>Reducionismo simbólico</a:t>
          </a:r>
          <a:endParaRPr lang="en-US"/>
        </a:p>
      </dgm:t>
    </dgm:pt>
    <dgm:pt modelId="{D55FCC53-01A7-4C7B-99D2-EBF0449F8B7E}" type="parTrans" cxnId="{74B854E5-DAAD-4CB5-B8E4-4FCD09548FF0}">
      <dgm:prSet/>
      <dgm:spPr/>
      <dgm:t>
        <a:bodyPr/>
        <a:lstStyle/>
        <a:p>
          <a:endParaRPr lang="en-US"/>
        </a:p>
      </dgm:t>
    </dgm:pt>
    <dgm:pt modelId="{802A322C-EE93-4452-95B4-4DD18FF3C1FA}" type="sibTrans" cxnId="{74B854E5-DAAD-4CB5-B8E4-4FCD09548FF0}">
      <dgm:prSet/>
      <dgm:spPr/>
      <dgm:t>
        <a:bodyPr/>
        <a:lstStyle/>
        <a:p>
          <a:endParaRPr lang="en-US"/>
        </a:p>
      </dgm:t>
    </dgm:pt>
    <dgm:pt modelId="{4B57C712-13DC-4AC0-9F77-69B2278E18B8}" type="pres">
      <dgm:prSet presAssocID="{B241DE97-5396-46FE-8D3F-F78DED2B72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EB424C-B182-4534-9DEB-24FB7F94EA31}" type="pres">
      <dgm:prSet presAssocID="{3C9331B5-75D1-460A-AF8D-4C787CE4AB12}" presName="hierRoot1" presStyleCnt="0"/>
      <dgm:spPr/>
    </dgm:pt>
    <dgm:pt modelId="{DB896A85-9555-4663-8DE1-DEDE428039D3}" type="pres">
      <dgm:prSet presAssocID="{3C9331B5-75D1-460A-AF8D-4C787CE4AB12}" presName="composite" presStyleCnt="0"/>
      <dgm:spPr/>
    </dgm:pt>
    <dgm:pt modelId="{492E1461-A40D-4B34-B8E0-C52E997293C7}" type="pres">
      <dgm:prSet presAssocID="{3C9331B5-75D1-460A-AF8D-4C787CE4AB12}" presName="background" presStyleLbl="node0" presStyleIdx="0" presStyleCnt="3"/>
      <dgm:spPr/>
    </dgm:pt>
    <dgm:pt modelId="{4AB6670B-44AE-496D-9FD8-E6906AFAEAD2}" type="pres">
      <dgm:prSet presAssocID="{3C9331B5-75D1-460A-AF8D-4C787CE4AB12}" presName="text" presStyleLbl="fgAcc0" presStyleIdx="0" presStyleCnt="3">
        <dgm:presLayoutVars>
          <dgm:chPref val="3"/>
        </dgm:presLayoutVars>
      </dgm:prSet>
      <dgm:spPr/>
    </dgm:pt>
    <dgm:pt modelId="{8D8E7C4C-680C-4444-830A-F75812B91EA5}" type="pres">
      <dgm:prSet presAssocID="{3C9331B5-75D1-460A-AF8D-4C787CE4AB12}" presName="hierChild2" presStyleCnt="0"/>
      <dgm:spPr/>
    </dgm:pt>
    <dgm:pt modelId="{06AE91F8-70C6-4FC1-BE77-D8A4FE0AB18D}" type="pres">
      <dgm:prSet presAssocID="{E3194CE3-7AAA-4D50-B443-09AFB9F09F6D}" presName="hierRoot1" presStyleCnt="0"/>
      <dgm:spPr/>
    </dgm:pt>
    <dgm:pt modelId="{7E8E304B-570C-45E4-A496-C06484A8E3F4}" type="pres">
      <dgm:prSet presAssocID="{E3194CE3-7AAA-4D50-B443-09AFB9F09F6D}" presName="composite" presStyleCnt="0"/>
      <dgm:spPr/>
    </dgm:pt>
    <dgm:pt modelId="{4DDABCFB-50DC-49BD-AEC2-2EB339F46956}" type="pres">
      <dgm:prSet presAssocID="{E3194CE3-7AAA-4D50-B443-09AFB9F09F6D}" presName="background" presStyleLbl="node0" presStyleIdx="1" presStyleCnt="3"/>
      <dgm:spPr/>
    </dgm:pt>
    <dgm:pt modelId="{4A102E45-1809-4D32-8095-6E9F013BA765}" type="pres">
      <dgm:prSet presAssocID="{E3194CE3-7AAA-4D50-B443-09AFB9F09F6D}" presName="text" presStyleLbl="fgAcc0" presStyleIdx="1" presStyleCnt="3">
        <dgm:presLayoutVars>
          <dgm:chPref val="3"/>
        </dgm:presLayoutVars>
      </dgm:prSet>
      <dgm:spPr/>
    </dgm:pt>
    <dgm:pt modelId="{EF5A515C-0CA7-46E0-85F8-C1B6BCC10CBD}" type="pres">
      <dgm:prSet presAssocID="{E3194CE3-7AAA-4D50-B443-09AFB9F09F6D}" presName="hierChild2" presStyleCnt="0"/>
      <dgm:spPr/>
    </dgm:pt>
    <dgm:pt modelId="{0EC07F5F-5944-4962-A5D1-74628FA4337D}" type="pres">
      <dgm:prSet presAssocID="{36FC6188-C2DA-42A3-8B60-C7BA197F055B}" presName="hierRoot1" presStyleCnt="0"/>
      <dgm:spPr/>
    </dgm:pt>
    <dgm:pt modelId="{6E796144-C1DE-47EC-8028-05CAD6AAC8D9}" type="pres">
      <dgm:prSet presAssocID="{36FC6188-C2DA-42A3-8B60-C7BA197F055B}" presName="composite" presStyleCnt="0"/>
      <dgm:spPr/>
    </dgm:pt>
    <dgm:pt modelId="{E1BD25B5-0100-481B-9909-1C2382C37B7B}" type="pres">
      <dgm:prSet presAssocID="{36FC6188-C2DA-42A3-8B60-C7BA197F055B}" presName="background" presStyleLbl="node0" presStyleIdx="2" presStyleCnt="3"/>
      <dgm:spPr/>
    </dgm:pt>
    <dgm:pt modelId="{14BD42E2-70EE-4561-8F65-1BC5E3857BCA}" type="pres">
      <dgm:prSet presAssocID="{36FC6188-C2DA-42A3-8B60-C7BA197F055B}" presName="text" presStyleLbl="fgAcc0" presStyleIdx="2" presStyleCnt="3">
        <dgm:presLayoutVars>
          <dgm:chPref val="3"/>
        </dgm:presLayoutVars>
      </dgm:prSet>
      <dgm:spPr/>
    </dgm:pt>
    <dgm:pt modelId="{96971CED-F5F4-4FD0-946C-4D274E885280}" type="pres">
      <dgm:prSet presAssocID="{36FC6188-C2DA-42A3-8B60-C7BA197F055B}" presName="hierChild2" presStyleCnt="0"/>
      <dgm:spPr/>
    </dgm:pt>
  </dgm:ptLst>
  <dgm:cxnLst>
    <dgm:cxn modelId="{15847301-5032-4E82-AF8F-18617A21F19E}" type="presOf" srcId="{36FC6188-C2DA-42A3-8B60-C7BA197F055B}" destId="{14BD42E2-70EE-4561-8F65-1BC5E3857BCA}" srcOrd="0" destOrd="0" presId="urn:microsoft.com/office/officeart/2005/8/layout/hierarchy1"/>
    <dgm:cxn modelId="{82450932-6DBC-4181-A6A0-00653E3B5377}" srcId="{B241DE97-5396-46FE-8D3F-F78DED2B722B}" destId="{3C9331B5-75D1-460A-AF8D-4C787CE4AB12}" srcOrd="0" destOrd="0" parTransId="{DBF60C4F-0606-4542-B263-654C2EF31B88}" sibTransId="{7A8854B5-C85D-41AA-B5CB-1DFC3A177537}"/>
    <dgm:cxn modelId="{0FE1723C-1748-43C3-A92B-5C2EAB9EF992}" srcId="{B241DE97-5396-46FE-8D3F-F78DED2B722B}" destId="{E3194CE3-7AAA-4D50-B443-09AFB9F09F6D}" srcOrd="1" destOrd="0" parTransId="{885548A9-5BF9-4E47-A86B-0F3D7C36A68C}" sibTransId="{4D8E0734-1A77-4638-81B3-E82A7FE57BCD}"/>
    <dgm:cxn modelId="{2B9409A8-1FA7-40DF-81AD-69526AF84455}" type="presOf" srcId="{B241DE97-5396-46FE-8D3F-F78DED2B722B}" destId="{4B57C712-13DC-4AC0-9F77-69B2278E18B8}" srcOrd="0" destOrd="0" presId="urn:microsoft.com/office/officeart/2005/8/layout/hierarchy1"/>
    <dgm:cxn modelId="{819CEABC-3633-4336-97B7-766F134E420F}" type="presOf" srcId="{3C9331B5-75D1-460A-AF8D-4C787CE4AB12}" destId="{4AB6670B-44AE-496D-9FD8-E6906AFAEAD2}" srcOrd="0" destOrd="0" presId="urn:microsoft.com/office/officeart/2005/8/layout/hierarchy1"/>
    <dgm:cxn modelId="{320690CF-1CCE-4B1B-888B-FE340BD16384}" type="presOf" srcId="{E3194CE3-7AAA-4D50-B443-09AFB9F09F6D}" destId="{4A102E45-1809-4D32-8095-6E9F013BA765}" srcOrd="0" destOrd="0" presId="urn:microsoft.com/office/officeart/2005/8/layout/hierarchy1"/>
    <dgm:cxn modelId="{74B854E5-DAAD-4CB5-B8E4-4FCD09548FF0}" srcId="{B241DE97-5396-46FE-8D3F-F78DED2B722B}" destId="{36FC6188-C2DA-42A3-8B60-C7BA197F055B}" srcOrd="2" destOrd="0" parTransId="{D55FCC53-01A7-4C7B-99D2-EBF0449F8B7E}" sibTransId="{802A322C-EE93-4452-95B4-4DD18FF3C1FA}"/>
    <dgm:cxn modelId="{3AC21647-2F1F-45D9-9E83-C5F1DAF59D2D}" type="presParOf" srcId="{4B57C712-13DC-4AC0-9F77-69B2278E18B8}" destId="{F3EB424C-B182-4534-9DEB-24FB7F94EA31}" srcOrd="0" destOrd="0" presId="urn:microsoft.com/office/officeart/2005/8/layout/hierarchy1"/>
    <dgm:cxn modelId="{B9100508-1D1E-460E-9E28-6350A7F879B3}" type="presParOf" srcId="{F3EB424C-B182-4534-9DEB-24FB7F94EA31}" destId="{DB896A85-9555-4663-8DE1-DEDE428039D3}" srcOrd="0" destOrd="0" presId="urn:microsoft.com/office/officeart/2005/8/layout/hierarchy1"/>
    <dgm:cxn modelId="{A21802F3-0B9A-4356-A0A9-3D53D621854E}" type="presParOf" srcId="{DB896A85-9555-4663-8DE1-DEDE428039D3}" destId="{492E1461-A40D-4B34-B8E0-C52E997293C7}" srcOrd="0" destOrd="0" presId="urn:microsoft.com/office/officeart/2005/8/layout/hierarchy1"/>
    <dgm:cxn modelId="{A7EB1752-ECAE-48A8-9553-81D1DDC36580}" type="presParOf" srcId="{DB896A85-9555-4663-8DE1-DEDE428039D3}" destId="{4AB6670B-44AE-496D-9FD8-E6906AFAEAD2}" srcOrd="1" destOrd="0" presId="urn:microsoft.com/office/officeart/2005/8/layout/hierarchy1"/>
    <dgm:cxn modelId="{C6BC9A6C-E3EA-4A5E-AE83-A3F8D44CFB56}" type="presParOf" srcId="{F3EB424C-B182-4534-9DEB-24FB7F94EA31}" destId="{8D8E7C4C-680C-4444-830A-F75812B91EA5}" srcOrd="1" destOrd="0" presId="urn:microsoft.com/office/officeart/2005/8/layout/hierarchy1"/>
    <dgm:cxn modelId="{578F9C0C-8EAE-470E-B8E6-B6BAEB74BC10}" type="presParOf" srcId="{4B57C712-13DC-4AC0-9F77-69B2278E18B8}" destId="{06AE91F8-70C6-4FC1-BE77-D8A4FE0AB18D}" srcOrd="1" destOrd="0" presId="urn:microsoft.com/office/officeart/2005/8/layout/hierarchy1"/>
    <dgm:cxn modelId="{4A902FAD-E086-458B-B6DB-EDFF41122FF5}" type="presParOf" srcId="{06AE91F8-70C6-4FC1-BE77-D8A4FE0AB18D}" destId="{7E8E304B-570C-45E4-A496-C06484A8E3F4}" srcOrd="0" destOrd="0" presId="urn:microsoft.com/office/officeart/2005/8/layout/hierarchy1"/>
    <dgm:cxn modelId="{2226E205-0F84-4D64-B344-FA7C0CE47B8E}" type="presParOf" srcId="{7E8E304B-570C-45E4-A496-C06484A8E3F4}" destId="{4DDABCFB-50DC-49BD-AEC2-2EB339F46956}" srcOrd="0" destOrd="0" presId="urn:microsoft.com/office/officeart/2005/8/layout/hierarchy1"/>
    <dgm:cxn modelId="{01B1A45F-85A5-47F9-A039-56091615089F}" type="presParOf" srcId="{7E8E304B-570C-45E4-A496-C06484A8E3F4}" destId="{4A102E45-1809-4D32-8095-6E9F013BA765}" srcOrd="1" destOrd="0" presId="urn:microsoft.com/office/officeart/2005/8/layout/hierarchy1"/>
    <dgm:cxn modelId="{EF75C567-8B73-41DA-A36C-B4ED9068A424}" type="presParOf" srcId="{06AE91F8-70C6-4FC1-BE77-D8A4FE0AB18D}" destId="{EF5A515C-0CA7-46E0-85F8-C1B6BCC10CBD}" srcOrd="1" destOrd="0" presId="urn:microsoft.com/office/officeart/2005/8/layout/hierarchy1"/>
    <dgm:cxn modelId="{C3240EB5-A351-4F44-ADE5-78DE377F277A}" type="presParOf" srcId="{4B57C712-13DC-4AC0-9F77-69B2278E18B8}" destId="{0EC07F5F-5944-4962-A5D1-74628FA4337D}" srcOrd="2" destOrd="0" presId="urn:microsoft.com/office/officeart/2005/8/layout/hierarchy1"/>
    <dgm:cxn modelId="{4300DE38-7F0D-48FB-B050-817368E3152B}" type="presParOf" srcId="{0EC07F5F-5944-4962-A5D1-74628FA4337D}" destId="{6E796144-C1DE-47EC-8028-05CAD6AAC8D9}" srcOrd="0" destOrd="0" presId="urn:microsoft.com/office/officeart/2005/8/layout/hierarchy1"/>
    <dgm:cxn modelId="{20FD3828-7FEC-406E-A342-F0FEF6A4AA10}" type="presParOf" srcId="{6E796144-C1DE-47EC-8028-05CAD6AAC8D9}" destId="{E1BD25B5-0100-481B-9909-1C2382C37B7B}" srcOrd="0" destOrd="0" presId="urn:microsoft.com/office/officeart/2005/8/layout/hierarchy1"/>
    <dgm:cxn modelId="{1C01ADB0-244E-4A53-8C28-6B3B8A7916DC}" type="presParOf" srcId="{6E796144-C1DE-47EC-8028-05CAD6AAC8D9}" destId="{14BD42E2-70EE-4561-8F65-1BC5E3857BCA}" srcOrd="1" destOrd="0" presId="urn:microsoft.com/office/officeart/2005/8/layout/hierarchy1"/>
    <dgm:cxn modelId="{0DEB6C77-54C3-4C7D-8168-7339F8192517}" type="presParOf" srcId="{0EC07F5F-5944-4962-A5D1-74628FA4337D}" destId="{96971CED-F5F4-4FD0-946C-4D274E8852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3FA4A1-E794-4191-A75D-F5A476E2E14A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298F258-9D62-49AE-97A3-169588C04908}">
      <dgm:prSet/>
      <dgm:spPr/>
      <dgm:t>
        <a:bodyPr/>
        <a:lstStyle/>
        <a:p>
          <a:r>
            <a:rPr lang="pt-BR"/>
            <a:t>A fórmula trinitária:</a:t>
          </a:r>
          <a:endParaRPr lang="en-US"/>
        </a:p>
      </dgm:t>
    </dgm:pt>
    <dgm:pt modelId="{855C2441-AB35-4494-AE91-613D0E70235A}" type="parTrans" cxnId="{8801238A-2FA0-4A5A-92A6-A3C80D048DE5}">
      <dgm:prSet/>
      <dgm:spPr/>
      <dgm:t>
        <a:bodyPr/>
        <a:lstStyle/>
        <a:p>
          <a:endParaRPr lang="en-US"/>
        </a:p>
      </dgm:t>
    </dgm:pt>
    <dgm:pt modelId="{3E7031FE-85AF-4E6E-A2F9-9817310BD2F2}" type="sibTrans" cxnId="{8801238A-2FA0-4A5A-92A6-A3C80D048DE5}">
      <dgm:prSet/>
      <dgm:spPr/>
      <dgm:t>
        <a:bodyPr/>
        <a:lstStyle/>
        <a:p>
          <a:endParaRPr lang="en-US"/>
        </a:p>
      </dgm:t>
    </dgm:pt>
    <dgm:pt modelId="{ED03B191-5810-48E8-AB5B-87BA00012A33}">
      <dgm:prSet/>
      <dgm:spPr/>
      <dgm:t>
        <a:bodyPr/>
        <a:lstStyle/>
        <a:p>
          <a:r>
            <a:rPr lang="pt-BR"/>
            <a:t>1Pe 1.2</a:t>
          </a:r>
          <a:endParaRPr lang="en-US"/>
        </a:p>
      </dgm:t>
    </dgm:pt>
    <dgm:pt modelId="{3C7ABEF8-CDB3-4BF9-B0D7-BEF0950E5B59}" type="parTrans" cxnId="{2ACD8315-CE2B-4244-8902-88687BF59FD3}">
      <dgm:prSet/>
      <dgm:spPr/>
      <dgm:t>
        <a:bodyPr/>
        <a:lstStyle/>
        <a:p>
          <a:endParaRPr lang="en-US"/>
        </a:p>
      </dgm:t>
    </dgm:pt>
    <dgm:pt modelId="{C2151047-CB97-4A2E-AA82-D707BD3728FA}" type="sibTrans" cxnId="{2ACD8315-CE2B-4244-8902-88687BF59FD3}">
      <dgm:prSet/>
      <dgm:spPr/>
      <dgm:t>
        <a:bodyPr/>
        <a:lstStyle/>
        <a:p>
          <a:endParaRPr lang="en-US"/>
        </a:p>
      </dgm:t>
    </dgm:pt>
    <dgm:pt modelId="{7BE14352-BB19-4AEB-8E29-048ACA4B38C4}">
      <dgm:prSet/>
      <dgm:spPr/>
      <dgm:t>
        <a:bodyPr/>
        <a:lstStyle/>
        <a:p>
          <a:r>
            <a:rPr lang="pt-BR"/>
            <a:t>Mt 28.19</a:t>
          </a:r>
          <a:endParaRPr lang="en-US"/>
        </a:p>
      </dgm:t>
    </dgm:pt>
    <dgm:pt modelId="{30709CB4-51A3-44C3-A65F-5F446E64B6D8}" type="parTrans" cxnId="{E3CB66A1-F76B-4622-A75F-C75491AB2909}">
      <dgm:prSet/>
      <dgm:spPr/>
      <dgm:t>
        <a:bodyPr/>
        <a:lstStyle/>
        <a:p>
          <a:endParaRPr lang="en-US"/>
        </a:p>
      </dgm:t>
    </dgm:pt>
    <dgm:pt modelId="{1F8D265E-53A1-446C-A6C9-8272F469D1B4}" type="sibTrans" cxnId="{E3CB66A1-F76B-4622-A75F-C75491AB2909}">
      <dgm:prSet/>
      <dgm:spPr/>
      <dgm:t>
        <a:bodyPr/>
        <a:lstStyle/>
        <a:p>
          <a:endParaRPr lang="en-US"/>
        </a:p>
      </dgm:t>
    </dgm:pt>
    <dgm:pt modelId="{731AFD90-DBF1-4C3F-82FD-9F7A14040F90}">
      <dgm:prSet/>
      <dgm:spPr/>
      <dgm:t>
        <a:bodyPr/>
        <a:lstStyle/>
        <a:p>
          <a:r>
            <a:rPr lang="pt-BR"/>
            <a:t>2Co 13.13</a:t>
          </a:r>
          <a:endParaRPr lang="en-US"/>
        </a:p>
      </dgm:t>
    </dgm:pt>
    <dgm:pt modelId="{D3D0577A-0AF3-4BF7-B64E-ECE92D928B51}" type="parTrans" cxnId="{3C0F34D7-ACA4-41F9-B0CC-C9CEF2DB4E6C}">
      <dgm:prSet/>
      <dgm:spPr/>
      <dgm:t>
        <a:bodyPr/>
        <a:lstStyle/>
        <a:p>
          <a:endParaRPr lang="en-US"/>
        </a:p>
      </dgm:t>
    </dgm:pt>
    <dgm:pt modelId="{CB43137F-5FDE-4C83-BF24-2D12A5CFAD56}" type="sibTrans" cxnId="{3C0F34D7-ACA4-41F9-B0CC-C9CEF2DB4E6C}">
      <dgm:prSet/>
      <dgm:spPr/>
      <dgm:t>
        <a:bodyPr/>
        <a:lstStyle/>
        <a:p>
          <a:endParaRPr lang="en-US"/>
        </a:p>
      </dgm:t>
    </dgm:pt>
    <dgm:pt modelId="{FE6E3DB2-F171-47C8-8AF0-6C0F10F924B1}">
      <dgm:prSet/>
      <dgm:spPr/>
      <dgm:t>
        <a:bodyPr/>
        <a:lstStyle/>
        <a:p>
          <a:r>
            <a:rPr lang="pt-BR"/>
            <a:t>Essência: οὐσία (</a:t>
          </a:r>
          <a:r>
            <a:rPr lang="pt-BR" i="1"/>
            <a:t>ousia</a:t>
          </a:r>
          <a:r>
            <a:rPr lang="pt-BR"/>
            <a:t>)</a:t>
          </a:r>
          <a:br>
            <a:rPr lang="pt-BR"/>
          </a:br>
          <a:r>
            <a:rPr lang="pt-BR"/>
            <a:t>Pessoa: ὑπόστασις (</a:t>
          </a:r>
          <a:r>
            <a:rPr lang="pt-BR" i="1"/>
            <a:t>hypóstasis</a:t>
          </a:r>
          <a:r>
            <a:rPr lang="pt-BR"/>
            <a:t>)</a:t>
          </a:r>
          <a:endParaRPr lang="en-US"/>
        </a:p>
      </dgm:t>
    </dgm:pt>
    <dgm:pt modelId="{75F0035B-9C15-46BB-A20E-0CA7AFCE5CD4}" type="parTrans" cxnId="{591DDB65-2C3E-4E23-94F2-18365C8137BB}">
      <dgm:prSet/>
      <dgm:spPr/>
      <dgm:t>
        <a:bodyPr/>
        <a:lstStyle/>
        <a:p>
          <a:endParaRPr lang="en-US"/>
        </a:p>
      </dgm:t>
    </dgm:pt>
    <dgm:pt modelId="{178D545B-1D53-443B-A0F1-699B64501E81}" type="sibTrans" cxnId="{591DDB65-2C3E-4E23-94F2-18365C8137BB}">
      <dgm:prSet/>
      <dgm:spPr/>
      <dgm:t>
        <a:bodyPr/>
        <a:lstStyle/>
        <a:p>
          <a:endParaRPr lang="en-US"/>
        </a:p>
      </dgm:t>
    </dgm:pt>
    <dgm:pt modelId="{321BFE5B-56B2-494F-BAD1-489B832618CC}" type="pres">
      <dgm:prSet presAssocID="{6A3FA4A1-E794-4191-A75D-F5A476E2E14A}" presName="diagram" presStyleCnt="0">
        <dgm:presLayoutVars>
          <dgm:dir/>
          <dgm:resizeHandles val="exact"/>
        </dgm:presLayoutVars>
      </dgm:prSet>
      <dgm:spPr/>
    </dgm:pt>
    <dgm:pt modelId="{70A3B9CE-7907-4D6E-A0D6-BDC2AE4AD331}" type="pres">
      <dgm:prSet presAssocID="{2298F258-9D62-49AE-97A3-169588C04908}" presName="node" presStyleLbl="node1" presStyleIdx="0" presStyleCnt="5">
        <dgm:presLayoutVars>
          <dgm:bulletEnabled val="1"/>
        </dgm:presLayoutVars>
      </dgm:prSet>
      <dgm:spPr/>
    </dgm:pt>
    <dgm:pt modelId="{2D7843D1-DE37-4677-A0C9-F6641EBE42B9}" type="pres">
      <dgm:prSet presAssocID="{3E7031FE-85AF-4E6E-A2F9-9817310BD2F2}" presName="sibTrans" presStyleCnt="0"/>
      <dgm:spPr/>
    </dgm:pt>
    <dgm:pt modelId="{5FD412B3-4071-4546-B9DB-D183D8ED50D8}" type="pres">
      <dgm:prSet presAssocID="{ED03B191-5810-48E8-AB5B-87BA00012A33}" presName="node" presStyleLbl="node1" presStyleIdx="1" presStyleCnt="5">
        <dgm:presLayoutVars>
          <dgm:bulletEnabled val="1"/>
        </dgm:presLayoutVars>
      </dgm:prSet>
      <dgm:spPr/>
    </dgm:pt>
    <dgm:pt modelId="{16DBAE83-1FFB-495A-B6D5-7EB90E4D15AD}" type="pres">
      <dgm:prSet presAssocID="{C2151047-CB97-4A2E-AA82-D707BD3728FA}" presName="sibTrans" presStyleCnt="0"/>
      <dgm:spPr/>
    </dgm:pt>
    <dgm:pt modelId="{51E5AF6A-55B9-40FF-8596-F61695A62EEB}" type="pres">
      <dgm:prSet presAssocID="{7BE14352-BB19-4AEB-8E29-048ACA4B38C4}" presName="node" presStyleLbl="node1" presStyleIdx="2" presStyleCnt="5">
        <dgm:presLayoutVars>
          <dgm:bulletEnabled val="1"/>
        </dgm:presLayoutVars>
      </dgm:prSet>
      <dgm:spPr/>
    </dgm:pt>
    <dgm:pt modelId="{E50162EC-1C7E-4E07-A270-2195A54EBD7A}" type="pres">
      <dgm:prSet presAssocID="{1F8D265E-53A1-446C-A6C9-8272F469D1B4}" presName="sibTrans" presStyleCnt="0"/>
      <dgm:spPr/>
    </dgm:pt>
    <dgm:pt modelId="{A704336C-B7F9-4D91-B5A3-3EF6F3AB0C6F}" type="pres">
      <dgm:prSet presAssocID="{731AFD90-DBF1-4C3F-82FD-9F7A14040F90}" presName="node" presStyleLbl="node1" presStyleIdx="3" presStyleCnt="5">
        <dgm:presLayoutVars>
          <dgm:bulletEnabled val="1"/>
        </dgm:presLayoutVars>
      </dgm:prSet>
      <dgm:spPr/>
    </dgm:pt>
    <dgm:pt modelId="{C7EE78B5-B252-4DA5-BF35-93397C2E8C61}" type="pres">
      <dgm:prSet presAssocID="{CB43137F-5FDE-4C83-BF24-2D12A5CFAD56}" presName="sibTrans" presStyleCnt="0"/>
      <dgm:spPr/>
    </dgm:pt>
    <dgm:pt modelId="{8CFE9829-C3F2-4C12-AEA0-2ADEC02009F1}" type="pres">
      <dgm:prSet presAssocID="{FE6E3DB2-F171-47C8-8AF0-6C0F10F924B1}" presName="node" presStyleLbl="node1" presStyleIdx="4" presStyleCnt="5">
        <dgm:presLayoutVars>
          <dgm:bulletEnabled val="1"/>
        </dgm:presLayoutVars>
      </dgm:prSet>
      <dgm:spPr/>
    </dgm:pt>
  </dgm:ptLst>
  <dgm:cxnLst>
    <dgm:cxn modelId="{2ACD8315-CE2B-4244-8902-88687BF59FD3}" srcId="{6A3FA4A1-E794-4191-A75D-F5A476E2E14A}" destId="{ED03B191-5810-48E8-AB5B-87BA00012A33}" srcOrd="1" destOrd="0" parTransId="{3C7ABEF8-CDB3-4BF9-B0D7-BEF0950E5B59}" sibTransId="{C2151047-CB97-4A2E-AA82-D707BD3728FA}"/>
    <dgm:cxn modelId="{591DDB65-2C3E-4E23-94F2-18365C8137BB}" srcId="{6A3FA4A1-E794-4191-A75D-F5A476E2E14A}" destId="{FE6E3DB2-F171-47C8-8AF0-6C0F10F924B1}" srcOrd="4" destOrd="0" parTransId="{75F0035B-9C15-46BB-A20E-0CA7AFCE5CD4}" sibTransId="{178D545B-1D53-443B-A0F1-699B64501E81}"/>
    <dgm:cxn modelId="{452AC048-232D-4C87-9151-7CCB0DCD6132}" type="presOf" srcId="{7BE14352-BB19-4AEB-8E29-048ACA4B38C4}" destId="{51E5AF6A-55B9-40FF-8596-F61695A62EEB}" srcOrd="0" destOrd="0" presId="urn:microsoft.com/office/officeart/2005/8/layout/default"/>
    <dgm:cxn modelId="{70989969-497D-42D8-85FE-239311F59635}" type="presOf" srcId="{FE6E3DB2-F171-47C8-8AF0-6C0F10F924B1}" destId="{8CFE9829-C3F2-4C12-AEA0-2ADEC02009F1}" srcOrd="0" destOrd="0" presId="urn:microsoft.com/office/officeart/2005/8/layout/default"/>
    <dgm:cxn modelId="{8326EE58-4094-4CBE-832A-84DDC74A30DD}" type="presOf" srcId="{2298F258-9D62-49AE-97A3-169588C04908}" destId="{70A3B9CE-7907-4D6E-A0D6-BDC2AE4AD331}" srcOrd="0" destOrd="0" presId="urn:microsoft.com/office/officeart/2005/8/layout/default"/>
    <dgm:cxn modelId="{108D1389-99EF-4EC4-BE4F-5D47E335CEB9}" type="presOf" srcId="{731AFD90-DBF1-4C3F-82FD-9F7A14040F90}" destId="{A704336C-B7F9-4D91-B5A3-3EF6F3AB0C6F}" srcOrd="0" destOrd="0" presId="urn:microsoft.com/office/officeart/2005/8/layout/default"/>
    <dgm:cxn modelId="{8801238A-2FA0-4A5A-92A6-A3C80D048DE5}" srcId="{6A3FA4A1-E794-4191-A75D-F5A476E2E14A}" destId="{2298F258-9D62-49AE-97A3-169588C04908}" srcOrd="0" destOrd="0" parTransId="{855C2441-AB35-4494-AE91-613D0E70235A}" sibTransId="{3E7031FE-85AF-4E6E-A2F9-9817310BD2F2}"/>
    <dgm:cxn modelId="{D1A1AD9C-13A1-4D18-A2C1-0F794C4879BB}" type="presOf" srcId="{ED03B191-5810-48E8-AB5B-87BA00012A33}" destId="{5FD412B3-4071-4546-B9DB-D183D8ED50D8}" srcOrd="0" destOrd="0" presId="urn:microsoft.com/office/officeart/2005/8/layout/default"/>
    <dgm:cxn modelId="{E3CB66A1-F76B-4622-A75F-C75491AB2909}" srcId="{6A3FA4A1-E794-4191-A75D-F5A476E2E14A}" destId="{7BE14352-BB19-4AEB-8E29-048ACA4B38C4}" srcOrd="2" destOrd="0" parTransId="{30709CB4-51A3-44C3-A65F-5F446E64B6D8}" sibTransId="{1F8D265E-53A1-446C-A6C9-8272F469D1B4}"/>
    <dgm:cxn modelId="{327968C0-CE64-44B6-9096-05D7CD633326}" type="presOf" srcId="{6A3FA4A1-E794-4191-A75D-F5A476E2E14A}" destId="{321BFE5B-56B2-494F-BAD1-489B832618CC}" srcOrd="0" destOrd="0" presId="urn:microsoft.com/office/officeart/2005/8/layout/default"/>
    <dgm:cxn modelId="{3C0F34D7-ACA4-41F9-B0CC-C9CEF2DB4E6C}" srcId="{6A3FA4A1-E794-4191-A75D-F5A476E2E14A}" destId="{731AFD90-DBF1-4C3F-82FD-9F7A14040F90}" srcOrd="3" destOrd="0" parTransId="{D3D0577A-0AF3-4BF7-B64E-ECE92D928B51}" sibTransId="{CB43137F-5FDE-4C83-BF24-2D12A5CFAD56}"/>
    <dgm:cxn modelId="{439E83EF-FECA-4FB7-BB97-D755D5F1AEC8}" type="presParOf" srcId="{321BFE5B-56B2-494F-BAD1-489B832618CC}" destId="{70A3B9CE-7907-4D6E-A0D6-BDC2AE4AD331}" srcOrd="0" destOrd="0" presId="urn:microsoft.com/office/officeart/2005/8/layout/default"/>
    <dgm:cxn modelId="{FA826B1D-6B51-4068-A3B7-CBB23DD9BDDC}" type="presParOf" srcId="{321BFE5B-56B2-494F-BAD1-489B832618CC}" destId="{2D7843D1-DE37-4677-A0C9-F6641EBE42B9}" srcOrd="1" destOrd="0" presId="urn:microsoft.com/office/officeart/2005/8/layout/default"/>
    <dgm:cxn modelId="{5BE9681F-8033-4698-8C59-84EC2D626913}" type="presParOf" srcId="{321BFE5B-56B2-494F-BAD1-489B832618CC}" destId="{5FD412B3-4071-4546-B9DB-D183D8ED50D8}" srcOrd="2" destOrd="0" presId="urn:microsoft.com/office/officeart/2005/8/layout/default"/>
    <dgm:cxn modelId="{1B596A45-D9BF-4117-A6A7-8260CDBBFA1B}" type="presParOf" srcId="{321BFE5B-56B2-494F-BAD1-489B832618CC}" destId="{16DBAE83-1FFB-495A-B6D5-7EB90E4D15AD}" srcOrd="3" destOrd="0" presId="urn:microsoft.com/office/officeart/2005/8/layout/default"/>
    <dgm:cxn modelId="{EE892B0A-11F2-4431-878D-7C10213B4995}" type="presParOf" srcId="{321BFE5B-56B2-494F-BAD1-489B832618CC}" destId="{51E5AF6A-55B9-40FF-8596-F61695A62EEB}" srcOrd="4" destOrd="0" presId="urn:microsoft.com/office/officeart/2005/8/layout/default"/>
    <dgm:cxn modelId="{85EA5318-5CB1-49F1-9E0A-3E787D643ACE}" type="presParOf" srcId="{321BFE5B-56B2-494F-BAD1-489B832618CC}" destId="{E50162EC-1C7E-4E07-A270-2195A54EBD7A}" srcOrd="5" destOrd="0" presId="urn:microsoft.com/office/officeart/2005/8/layout/default"/>
    <dgm:cxn modelId="{8C3F429F-5E9B-40A7-9A06-6FCA2B795FBC}" type="presParOf" srcId="{321BFE5B-56B2-494F-BAD1-489B832618CC}" destId="{A704336C-B7F9-4D91-B5A3-3EF6F3AB0C6F}" srcOrd="6" destOrd="0" presId="urn:microsoft.com/office/officeart/2005/8/layout/default"/>
    <dgm:cxn modelId="{8D09C038-A6F2-408A-B9D5-32FA895A6F7E}" type="presParOf" srcId="{321BFE5B-56B2-494F-BAD1-489B832618CC}" destId="{C7EE78B5-B252-4DA5-BF35-93397C2E8C61}" srcOrd="7" destOrd="0" presId="urn:microsoft.com/office/officeart/2005/8/layout/default"/>
    <dgm:cxn modelId="{785A003C-BD94-4CAF-9965-DBBB6E7E197F}" type="presParOf" srcId="{321BFE5B-56B2-494F-BAD1-489B832618CC}" destId="{8CFE9829-C3F2-4C12-AEA0-2ADEC02009F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EF83FA-56BB-4C63-AE33-CBFF4DE767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EC91B6C-DC45-45DF-9464-7DB053AD2250}">
      <dgm:prSet/>
      <dgm:spPr/>
      <dgm:t>
        <a:bodyPr/>
        <a:lstStyle/>
        <a:p>
          <a:r>
            <a:rPr lang="pt-BR"/>
            <a:t>Arianismo</a:t>
          </a:r>
          <a:endParaRPr lang="en-US"/>
        </a:p>
      </dgm:t>
    </dgm:pt>
    <dgm:pt modelId="{DBD4FE50-85FA-4F8E-8240-DC3D45FEA4FE}" type="parTrans" cxnId="{43E3B0D5-8A91-442C-8DF0-B177CBB9F35B}">
      <dgm:prSet/>
      <dgm:spPr/>
      <dgm:t>
        <a:bodyPr/>
        <a:lstStyle/>
        <a:p>
          <a:endParaRPr lang="en-US"/>
        </a:p>
      </dgm:t>
    </dgm:pt>
    <dgm:pt modelId="{BBF3CFD7-BAC5-4549-9C32-CC1D606F930D}" type="sibTrans" cxnId="{43E3B0D5-8A91-442C-8DF0-B177CBB9F35B}">
      <dgm:prSet/>
      <dgm:spPr/>
      <dgm:t>
        <a:bodyPr/>
        <a:lstStyle/>
        <a:p>
          <a:endParaRPr lang="en-US"/>
        </a:p>
      </dgm:t>
    </dgm:pt>
    <dgm:pt modelId="{B01877B4-1CD0-4570-8CD8-5549325BEE30}">
      <dgm:prSet/>
      <dgm:spPr/>
      <dgm:t>
        <a:bodyPr/>
        <a:lstStyle/>
        <a:p>
          <a:r>
            <a:rPr lang="pt-BR"/>
            <a:t>Pneumatómacos</a:t>
          </a:r>
          <a:endParaRPr lang="en-US"/>
        </a:p>
      </dgm:t>
    </dgm:pt>
    <dgm:pt modelId="{C3C21916-1834-4FB3-8915-23334134B114}" type="parTrans" cxnId="{63737C3C-14E4-4D35-B10E-442488271D54}">
      <dgm:prSet/>
      <dgm:spPr/>
      <dgm:t>
        <a:bodyPr/>
        <a:lstStyle/>
        <a:p>
          <a:endParaRPr lang="en-US"/>
        </a:p>
      </dgm:t>
    </dgm:pt>
    <dgm:pt modelId="{58254E87-F6F3-471E-B60C-BE129428A5D7}" type="sibTrans" cxnId="{63737C3C-14E4-4D35-B10E-442488271D54}">
      <dgm:prSet/>
      <dgm:spPr/>
      <dgm:t>
        <a:bodyPr/>
        <a:lstStyle/>
        <a:p>
          <a:endParaRPr lang="en-US"/>
        </a:p>
      </dgm:t>
    </dgm:pt>
    <dgm:pt modelId="{530261BF-E705-4D35-8D7A-2E91F76883BF}">
      <dgm:prSet/>
      <dgm:spPr/>
      <dgm:t>
        <a:bodyPr/>
        <a:lstStyle/>
        <a:p>
          <a:r>
            <a:rPr lang="pt-BR"/>
            <a:t>Modalismo</a:t>
          </a:r>
          <a:endParaRPr lang="en-US"/>
        </a:p>
      </dgm:t>
    </dgm:pt>
    <dgm:pt modelId="{22D56DD3-76FD-4DA2-9B61-F21B7ABF91D8}" type="parTrans" cxnId="{737F6911-FE40-4E01-BF59-3C53D85F0CC4}">
      <dgm:prSet/>
      <dgm:spPr/>
      <dgm:t>
        <a:bodyPr/>
        <a:lstStyle/>
        <a:p>
          <a:endParaRPr lang="en-US"/>
        </a:p>
      </dgm:t>
    </dgm:pt>
    <dgm:pt modelId="{EAB1A489-B4F7-43A3-9D77-47A257A764A3}" type="sibTrans" cxnId="{737F6911-FE40-4E01-BF59-3C53D85F0CC4}">
      <dgm:prSet/>
      <dgm:spPr/>
      <dgm:t>
        <a:bodyPr/>
        <a:lstStyle/>
        <a:p>
          <a:endParaRPr lang="en-US"/>
        </a:p>
      </dgm:t>
    </dgm:pt>
    <dgm:pt modelId="{27991945-5846-4047-A748-C0F78B0C86A9}">
      <dgm:prSet/>
      <dgm:spPr/>
      <dgm:t>
        <a:bodyPr/>
        <a:lstStyle/>
        <a:p>
          <a:r>
            <a:rPr lang="pt-BR"/>
            <a:t>Concílio de Constantinopla (381):</a:t>
          </a:r>
          <a:endParaRPr lang="en-US"/>
        </a:p>
      </dgm:t>
    </dgm:pt>
    <dgm:pt modelId="{5F73E0E1-6FA6-4693-BCA2-C7ACE65256F4}" type="parTrans" cxnId="{6EB26103-B0AD-494F-AEB0-7E82C32BBC8F}">
      <dgm:prSet/>
      <dgm:spPr/>
      <dgm:t>
        <a:bodyPr/>
        <a:lstStyle/>
        <a:p>
          <a:endParaRPr lang="en-US"/>
        </a:p>
      </dgm:t>
    </dgm:pt>
    <dgm:pt modelId="{91D0C807-B3A5-4B87-AF23-C317122264BF}" type="sibTrans" cxnId="{6EB26103-B0AD-494F-AEB0-7E82C32BBC8F}">
      <dgm:prSet/>
      <dgm:spPr/>
      <dgm:t>
        <a:bodyPr/>
        <a:lstStyle/>
        <a:p>
          <a:endParaRPr lang="en-US"/>
        </a:p>
      </dgm:t>
    </dgm:pt>
    <dgm:pt modelId="{F218845E-0076-4D2A-800B-6F71AA1AC076}">
      <dgm:prSet/>
      <dgm:spPr/>
      <dgm:t>
        <a:bodyPr/>
        <a:lstStyle/>
        <a:p>
          <a:r>
            <a:rPr lang="pt-BR"/>
            <a:t>Espírito é “Senhor e Vivificador”.</a:t>
          </a:r>
          <a:endParaRPr lang="en-US"/>
        </a:p>
      </dgm:t>
    </dgm:pt>
    <dgm:pt modelId="{E11B7105-F2F5-44D0-9A47-B9A2DA3C5069}" type="parTrans" cxnId="{83A82DE7-D5F1-4E0F-B2B4-409B78531D18}">
      <dgm:prSet/>
      <dgm:spPr/>
      <dgm:t>
        <a:bodyPr/>
        <a:lstStyle/>
        <a:p>
          <a:endParaRPr lang="en-US"/>
        </a:p>
      </dgm:t>
    </dgm:pt>
    <dgm:pt modelId="{518B8823-4A30-4A4B-9CFF-212468D1666F}" type="sibTrans" cxnId="{83A82DE7-D5F1-4E0F-B2B4-409B78531D18}">
      <dgm:prSet/>
      <dgm:spPr/>
      <dgm:t>
        <a:bodyPr/>
        <a:lstStyle/>
        <a:p>
          <a:endParaRPr lang="en-US"/>
        </a:p>
      </dgm:t>
    </dgm:pt>
    <dgm:pt modelId="{51A20A07-2407-4BF8-A462-73212105168E}" type="pres">
      <dgm:prSet presAssocID="{CEEF83FA-56BB-4C63-AE33-CBFF4DE76713}" presName="vert0" presStyleCnt="0">
        <dgm:presLayoutVars>
          <dgm:dir/>
          <dgm:animOne val="branch"/>
          <dgm:animLvl val="lvl"/>
        </dgm:presLayoutVars>
      </dgm:prSet>
      <dgm:spPr/>
    </dgm:pt>
    <dgm:pt modelId="{7F103E19-304B-4414-B374-C79B667A310B}" type="pres">
      <dgm:prSet presAssocID="{1EC91B6C-DC45-45DF-9464-7DB053AD2250}" presName="thickLine" presStyleLbl="alignNode1" presStyleIdx="0" presStyleCnt="5"/>
      <dgm:spPr/>
    </dgm:pt>
    <dgm:pt modelId="{07A7097E-FAFE-48B3-BFFF-19D67EC3A55B}" type="pres">
      <dgm:prSet presAssocID="{1EC91B6C-DC45-45DF-9464-7DB053AD2250}" presName="horz1" presStyleCnt="0"/>
      <dgm:spPr/>
    </dgm:pt>
    <dgm:pt modelId="{FA9668B0-F4F7-4EB9-9793-E50DDA5AB72F}" type="pres">
      <dgm:prSet presAssocID="{1EC91B6C-DC45-45DF-9464-7DB053AD2250}" presName="tx1" presStyleLbl="revTx" presStyleIdx="0" presStyleCnt="5"/>
      <dgm:spPr/>
    </dgm:pt>
    <dgm:pt modelId="{81BC844D-60B2-459B-B5D0-8640769DA616}" type="pres">
      <dgm:prSet presAssocID="{1EC91B6C-DC45-45DF-9464-7DB053AD2250}" presName="vert1" presStyleCnt="0"/>
      <dgm:spPr/>
    </dgm:pt>
    <dgm:pt modelId="{C30E3859-281D-4FC9-A51B-461E8B8346D3}" type="pres">
      <dgm:prSet presAssocID="{B01877B4-1CD0-4570-8CD8-5549325BEE30}" presName="thickLine" presStyleLbl="alignNode1" presStyleIdx="1" presStyleCnt="5"/>
      <dgm:spPr/>
    </dgm:pt>
    <dgm:pt modelId="{28B50510-0BF2-4E2B-AA12-5B76AF576D89}" type="pres">
      <dgm:prSet presAssocID="{B01877B4-1CD0-4570-8CD8-5549325BEE30}" presName="horz1" presStyleCnt="0"/>
      <dgm:spPr/>
    </dgm:pt>
    <dgm:pt modelId="{76495FC4-8D30-4AEA-9D73-C772EFD66622}" type="pres">
      <dgm:prSet presAssocID="{B01877B4-1CD0-4570-8CD8-5549325BEE30}" presName="tx1" presStyleLbl="revTx" presStyleIdx="1" presStyleCnt="5"/>
      <dgm:spPr/>
    </dgm:pt>
    <dgm:pt modelId="{A425D530-8206-4074-A4E0-29505D58A953}" type="pres">
      <dgm:prSet presAssocID="{B01877B4-1CD0-4570-8CD8-5549325BEE30}" presName="vert1" presStyleCnt="0"/>
      <dgm:spPr/>
    </dgm:pt>
    <dgm:pt modelId="{D9EAD848-58EA-4066-B5DA-0C369A08EE97}" type="pres">
      <dgm:prSet presAssocID="{530261BF-E705-4D35-8D7A-2E91F76883BF}" presName="thickLine" presStyleLbl="alignNode1" presStyleIdx="2" presStyleCnt="5"/>
      <dgm:spPr/>
    </dgm:pt>
    <dgm:pt modelId="{15F98498-FC50-4DAA-9ACA-EB1BB42AD619}" type="pres">
      <dgm:prSet presAssocID="{530261BF-E705-4D35-8D7A-2E91F76883BF}" presName="horz1" presStyleCnt="0"/>
      <dgm:spPr/>
    </dgm:pt>
    <dgm:pt modelId="{35FE1C0B-B981-4D8A-86E3-AA874CF563F9}" type="pres">
      <dgm:prSet presAssocID="{530261BF-E705-4D35-8D7A-2E91F76883BF}" presName="tx1" presStyleLbl="revTx" presStyleIdx="2" presStyleCnt="5"/>
      <dgm:spPr/>
    </dgm:pt>
    <dgm:pt modelId="{36C6F4A3-446A-4446-A4A4-1F1E41264FD2}" type="pres">
      <dgm:prSet presAssocID="{530261BF-E705-4D35-8D7A-2E91F76883BF}" presName="vert1" presStyleCnt="0"/>
      <dgm:spPr/>
    </dgm:pt>
    <dgm:pt modelId="{C15C3611-D602-4009-BD48-710CF78E92D0}" type="pres">
      <dgm:prSet presAssocID="{27991945-5846-4047-A748-C0F78B0C86A9}" presName="thickLine" presStyleLbl="alignNode1" presStyleIdx="3" presStyleCnt="5"/>
      <dgm:spPr/>
    </dgm:pt>
    <dgm:pt modelId="{E7B2B783-8F98-4FB5-A7DE-21A6E1E41349}" type="pres">
      <dgm:prSet presAssocID="{27991945-5846-4047-A748-C0F78B0C86A9}" presName="horz1" presStyleCnt="0"/>
      <dgm:spPr/>
    </dgm:pt>
    <dgm:pt modelId="{BC07CFEE-E4EC-49CF-8E80-632465018936}" type="pres">
      <dgm:prSet presAssocID="{27991945-5846-4047-A748-C0F78B0C86A9}" presName="tx1" presStyleLbl="revTx" presStyleIdx="3" presStyleCnt="5"/>
      <dgm:spPr/>
    </dgm:pt>
    <dgm:pt modelId="{B924C7B3-B668-4BF5-A8FD-124BB8D58FAA}" type="pres">
      <dgm:prSet presAssocID="{27991945-5846-4047-A748-C0F78B0C86A9}" presName="vert1" presStyleCnt="0"/>
      <dgm:spPr/>
    </dgm:pt>
    <dgm:pt modelId="{4DD8ADF0-0D35-4D43-BD6E-3DF00E228685}" type="pres">
      <dgm:prSet presAssocID="{F218845E-0076-4D2A-800B-6F71AA1AC076}" presName="thickLine" presStyleLbl="alignNode1" presStyleIdx="4" presStyleCnt="5"/>
      <dgm:spPr/>
    </dgm:pt>
    <dgm:pt modelId="{54E50FC5-4767-455E-82F9-5973BDD91399}" type="pres">
      <dgm:prSet presAssocID="{F218845E-0076-4D2A-800B-6F71AA1AC076}" presName="horz1" presStyleCnt="0"/>
      <dgm:spPr/>
    </dgm:pt>
    <dgm:pt modelId="{0C1B30B9-5D13-4E11-B29F-835AA8361E84}" type="pres">
      <dgm:prSet presAssocID="{F218845E-0076-4D2A-800B-6F71AA1AC076}" presName="tx1" presStyleLbl="revTx" presStyleIdx="4" presStyleCnt="5"/>
      <dgm:spPr/>
    </dgm:pt>
    <dgm:pt modelId="{06A6FF5C-BB33-434E-99F3-C449000FAE86}" type="pres">
      <dgm:prSet presAssocID="{F218845E-0076-4D2A-800B-6F71AA1AC076}" presName="vert1" presStyleCnt="0"/>
      <dgm:spPr/>
    </dgm:pt>
  </dgm:ptLst>
  <dgm:cxnLst>
    <dgm:cxn modelId="{6EB26103-B0AD-494F-AEB0-7E82C32BBC8F}" srcId="{CEEF83FA-56BB-4C63-AE33-CBFF4DE76713}" destId="{27991945-5846-4047-A748-C0F78B0C86A9}" srcOrd="3" destOrd="0" parTransId="{5F73E0E1-6FA6-4693-BCA2-C7ACE65256F4}" sibTransId="{91D0C807-B3A5-4B87-AF23-C317122264BF}"/>
    <dgm:cxn modelId="{737F6911-FE40-4E01-BF59-3C53D85F0CC4}" srcId="{CEEF83FA-56BB-4C63-AE33-CBFF4DE76713}" destId="{530261BF-E705-4D35-8D7A-2E91F76883BF}" srcOrd="2" destOrd="0" parTransId="{22D56DD3-76FD-4DA2-9B61-F21B7ABF91D8}" sibTransId="{EAB1A489-B4F7-43A3-9D77-47A257A764A3}"/>
    <dgm:cxn modelId="{E85E2617-34C2-4CDA-A678-86B207E28B05}" type="presOf" srcId="{F218845E-0076-4D2A-800B-6F71AA1AC076}" destId="{0C1B30B9-5D13-4E11-B29F-835AA8361E84}" srcOrd="0" destOrd="0" presId="urn:microsoft.com/office/officeart/2008/layout/LinedList"/>
    <dgm:cxn modelId="{D4C40125-7E93-44A8-8B76-EBE3CEC285D1}" type="presOf" srcId="{530261BF-E705-4D35-8D7A-2E91F76883BF}" destId="{35FE1C0B-B981-4D8A-86E3-AA874CF563F9}" srcOrd="0" destOrd="0" presId="urn:microsoft.com/office/officeart/2008/layout/LinedList"/>
    <dgm:cxn modelId="{6DA82327-F3C1-48AC-8BAF-0B4CCEFC3867}" type="presOf" srcId="{CEEF83FA-56BB-4C63-AE33-CBFF4DE76713}" destId="{51A20A07-2407-4BF8-A462-73212105168E}" srcOrd="0" destOrd="0" presId="urn:microsoft.com/office/officeart/2008/layout/LinedList"/>
    <dgm:cxn modelId="{63737C3C-14E4-4D35-B10E-442488271D54}" srcId="{CEEF83FA-56BB-4C63-AE33-CBFF4DE76713}" destId="{B01877B4-1CD0-4570-8CD8-5549325BEE30}" srcOrd="1" destOrd="0" parTransId="{C3C21916-1834-4FB3-8915-23334134B114}" sibTransId="{58254E87-F6F3-471E-B60C-BE129428A5D7}"/>
    <dgm:cxn modelId="{D527C38A-5BE5-4B7F-9C8B-01864EEB1E78}" type="presOf" srcId="{27991945-5846-4047-A748-C0F78B0C86A9}" destId="{BC07CFEE-E4EC-49CF-8E80-632465018936}" srcOrd="0" destOrd="0" presId="urn:microsoft.com/office/officeart/2008/layout/LinedList"/>
    <dgm:cxn modelId="{595A1EA1-D997-4A03-9687-84280C79AF2D}" type="presOf" srcId="{B01877B4-1CD0-4570-8CD8-5549325BEE30}" destId="{76495FC4-8D30-4AEA-9D73-C772EFD66622}" srcOrd="0" destOrd="0" presId="urn:microsoft.com/office/officeart/2008/layout/LinedList"/>
    <dgm:cxn modelId="{43E3B0D5-8A91-442C-8DF0-B177CBB9F35B}" srcId="{CEEF83FA-56BB-4C63-AE33-CBFF4DE76713}" destId="{1EC91B6C-DC45-45DF-9464-7DB053AD2250}" srcOrd="0" destOrd="0" parTransId="{DBD4FE50-85FA-4F8E-8240-DC3D45FEA4FE}" sibTransId="{BBF3CFD7-BAC5-4549-9C32-CC1D606F930D}"/>
    <dgm:cxn modelId="{83A82DE7-D5F1-4E0F-B2B4-409B78531D18}" srcId="{CEEF83FA-56BB-4C63-AE33-CBFF4DE76713}" destId="{F218845E-0076-4D2A-800B-6F71AA1AC076}" srcOrd="4" destOrd="0" parTransId="{E11B7105-F2F5-44D0-9A47-B9A2DA3C5069}" sibTransId="{518B8823-4A30-4A4B-9CFF-212468D1666F}"/>
    <dgm:cxn modelId="{92470CFD-C15E-451C-A967-7E94874C1427}" type="presOf" srcId="{1EC91B6C-DC45-45DF-9464-7DB053AD2250}" destId="{FA9668B0-F4F7-4EB9-9793-E50DDA5AB72F}" srcOrd="0" destOrd="0" presId="urn:microsoft.com/office/officeart/2008/layout/LinedList"/>
    <dgm:cxn modelId="{42A263E7-374D-43B7-AD91-96A1D85A119A}" type="presParOf" srcId="{51A20A07-2407-4BF8-A462-73212105168E}" destId="{7F103E19-304B-4414-B374-C79B667A310B}" srcOrd="0" destOrd="0" presId="urn:microsoft.com/office/officeart/2008/layout/LinedList"/>
    <dgm:cxn modelId="{D93FC365-BA16-4FF8-9A70-930729EFA3C6}" type="presParOf" srcId="{51A20A07-2407-4BF8-A462-73212105168E}" destId="{07A7097E-FAFE-48B3-BFFF-19D67EC3A55B}" srcOrd="1" destOrd="0" presId="urn:microsoft.com/office/officeart/2008/layout/LinedList"/>
    <dgm:cxn modelId="{58FAB496-EE97-4DB3-95F0-8BEFDDE5D04B}" type="presParOf" srcId="{07A7097E-FAFE-48B3-BFFF-19D67EC3A55B}" destId="{FA9668B0-F4F7-4EB9-9793-E50DDA5AB72F}" srcOrd="0" destOrd="0" presId="urn:microsoft.com/office/officeart/2008/layout/LinedList"/>
    <dgm:cxn modelId="{1DFB92A9-1808-44F1-8AFA-B14D76AAFCC9}" type="presParOf" srcId="{07A7097E-FAFE-48B3-BFFF-19D67EC3A55B}" destId="{81BC844D-60B2-459B-B5D0-8640769DA616}" srcOrd="1" destOrd="0" presId="urn:microsoft.com/office/officeart/2008/layout/LinedList"/>
    <dgm:cxn modelId="{EA2801E7-0B17-47C0-8B58-BD2AE20E3847}" type="presParOf" srcId="{51A20A07-2407-4BF8-A462-73212105168E}" destId="{C30E3859-281D-4FC9-A51B-461E8B8346D3}" srcOrd="2" destOrd="0" presId="urn:microsoft.com/office/officeart/2008/layout/LinedList"/>
    <dgm:cxn modelId="{95311E7E-DC89-45E5-B7E2-8A9CC69A16BE}" type="presParOf" srcId="{51A20A07-2407-4BF8-A462-73212105168E}" destId="{28B50510-0BF2-4E2B-AA12-5B76AF576D89}" srcOrd="3" destOrd="0" presId="urn:microsoft.com/office/officeart/2008/layout/LinedList"/>
    <dgm:cxn modelId="{D3E1F51F-8973-4010-A01F-33A590D3DE78}" type="presParOf" srcId="{28B50510-0BF2-4E2B-AA12-5B76AF576D89}" destId="{76495FC4-8D30-4AEA-9D73-C772EFD66622}" srcOrd="0" destOrd="0" presId="urn:microsoft.com/office/officeart/2008/layout/LinedList"/>
    <dgm:cxn modelId="{666ED32B-F2DD-4D9E-8397-1D887AE74CDD}" type="presParOf" srcId="{28B50510-0BF2-4E2B-AA12-5B76AF576D89}" destId="{A425D530-8206-4074-A4E0-29505D58A953}" srcOrd="1" destOrd="0" presId="urn:microsoft.com/office/officeart/2008/layout/LinedList"/>
    <dgm:cxn modelId="{05EE372B-3D4C-420A-9677-0DC370760B3F}" type="presParOf" srcId="{51A20A07-2407-4BF8-A462-73212105168E}" destId="{D9EAD848-58EA-4066-B5DA-0C369A08EE97}" srcOrd="4" destOrd="0" presId="urn:microsoft.com/office/officeart/2008/layout/LinedList"/>
    <dgm:cxn modelId="{B5960473-7F0E-4A45-BA84-324571BFA82A}" type="presParOf" srcId="{51A20A07-2407-4BF8-A462-73212105168E}" destId="{15F98498-FC50-4DAA-9ACA-EB1BB42AD619}" srcOrd="5" destOrd="0" presId="urn:microsoft.com/office/officeart/2008/layout/LinedList"/>
    <dgm:cxn modelId="{3F45DB6E-333F-4CC1-B01D-4845FC9CC372}" type="presParOf" srcId="{15F98498-FC50-4DAA-9ACA-EB1BB42AD619}" destId="{35FE1C0B-B981-4D8A-86E3-AA874CF563F9}" srcOrd="0" destOrd="0" presId="urn:microsoft.com/office/officeart/2008/layout/LinedList"/>
    <dgm:cxn modelId="{9A38F920-B11C-4EEE-A127-10E92A78DAE5}" type="presParOf" srcId="{15F98498-FC50-4DAA-9ACA-EB1BB42AD619}" destId="{36C6F4A3-446A-4446-A4A4-1F1E41264FD2}" srcOrd="1" destOrd="0" presId="urn:microsoft.com/office/officeart/2008/layout/LinedList"/>
    <dgm:cxn modelId="{6ED3A12B-6AD6-4C43-B634-FDDAE9EFA793}" type="presParOf" srcId="{51A20A07-2407-4BF8-A462-73212105168E}" destId="{C15C3611-D602-4009-BD48-710CF78E92D0}" srcOrd="6" destOrd="0" presId="urn:microsoft.com/office/officeart/2008/layout/LinedList"/>
    <dgm:cxn modelId="{AF06FA50-93CC-4DA8-8F40-2B8B9DB44173}" type="presParOf" srcId="{51A20A07-2407-4BF8-A462-73212105168E}" destId="{E7B2B783-8F98-4FB5-A7DE-21A6E1E41349}" srcOrd="7" destOrd="0" presId="urn:microsoft.com/office/officeart/2008/layout/LinedList"/>
    <dgm:cxn modelId="{6545F3CE-2E08-47CA-871F-7FA6F5372007}" type="presParOf" srcId="{E7B2B783-8F98-4FB5-A7DE-21A6E1E41349}" destId="{BC07CFEE-E4EC-49CF-8E80-632465018936}" srcOrd="0" destOrd="0" presId="urn:microsoft.com/office/officeart/2008/layout/LinedList"/>
    <dgm:cxn modelId="{A33A899C-B04F-40D8-BF1F-9C6878D65263}" type="presParOf" srcId="{E7B2B783-8F98-4FB5-A7DE-21A6E1E41349}" destId="{B924C7B3-B668-4BF5-A8FD-124BB8D58FAA}" srcOrd="1" destOrd="0" presId="urn:microsoft.com/office/officeart/2008/layout/LinedList"/>
    <dgm:cxn modelId="{0134977B-C2AA-4577-B54E-5B601BB07788}" type="presParOf" srcId="{51A20A07-2407-4BF8-A462-73212105168E}" destId="{4DD8ADF0-0D35-4D43-BD6E-3DF00E228685}" srcOrd="8" destOrd="0" presId="urn:microsoft.com/office/officeart/2008/layout/LinedList"/>
    <dgm:cxn modelId="{3B64F7B5-E6BC-4D2A-9657-CADAA51B97D3}" type="presParOf" srcId="{51A20A07-2407-4BF8-A462-73212105168E}" destId="{54E50FC5-4767-455E-82F9-5973BDD91399}" srcOrd="9" destOrd="0" presId="urn:microsoft.com/office/officeart/2008/layout/LinedList"/>
    <dgm:cxn modelId="{B3599D11-7254-47FB-8043-AC874817B502}" type="presParOf" srcId="{54E50FC5-4767-455E-82F9-5973BDD91399}" destId="{0C1B30B9-5D13-4E11-B29F-835AA8361E84}" srcOrd="0" destOrd="0" presId="urn:microsoft.com/office/officeart/2008/layout/LinedList"/>
    <dgm:cxn modelId="{B80B028D-BA15-4C89-AD53-5003E62E9712}" type="presParOf" srcId="{54E50FC5-4767-455E-82F9-5973BDD91399}" destId="{06A6FF5C-BB33-434E-99F3-C449000FAE8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130EC4-381F-4D05-8BAD-7EDD8AF5A3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AC097B-F395-4F20-BF9B-EB96DC3D462A}">
      <dgm:prSet/>
      <dgm:spPr/>
      <dgm:t>
        <a:bodyPr/>
        <a:lstStyle/>
        <a:p>
          <a:r>
            <a:rPr lang="pt-BR"/>
            <a:t>Filioque = “e do Filho”.</a:t>
          </a:r>
          <a:endParaRPr lang="en-US"/>
        </a:p>
      </dgm:t>
    </dgm:pt>
    <dgm:pt modelId="{78C691AD-4C03-481D-A868-F9948326038B}" type="parTrans" cxnId="{44A3BE88-2072-48EB-BAA7-F93E799759BB}">
      <dgm:prSet/>
      <dgm:spPr/>
      <dgm:t>
        <a:bodyPr/>
        <a:lstStyle/>
        <a:p>
          <a:endParaRPr lang="en-US"/>
        </a:p>
      </dgm:t>
    </dgm:pt>
    <dgm:pt modelId="{32F41CBB-3A70-4C7B-A60F-68B846E8072A}" type="sibTrans" cxnId="{44A3BE88-2072-48EB-BAA7-F93E799759BB}">
      <dgm:prSet/>
      <dgm:spPr/>
      <dgm:t>
        <a:bodyPr/>
        <a:lstStyle/>
        <a:p>
          <a:endParaRPr lang="en-US"/>
        </a:p>
      </dgm:t>
    </dgm:pt>
    <dgm:pt modelId="{0D17E5E2-D94D-49CA-8895-2BDBB84A76A8}">
      <dgm:prSet/>
      <dgm:spPr/>
      <dgm:t>
        <a:bodyPr/>
        <a:lstStyle/>
        <a:p>
          <a:r>
            <a:rPr lang="pt-BR"/>
            <a:t>Base bíblica:</a:t>
          </a:r>
          <a:endParaRPr lang="en-US"/>
        </a:p>
      </dgm:t>
    </dgm:pt>
    <dgm:pt modelId="{2E595112-8192-45FD-B4EE-90393633618B}" type="parTrans" cxnId="{B01F2E47-BF50-49B4-B58F-AF421096D0D1}">
      <dgm:prSet/>
      <dgm:spPr/>
      <dgm:t>
        <a:bodyPr/>
        <a:lstStyle/>
        <a:p>
          <a:endParaRPr lang="en-US"/>
        </a:p>
      </dgm:t>
    </dgm:pt>
    <dgm:pt modelId="{8BA86FB3-F7FA-4D4D-9015-3ACFF0AFC017}" type="sibTrans" cxnId="{B01F2E47-BF50-49B4-B58F-AF421096D0D1}">
      <dgm:prSet/>
      <dgm:spPr/>
      <dgm:t>
        <a:bodyPr/>
        <a:lstStyle/>
        <a:p>
          <a:endParaRPr lang="en-US"/>
        </a:p>
      </dgm:t>
    </dgm:pt>
    <dgm:pt modelId="{AB72303B-0552-40F0-9C58-9887CB3D186F}">
      <dgm:prSet/>
      <dgm:spPr/>
      <dgm:t>
        <a:bodyPr/>
        <a:lstStyle/>
        <a:p>
          <a:r>
            <a:rPr lang="pt-BR"/>
            <a:t>Jo 15.26</a:t>
          </a:r>
          <a:endParaRPr lang="en-US"/>
        </a:p>
      </dgm:t>
    </dgm:pt>
    <dgm:pt modelId="{8EC8F3A0-A89C-40CC-B858-5B6096B7071A}" type="parTrans" cxnId="{82C29BF8-E658-44DC-937A-690405D40177}">
      <dgm:prSet/>
      <dgm:spPr/>
      <dgm:t>
        <a:bodyPr/>
        <a:lstStyle/>
        <a:p>
          <a:endParaRPr lang="en-US"/>
        </a:p>
      </dgm:t>
    </dgm:pt>
    <dgm:pt modelId="{8A48E471-4284-4E96-9BB3-354C69E213F1}" type="sibTrans" cxnId="{82C29BF8-E658-44DC-937A-690405D40177}">
      <dgm:prSet/>
      <dgm:spPr/>
      <dgm:t>
        <a:bodyPr/>
        <a:lstStyle/>
        <a:p>
          <a:endParaRPr lang="en-US"/>
        </a:p>
      </dgm:t>
    </dgm:pt>
    <dgm:pt modelId="{7E0DC64B-1F94-48BC-995A-C032A15E9F8E}">
      <dgm:prSet/>
      <dgm:spPr/>
      <dgm:t>
        <a:bodyPr/>
        <a:lstStyle/>
        <a:p>
          <a:r>
            <a:rPr lang="pt-BR"/>
            <a:t>Rm 8.9</a:t>
          </a:r>
          <a:endParaRPr lang="en-US"/>
        </a:p>
      </dgm:t>
    </dgm:pt>
    <dgm:pt modelId="{0BA20F1A-E31B-4B30-A1A2-B246BB15E781}" type="parTrans" cxnId="{8BD737AD-B2C1-465D-83F2-464A0E8944ED}">
      <dgm:prSet/>
      <dgm:spPr/>
      <dgm:t>
        <a:bodyPr/>
        <a:lstStyle/>
        <a:p>
          <a:endParaRPr lang="en-US"/>
        </a:p>
      </dgm:t>
    </dgm:pt>
    <dgm:pt modelId="{144A0A36-6EED-48F9-AC5B-F3B2A564F961}" type="sibTrans" cxnId="{8BD737AD-B2C1-465D-83F2-464A0E8944ED}">
      <dgm:prSet/>
      <dgm:spPr/>
      <dgm:t>
        <a:bodyPr/>
        <a:lstStyle/>
        <a:p>
          <a:endParaRPr lang="en-US"/>
        </a:p>
      </dgm:t>
    </dgm:pt>
    <dgm:pt modelId="{4CA17603-4C92-447A-9B33-5FA5021A4433}">
      <dgm:prSet/>
      <dgm:spPr/>
      <dgm:t>
        <a:bodyPr/>
        <a:lstStyle/>
        <a:p>
          <a:r>
            <a:rPr lang="pt-BR"/>
            <a:t>Gl 4.6</a:t>
          </a:r>
          <a:endParaRPr lang="en-US"/>
        </a:p>
      </dgm:t>
    </dgm:pt>
    <dgm:pt modelId="{4AF1BDE6-B8E1-491B-9053-B9F78F21BCC9}" type="parTrans" cxnId="{2ED70797-7B55-4A55-AE83-5A737BD0DCE1}">
      <dgm:prSet/>
      <dgm:spPr/>
      <dgm:t>
        <a:bodyPr/>
        <a:lstStyle/>
        <a:p>
          <a:endParaRPr lang="en-US"/>
        </a:p>
      </dgm:t>
    </dgm:pt>
    <dgm:pt modelId="{BE3E242E-7310-4ED9-A165-EF1B7AEE95E0}" type="sibTrans" cxnId="{2ED70797-7B55-4A55-AE83-5A737BD0DCE1}">
      <dgm:prSet/>
      <dgm:spPr/>
      <dgm:t>
        <a:bodyPr/>
        <a:lstStyle/>
        <a:p>
          <a:endParaRPr lang="en-US"/>
        </a:p>
      </dgm:t>
    </dgm:pt>
    <dgm:pt modelId="{C98D5A19-965F-43BB-B3BC-A721534BD48D}">
      <dgm:prSet/>
      <dgm:spPr/>
      <dgm:t>
        <a:bodyPr/>
        <a:lstStyle/>
        <a:p>
          <a:r>
            <a:rPr lang="pt-BR"/>
            <a:t>Processão eterna:</a:t>
          </a:r>
          <a:endParaRPr lang="en-US"/>
        </a:p>
      </dgm:t>
    </dgm:pt>
    <dgm:pt modelId="{9A5BC5BB-2A6D-455C-81A3-42903A32D1A1}" type="parTrans" cxnId="{875DD33E-1DB9-4F03-846E-64EFFFA404C5}">
      <dgm:prSet/>
      <dgm:spPr/>
      <dgm:t>
        <a:bodyPr/>
        <a:lstStyle/>
        <a:p>
          <a:endParaRPr lang="en-US"/>
        </a:p>
      </dgm:t>
    </dgm:pt>
    <dgm:pt modelId="{7F43A76B-B5E2-4FBB-812A-228ED397D766}" type="sibTrans" cxnId="{875DD33E-1DB9-4F03-846E-64EFFFA404C5}">
      <dgm:prSet/>
      <dgm:spPr/>
      <dgm:t>
        <a:bodyPr/>
        <a:lstStyle/>
        <a:p>
          <a:endParaRPr lang="en-US"/>
        </a:p>
      </dgm:t>
    </dgm:pt>
    <dgm:pt modelId="{F8A2045B-3F70-482B-84CC-73D07633F859}">
      <dgm:prSet/>
      <dgm:spPr/>
      <dgm:t>
        <a:bodyPr/>
        <a:lstStyle/>
        <a:p>
          <a:r>
            <a:rPr lang="pt-BR"/>
            <a:t>Pai como fonte</a:t>
          </a:r>
          <a:endParaRPr lang="en-US"/>
        </a:p>
      </dgm:t>
    </dgm:pt>
    <dgm:pt modelId="{C1C6F97B-CA90-4B63-85C2-0BF937066E0E}" type="parTrans" cxnId="{1764C999-BEE4-414C-9D81-1E4C1F7A53EF}">
      <dgm:prSet/>
      <dgm:spPr/>
      <dgm:t>
        <a:bodyPr/>
        <a:lstStyle/>
        <a:p>
          <a:endParaRPr lang="en-US"/>
        </a:p>
      </dgm:t>
    </dgm:pt>
    <dgm:pt modelId="{26D382EC-B2CA-454F-BFE8-C8F0E1203BA4}" type="sibTrans" cxnId="{1764C999-BEE4-414C-9D81-1E4C1F7A53EF}">
      <dgm:prSet/>
      <dgm:spPr/>
      <dgm:t>
        <a:bodyPr/>
        <a:lstStyle/>
        <a:p>
          <a:endParaRPr lang="en-US"/>
        </a:p>
      </dgm:t>
    </dgm:pt>
    <dgm:pt modelId="{9DB6B5E0-F822-4D5E-A91C-C53FEABF086D}">
      <dgm:prSet/>
      <dgm:spPr/>
      <dgm:t>
        <a:bodyPr/>
        <a:lstStyle/>
        <a:p>
          <a:r>
            <a:rPr lang="pt-BR"/>
            <a:t>Espírito procede do Pai e do Filho na economia da salvação.</a:t>
          </a:r>
          <a:endParaRPr lang="en-US"/>
        </a:p>
      </dgm:t>
    </dgm:pt>
    <dgm:pt modelId="{06157419-BFF1-46F3-AC9E-1E97EDBC2D8B}" type="parTrans" cxnId="{50C2B8CF-10F9-4D75-B966-E43AF3E8B5E0}">
      <dgm:prSet/>
      <dgm:spPr/>
      <dgm:t>
        <a:bodyPr/>
        <a:lstStyle/>
        <a:p>
          <a:endParaRPr lang="en-US"/>
        </a:p>
      </dgm:t>
    </dgm:pt>
    <dgm:pt modelId="{B76D669A-D83E-4964-B4B4-B727C3FBBD15}" type="sibTrans" cxnId="{50C2B8CF-10F9-4D75-B966-E43AF3E8B5E0}">
      <dgm:prSet/>
      <dgm:spPr/>
      <dgm:t>
        <a:bodyPr/>
        <a:lstStyle/>
        <a:p>
          <a:endParaRPr lang="en-US"/>
        </a:p>
      </dgm:t>
    </dgm:pt>
    <dgm:pt modelId="{1623FB20-13EA-4A00-864D-E1380F5549EA}" type="pres">
      <dgm:prSet presAssocID="{94130EC4-381F-4D05-8BAD-7EDD8AF5A3EB}" presName="vert0" presStyleCnt="0">
        <dgm:presLayoutVars>
          <dgm:dir/>
          <dgm:animOne val="branch"/>
          <dgm:animLvl val="lvl"/>
        </dgm:presLayoutVars>
      </dgm:prSet>
      <dgm:spPr/>
    </dgm:pt>
    <dgm:pt modelId="{09826E57-9F5D-41EB-81CF-A78A50899100}" type="pres">
      <dgm:prSet presAssocID="{08AC097B-F395-4F20-BF9B-EB96DC3D462A}" presName="thickLine" presStyleLbl="alignNode1" presStyleIdx="0" presStyleCnt="8"/>
      <dgm:spPr/>
    </dgm:pt>
    <dgm:pt modelId="{60EE0E9A-FF5B-4BAF-8DE5-8ACF35E1B360}" type="pres">
      <dgm:prSet presAssocID="{08AC097B-F395-4F20-BF9B-EB96DC3D462A}" presName="horz1" presStyleCnt="0"/>
      <dgm:spPr/>
    </dgm:pt>
    <dgm:pt modelId="{FDF8967C-95C7-4790-B98A-17B14409E8E7}" type="pres">
      <dgm:prSet presAssocID="{08AC097B-F395-4F20-BF9B-EB96DC3D462A}" presName="tx1" presStyleLbl="revTx" presStyleIdx="0" presStyleCnt="8"/>
      <dgm:spPr/>
    </dgm:pt>
    <dgm:pt modelId="{349AC6CF-280B-4A03-9583-272E887316DC}" type="pres">
      <dgm:prSet presAssocID="{08AC097B-F395-4F20-BF9B-EB96DC3D462A}" presName="vert1" presStyleCnt="0"/>
      <dgm:spPr/>
    </dgm:pt>
    <dgm:pt modelId="{BD9ACB41-DB30-461F-9645-1714187C742F}" type="pres">
      <dgm:prSet presAssocID="{0D17E5E2-D94D-49CA-8895-2BDBB84A76A8}" presName="thickLine" presStyleLbl="alignNode1" presStyleIdx="1" presStyleCnt="8"/>
      <dgm:spPr/>
    </dgm:pt>
    <dgm:pt modelId="{E9DAB9FC-3300-418C-9B1A-5642BD5F0ABC}" type="pres">
      <dgm:prSet presAssocID="{0D17E5E2-D94D-49CA-8895-2BDBB84A76A8}" presName="horz1" presStyleCnt="0"/>
      <dgm:spPr/>
    </dgm:pt>
    <dgm:pt modelId="{C977CE77-60E0-42C5-9547-431B6A31EEAC}" type="pres">
      <dgm:prSet presAssocID="{0D17E5E2-D94D-49CA-8895-2BDBB84A76A8}" presName="tx1" presStyleLbl="revTx" presStyleIdx="1" presStyleCnt="8"/>
      <dgm:spPr/>
    </dgm:pt>
    <dgm:pt modelId="{2A69F02F-E0FC-4B91-918B-FC1E69FD6753}" type="pres">
      <dgm:prSet presAssocID="{0D17E5E2-D94D-49CA-8895-2BDBB84A76A8}" presName="vert1" presStyleCnt="0"/>
      <dgm:spPr/>
    </dgm:pt>
    <dgm:pt modelId="{1C441688-95F9-49CF-A657-DD935BE387AD}" type="pres">
      <dgm:prSet presAssocID="{AB72303B-0552-40F0-9C58-9887CB3D186F}" presName="thickLine" presStyleLbl="alignNode1" presStyleIdx="2" presStyleCnt="8"/>
      <dgm:spPr/>
    </dgm:pt>
    <dgm:pt modelId="{85EBBDBA-7BA7-4CB7-8D84-0F0BF31B62EA}" type="pres">
      <dgm:prSet presAssocID="{AB72303B-0552-40F0-9C58-9887CB3D186F}" presName="horz1" presStyleCnt="0"/>
      <dgm:spPr/>
    </dgm:pt>
    <dgm:pt modelId="{D9817AE8-ECFD-4396-9842-187C03D01755}" type="pres">
      <dgm:prSet presAssocID="{AB72303B-0552-40F0-9C58-9887CB3D186F}" presName="tx1" presStyleLbl="revTx" presStyleIdx="2" presStyleCnt="8"/>
      <dgm:spPr/>
    </dgm:pt>
    <dgm:pt modelId="{E3849BCA-46A2-4CC4-A47E-06C32472F90B}" type="pres">
      <dgm:prSet presAssocID="{AB72303B-0552-40F0-9C58-9887CB3D186F}" presName="vert1" presStyleCnt="0"/>
      <dgm:spPr/>
    </dgm:pt>
    <dgm:pt modelId="{C50EF381-A743-48AA-A09E-C3B6BE16018E}" type="pres">
      <dgm:prSet presAssocID="{7E0DC64B-1F94-48BC-995A-C032A15E9F8E}" presName="thickLine" presStyleLbl="alignNode1" presStyleIdx="3" presStyleCnt="8"/>
      <dgm:spPr/>
    </dgm:pt>
    <dgm:pt modelId="{C6573630-25D7-43EE-9355-481C695F764E}" type="pres">
      <dgm:prSet presAssocID="{7E0DC64B-1F94-48BC-995A-C032A15E9F8E}" presName="horz1" presStyleCnt="0"/>
      <dgm:spPr/>
    </dgm:pt>
    <dgm:pt modelId="{AC10D84E-6231-453B-BC6F-92B8856A2744}" type="pres">
      <dgm:prSet presAssocID="{7E0DC64B-1F94-48BC-995A-C032A15E9F8E}" presName="tx1" presStyleLbl="revTx" presStyleIdx="3" presStyleCnt="8"/>
      <dgm:spPr/>
    </dgm:pt>
    <dgm:pt modelId="{9B738B50-2947-4A8B-B4BC-C16E3409E865}" type="pres">
      <dgm:prSet presAssocID="{7E0DC64B-1F94-48BC-995A-C032A15E9F8E}" presName="vert1" presStyleCnt="0"/>
      <dgm:spPr/>
    </dgm:pt>
    <dgm:pt modelId="{9B8648B5-E23D-48D5-BB35-5B85AF220F44}" type="pres">
      <dgm:prSet presAssocID="{4CA17603-4C92-447A-9B33-5FA5021A4433}" presName="thickLine" presStyleLbl="alignNode1" presStyleIdx="4" presStyleCnt="8"/>
      <dgm:spPr/>
    </dgm:pt>
    <dgm:pt modelId="{D06705D9-7A6E-44DA-BC17-3FF78A6BDC5C}" type="pres">
      <dgm:prSet presAssocID="{4CA17603-4C92-447A-9B33-5FA5021A4433}" presName="horz1" presStyleCnt="0"/>
      <dgm:spPr/>
    </dgm:pt>
    <dgm:pt modelId="{F570E3A8-AF8D-4CEB-B798-40518344C6BA}" type="pres">
      <dgm:prSet presAssocID="{4CA17603-4C92-447A-9B33-5FA5021A4433}" presName="tx1" presStyleLbl="revTx" presStyleIdx="4" presStyleCnt="8"/>
      <dgm:spPr/>
    </dgm:pt>
    <dgm:pt modelId="{19A577CD-B3BC-4A89-B68F-2B2F4E4F130E}" type="pres">
      <dgm:prSet presAssocID="{4CA17603-4C92-447A-9B33-5FA5021A4433}" presName="vert1" presStyleCnt="0"/>
      <dgm:spPr/>
    </dgm:pt>
    <dgm:pt modelId="{6DE1C935-EAAD-44AB-9455-39B510DC4086}" type="pres">
      <dgm:prSet presAssocID="{C98D5A19-965F-43BB-B3BC-A721534BD48D}" presName="thickLine" presStyleLbl="alignNode1" presStyleIdx="5" presStyleCnt="8"/>
      <dgm:spPr/>
    </dgm:pt>
    <dgm:pt modelId="{A6D2B668-B72A-4635-95C5-9042C4C43103}" type="pres">
      <dgm:prSet presAssocID="{C98D5A19-965F-43BB-B3BC-A721534BD48D}" presName="horz1" presStyleCnt="0"/>
      <dgm:spPr/>
    </dgm:pt>
    <dgm:pt modelId="{CB35F81F-9B99-4D2A-BD68-FC747447766E}" type="pres">
      <dgm:prSet presAssocID="{C98D5A19-965F-43BB-B3BC-A721534BD48D}" presName="tx1" presStyleLbl="revTx" presStyleIdx="5" presStyleCnt="8"/>
      <dgm:spPr/>
    </dgm:pt>
    <dgm:pt modelId="{BE58B127-710F-4653-A0E2-D72DE7B35083}" type="pres">
      <dgm:prSet presAssocID="{C98D5A19-965F-43BB-B3BC-A721534BD48D}" presName="vert1" presStyleCnt="0"/>
      <dgm:spPr/>
    </dgm:pt>
    <dgm:pt modelId="{FDEBB4C6-8C6A-4410-B298-1F44886077D8}" type="pres">
      <dgm:prSet presAssocID="{F8A2045B-3F70-482B-84CC-73D07633F859}" presName="thickLine" presStyleLbl="alignNode1" presStyleIdx="6" presStyleCnt="8"/>
      <dgm:spPr/>
    </dgm:pt>
    <dgm:pt modelId="{DCE51EEC-CEF3-4E5B-93BB-86DA2CAC1F8D}" type="pres">
      <dgm:prSet presAssocID="{F8A2045B-3F70-482B-84CC-73D07633F859}" presName="horz1" presStyleCnt="0"/>
      <dgm:spPr/>
    </dgm:pt>
    <dgm:pt modelId="{B6C8783C-C8A8-4352-B714-16F319731777}" type="pres">
      <dgm:prSet presAssocID="{F8A2045B-3F70-482B-84CC-73D07633F859}" presName="tx1" presStyleLbl="revTx" presStyleIdx="6" presStyleCnt="8"/>
      <dgm:spPr/>
    </dgm:pt>
    <dgm:pt modelId="{BD44E844-DF29-4D99-AF33-907989851A11}" type="pres">
      <dgm:prSet presAssocID="{F8A2045B-3F70-482B-84CC-73D07633F859}" presName="vert1" presStyleCnt="0"/>
      <dgm:spPr/>
    </dgm:pt>
    <dgm:pt modelId="{D0790311-A15E-4B4F-B1DB-58ED9D3D5E2D}" type="pres">
      <dgm:prSet presAssocID="{9DB6B5E0-F822-4D5E-A91C-C53FEABF086D}" presName="thickLine" presStyleLbl="alignNode1" presStyleIdx="7" presStyleCnt="8"/>
      <dgm:spPr/>
    </dgm:pt>
    <dgm:pt modelId="{EE15168D-B135-4261-BCB5-727D778DDE41}" type="pres">
      <dgm:prSet presAssocID="{9DB6B5E0-F822-4D5E-A91C-C53FEABF086D}" presName="horz1" presStyleCnt="0"/>
      <dgm:spPr/>
    </dgm:pt>
    <dgm:pt modelId="{9D3A67E4-9DE8-4EA6-924F-00E51797A7FE}" type="pres">
      <dgm:prSet presAssocID="{9DB6B5E0-F822-4D5E-A91C-C53FEABF086D}" presName="tx1" presStyleLbl="revTx" presStyleIdx="7" presStyleCnt="8"/>
      <dgm:spPr/>
    </dgm:pt>
    <dgm:pt modelId="{72ED3C41-4CD6-4AA2-891F-63915AD4B09C}" type="pres">
      <dgm:prSet presAssocID="{9DB6B5E0-F822-4D5E-A91C-C53FEABF086D}" presName="vert1" presStyleCnt="0"/>
      <dgm:spPr/>
    </dgm:pt>
  </dgm:ptLst>
  <dgm:cxnLst>
    <dgm:cxn modelId="{3FDF6705-0EB0-4ECA-B6D2-6C26CF327D7B}" type="presOf" srcId="{AB72303B-0552-40F0-9C58-9887CB3D186F}" destId="{D9817AE8-ECFD-4396-9842-187C03D01755}" srcOrd="0" destOrd="0" presId="urn:microsoft.com/office/officeart/2008/layout/LinedList"/>
    <dgm:cxn modelId="{ECE0C820-A510-4EAA-957B-1EADDB308461}" type="presOf" srcId="{94130EC4-381F-4D05-8BAD-7EDD8AF5A3EB}" destId="{1623FB20-13EA-4A00-864D-E1380F5549EA}" srcOrd="0" destOrd="0" presId="urn:microsoft.com/office/officeart/2008/layout/LinedList"/>
    <dgm:cxn modelId="{189F3D2C-6C89-4B2E-83FE-D0047B06EDCF}" type="presOf" srcId="{7E0DC64B-1F94-48BC-995A-C032A15E9F8E}" destId="{AC10D84E-6231-453B-BC6F-92B8856A2744}" srcOrd="0" destOrd="0" presId="urn:microsoft.com/office/officeart/2008/layout/LinedList"/>
    <dgm:cxn modelId="{B0E79E31-B676-48ED-8324-296297735506}" type="presOf" srcId="{9DB6B5E0-F822-4D5E-A91C-C53FEABF086D}" destId="{9D3A67E4-9DE8-4EA6-924F-00E51797A7FE}" srcOrd="0" destOrd="0" presId="urn:microsoft.com/office/officeart/2008/layout/LinedList"/>
    <dgm:cxn modelId="{481E8132-D8E0-4B18-985A-C016BCA92220}" type="presOf" srcId="{F8A2045B-3F70-482B-84CC-73D07633F859}" destId="{B6C8783C-C8A8-4352-B714-16F319731777}" srcOrd="0" destOrd="0" presId="urn:microsoft.com/office/officeart/2008/layout/LinedList"/>
    <dgm:cxn modelId="{875DD33E-1DB9-4F03-846E-64EFFFA404C5}" srcId="{94130EC4-381F-4D05-8BAD-7EDD8AF5A3EB}" destId="{C98D5A19-965F-43BB-B3BC-A721534BD48D}" srcOrd="5" destOrd="0" parTransId="{9A5BC5BB-2A6D-455C-81A3-42903A32D1A1}" sibTransId="{7F43A76B-B5E2-4FBB-812A-228ED397D766}"/>
    <dgm:cxn modelId="{B01F2E47-BF50-49B4-B58F-AF421096D0D1}" srcId="{94130EC4-381F-4D05-8BAD-7EDD8AF5A3EB}" destId="{0D17E5E2-D94D-49CA-8895-2BDBB84A76A8}" srcOrd="1" destOrd="0" parTransId="{2E595112-8192-45FD-B4EE-90393633618B}" sibTransId="{8BA86FB3-F7FA-4D4D-9015-3ACFF0AFC017}"/>
    <dgm:cxn modelId="{49BEC784-C176-4854-87C2-F2D41A694572}" type="presOf" srcId="{0D17E5E2-D94D-49CA-8895-2BDBB84A76A8}" destId="{C977CE77-60E0-42C5-9547-431B6A31EEAC}" srcOrd="0" destOrd="0" presId="urn:microsoft.com/office/officeart/2008/layout/LinedList"/>
    <dgm:cxn modelId="{44A3BE88-2072-48EB-BAA7-F93E799759BB}" srcId="{94130EC4-381F-4D05-8BAD-7EDD8AF5A3EB}" destId="{08AC097B-F395-4F20-BF9B-EB96DC3D462A}" srcOrd="0" destOrd="0" parTransId="{78C691AD-4C03-481D-A868-F9948326038B}" sibTransId="{32F41CBB-3A70-4C7B-A60F-68B846E8072A}"/>
    <dgm:cxn modelId="{557EC188-AF68-4ED6-B72B-47AE9F5CA171}" type="presOf" srcId="{C98D5A19-965F-43BB-B3BC-A721534BD48D}" destId="{CB35F81F-9B99-4D2A-BD68-FC747447766E}" srcOrd="0" destOrd="0" presId="urn:microsoft.com/office/officeart/2008/layout/LinedList"/>
    <dgm:cxn modelId="{2ED70797-7B55-4A55-AE83-5A737BD0DCE1}" srcId="{94130EC4-381F-4D05-8BAD-7EDD8AF5A3EB}" destId="{4CA17603-4C92-447A-9B33-5FA5021A4433}" srcOrd="4" destOrd="0" parTransId="{4AF1BDE6-B8E1-491B-9053-B9F78F21BCC9}" sibTransId="{BE3E242E-7310-4ED9-A165-EF1B7AEE95E0}"/>
    <dgm:cxn modelId="{1764C999-BEE4-414C-9D81-1E4C1F7A53EF}" srcId="{94130EC4-381F-4D05-8BAD-7EDD8AF5A3EB}" destId="{F8A2045B-3F70-482B-84CC-73D07633F859}" srcOrd="6" destOrd="0" parTransId="{C1C6F97B-CA90-4B63-85C2-0BF937066E0E}" sibTransId="{26D382EC-B2CA-454F-BFE8-C8F0E1203BA4}"/>
    <dgm:cxn modelId="{8BD737AD-B2C1-465D-83F2-464A0E8944ED}" srcId="{94130EC4-381F-4D05-8BAD-7EDD8AF5A3EB}" destId="{7E0DC64B-1F94-48BC-995A-C032A15E9F8E}" srcOrd="3" destOrd="0" parTransId="{0BA20F1A-E31B-4B30-A1A2-B246BB15E781}" sibTransId="{144A0A36-6EED-48F9-AC5B-F3B2A564F961}"/>
    <dgm:cxn modelId="{50C2B8CF-10F9-4D75-B966-E43AF3E8B5E0}" srcId="{94130EC4-381F-4D05-8BAD-7EDD8AF5A3EB}" destId="{9DB6B5E0-F822-4D5E-A91C-C53FEABF086D}" srcOrd="7" destOrd="0" parTransId="{06157419-BFF1-46F3-AC9E-1E97EDBC2D8B}" sibTransId="{B76D669A-D83E-4964-B4B4-B727C3FBBD15}"/>
    <dgm:cxn modelId="{19D869D7-E84F-44E5-9345-E3E476240C10}" type="presOf" srcId="{4CA17603-4C92-447A-9B33-5FA5021A4433}" destId="{F570E3A8-AF8D-4CEB-B798-40518344C6BA}" srcOrd="0" destOrd="0" presId="urn:microsoft.com/office/officeart/2008/layout/LinedList"/>
    <dgm:cxn modelId="{82C29BF8-E658-44DC-937A-690405D40177}" srcId="{94130EC4-381F-4D05-8BAD-7EDD8AF5A3EB}" destId="{AB72303B-0552-40F0-9C58-9887CB3D186F}" srcOrd="2" destOrd="0" parTransId="{8EC8F3A0-A89C-40CC-B858-5B6096B7071A}" sibTransId="{8A48E471-4284-4E96-9BB3-354C69E213F1}"/>
    <dgm:cxn modelId="{B5A820FF-4367-4A63-BEDE-0C56CE24B3BE}" type="presOf" srcId="{08AC097B-F395-4F20-BF9B-EB96DC3D462A}" destId="{FDF8967C-95C7-4790-B98A-17B14409E8E7}" srcOrd="0" destOrd="0" presId="urn:microsoft.com/office/officeart/2008/layout/LinedList"/>
    <dgm:cxn modelId="{87BB5721-B7A7-4368-99D6-CADB5342F5E1}" type="presParOf" srcId="{1623FB20-13EA-4A00-864D-E1380F5549EA}" destId="{09826E57-9F5D-41EB-81CF-A78A50899100}" srcOrd="0" destOrd="0" presId="urn:microsoft.com/office/officeart/2008/layout/LinedList"/>
    <dgm:cxn modelId="{68863D55-01E9-4216-9C84-1BC31E4FEF2B}" type="presParOf" srcId="{1623FB20-13EA-4A00-864D-E1380F5549EA}" destId="{60EE0E9A-FF5B-4BAF-8DE5-8ACF35E1B360}" srcOrd="1" destOrd="0" presId="urn:microsoft.com/office/officeart/2008/layout/LinedList"/>
    <dgm:cxn modelId="{4F09B4EC-F60B-497B-A81E-30340C66332E}" type="presParOf" srcId="{60EE0E9A-FF5B-4BAF-8DE5-8ACF35E1B360}" destId="{FDF8967C-95C7-4790-B98A-17B14409E8E7}" srcOrd="0" destOrd="0" presId="urn:microsoft.com/office/officeart/2008/layout/LinedList"/>
    <dgm:cxn modelId="{15E251A4-413E-46EB-BEBE-0B2CCC066290}" type="presParOf" srcId="{60EE0E9A-FF5B-4BAF-8DE5-8ACF35E1B360}" destId="{349AC6CF-280B-4A03-9583-272E887316DC}" srcOrd="1" destOrd="0" presId="urn:microsoft.com/office/officeart/2008/layout/LinedList"/>
    <dgm:cxn modelId="{F7A50F1E-DE44-4398-B04A-8DAA006911B3}" type="presParOf" srcId="{1623FB20-13EA-4A00-864D-E1380F5549EA}" destId="{BD9ACB41-DB30-461F-9645-1714187C742F}" srcOrd="2" destOrd="0" presId="urn:microsoft.com/office/officeart/2008/layout/LinedList"/>
    <dgm:cxn modelId="{9FB42092-6B59-4523-9B82-DA561DF178C9}" type="presParOf" srcId="{1623FB20-13EA-4A00-864D-E1380F5549EA}" destId="{E9DAB9FC-3300-418C-9B1A-5642BD5F0ABC}" srcOrd="3" destOrd="0" presId="urn:microsoft.com/office/officeart/2008/layout/LinedList"/>
    <dgm:cxn modelId="{9517CA8A-0873-493B-9CB6-99B6C18A6785}" type="presParOf" srcId="{E9DAB9FC-3300-418C-9B1A-5642BD5F0ABC}" destId="{C977CE77-60E0-42C5-9547-431B6A31EEAC}" srcOrd="0" destOrd="0" presId="urn:microsoft.com/office/officeart/2008/layout/LinedList"/>
    <dgm:cxn modelId="{5B5D4331-8E95-45A0-9B0A-B8A81C548105}" type="presParOf" srcId="{E9DAB9FC-3300-418C-9B1A-5642BD5F0ABC}" destId="{2A69F02F-E0FC-4B91-918B-FC1E69FD6753}" srcOrd="1" destOrd="0" presId="urn:microsoft.com/office/officeart/2008/layout/LinedList"/>
    <dgm:cxn modelId="{3E34A2DB-C8B3-4E76-A613-F32CFE61049C}" type="presParOf" srcId="{1623FB20-13EA-4A00-864D-E1380F5549EA}" destId="{1C441688-95F9-49CF-A657-DD935BE387AD}" srcOrd="4" destOrd="0" presId="urn:microsoft.com/office/officeart/2008/layout/LinedList"/>
    <dgm:cxn modelId="{1747C802-7B55-4AC0-B928-F75B0081A744}" type="presParOf" srcId="{1623FB20-13EA-4A00-864D-E1380F5549EA}" destId="{85EBBDBA-7BA7-4CB7-8D84-0F0BF31B62EA}" srcOrd="5" destOrd="0" presId="urn:microsoft.com/office/officeart/2008/layout/LinedList"/>
    <dgm:cxn modelId="{14E95118-1184-4165-A086-6BAAB946A725}" type="presParOf" srcId="{85EBBDBA-7BA7-4CB7-8D84-0F0BF31B62EA}" destId="{D9817AE8-ECFD-4396-9842-187C03D01755}" srcOrd="0" destOrd="0" presId="urn:microsoft.com/office/officeart/2008/layout/LinedList"/>
    <dgm:cxn modelId="{A9A7B176-410C-4FD2-A105-B976F32231EA}" type="presParOf" srcId="{85EBBDBA-7BA7-4CB7-8D84-0F0BF31B62EA}" destId="{E3849BCA-46A2-4CC4-A47E-06C32472F90B}" srcOrd="1" destOrd="0" presId="urn:microsoft.com/office/officeart/2008/layout/LinedList"/>
    <dgm:cxn modelId="{27C0C84B-8358-4ED8-B923-472C937F7798}" type="presParOf" srcId="{1623FB20-13EA-4A00-864D-E1380F5549EA}" destId="{C50EF381-A743-48AA-A09E-C3B6BE16018E}" srcOrd="6" destOrd="0" presId="urn:microsoft.com/office/officeart/2008/layout/LinedList"/>
    <dgm:cxn modelId="{3BAE8C3A-82AB-4E96-9B4F-B9D207F55AB7}" type="presParOf" srcId="{1623FB20-13EA-4A00-864D-E1380F5549EA}" destId="{C6573630-25D7-43EE-9355-481C695F764E}" srcOrd="7" destOrd="0" presId="urn:microsoft.com/office/officeart/2008/layout/LinedList"/>
    <dgm:cxn modelId="{D5CFD531-E716-4F65-961F-DA978189BA0F}" type="presParOf" srcId="{C6573630-25D7-43EE-9355-481C695F764E}" destId="{AC10D84E-6231-453B-BC6F-92B8856A2744}" srcOrd="0" destOrd="0" presId="urn:microsoft.com/office/officeart/2008/layout/LinedList"/>
    <dgm:cxn modelId="{2B9A32AA-58A6-451D-B610-D91F9C9B54E1}" type="presParOf" srcId="{C6573630-25D7-43EE-9355-481C695F764E}" destId="{9B738B50-2947-4A8B-B4BC-C16E3409E865}" srcOrd="1" destOrd="0" presId="urn:microsoft.com/office/officeart/2008/layout/LinedList"/>
    <dgm:cxn modelId="{D317A49A-D798-4502-B058-E3D3917B9640}" type="presParOf" srcId="{1623FB20-13EA-4A00-864D-E1380F5549EA}" destId="{9B8648B5-E23D-48D5-BB35-5B85AF220F44}" srcOrd="8" destOrd="0" presId="urn:microsoft.com/office/officeart/2008/layout/LinedList"/>
    <dgm:cxn modelId="{CF32E5E4-20F7-46B7-B802-859034A86E0D}" type="presParOf" srcId="{1623FB20-13EA-4A00-864D-E1380F5549EA}" destId="{D06705D9-7A6E-44DA-BC17-3FF78A6BDC5C}" srcOrd="9" destOrd="0" presId="urn:microsoft.com/office/officeart/2008/layout/LinedList"/>
    <dgm:cxn modelId="{A8B44B48-D34D-43C4-8EDC-26B624CC1F72}" type="presParOf" srcId="{D06705D9-7A6E-44DA-BC17-3FF78A6BDC5C}" destId="{F570E3A8-AF8D-4CEB-B798-40518344C6BA}" srcOrd="0" destOrd="0" presId="urn:microsoft.com/office/officeart/2008/layout/LinedList"/>
    <dgm:cxn modelId="{AE7C9F63-051B-4B14-A0CA-ABD340E882C9}" type="presParOf" srcId="{D06705D9-7A6E-44DA-BC17-3FF78A6BDC5C}" destId="{19A577CD-B3BC-4A89-B68F-2B2F4E4F130E}" srcOrd="1" destOrd="0" presId="urn:microsoft.com/office/officeart/2008/layout/LinedList"/>
    <dgm:cxn modelId="{0E9D9742-6AEA-4A14-BDE2-0F0D74B88BB9}" type="presParOf" srcId="{1623FB20-13EA-4A00-864D-E1380F5549EA}" destId="{6DE1C935-EAAD-44AB-9455-39B510DC4086}" srcOrd="10" destOrd="0" presId="urn:microsoft.com/office/officeart/2008/layout/LinedList"/>
    <dgm:cxn modelId="{9D55E97E-94E1-4D5F-AC48-FEF875B1395E}" type="presParOf" srcId="{1623FB20-13EA-4A00-864D-E1380F5549EA}" destId="{A6D2B668-B72A-4635-95C5-9042C4C43103}" srcOrd="11" destOrd="0" presId="urn:microsoft.com/office/officeart/2008/layout/LinedList"/>
    <dgm:cxn modelId="{93A98B65-B43C-4652-A17B-2739864E7DC1}" type="presParOf" srcId="{A6D2B668-B72A-4635-95C5-9042C4C43103}" destId="{CB35F81F-9B99-4D2A-BD68-FC747447766E}" srcOrd="0" destOrd="0" presId="urn:microsoft.com/office/officeart/2008/layout/LinedList"/>
    <dgm:cxn modelId="{567F5462-2887-4370-89F4-50972258D781}" type="presParOf" srcId="{A6D2B668-B72A-4635-95C5-9042C4C43103}" destId="{BE58B127-710F-4653-A0E2-D72DE7B35083}" srcOrd="1" destOrd="0" presId="urn:microsoft.com/office/officeart/2008/layout/LinedList"/>
    <dgm:cxn modelId="{A88D34A9-3540-47A7-9E6E-A987D5EB6524}" type="presParOf" srcId="{1623FB20-13EA-4A00-864D-E1380F5549EA}" destId="{FDEBB4C6-8C6A-4410-B298-1F44886077D8}" srcOrd="12" destOrd="0" presId="urn:microsoft.com/office/officeart/2008/layout/LinedList"/>
    <dgm:cxn modelId="{7FF82C46-2F9A-46C6-B7E7-E0E03E8DF9D2}" type="presParOf" srcId="{1623FB20-13EA-4A00-864D-E1380F5549EA}" destId="{DCE51EEC-CEF3-4E5B-93BB-86DA2CAC1F8D}" srcOrd="13" destOrd="0" presId="urn:microsoft.com/office/officeart/2008/layout/LinedList"/>
    <dgm:cxn modelId="{68E9A8D1-31D1-416B-B7E8-443993BC3E7D}" type="presParOf" srcId="{DCE51EEC-CEF3-4E5B-93BB-86DA2CAC1F8D}" destId="{B6C8783C-C8A8-4352-B714-16F319731777}" srcOrd="0" destOrd="0" presId="urn:microsoft.com/office/officeart/2008/layout/LinedList"/>
    <dgm:cxn modelId="{69490498-C21C-425E-BC7F-04A33F1B8CB6}" type="presParOf" srcId="{DCE51EEC-CEF3-4E5B-93BB-86DA2CAC1F8D}" destId="{BD44E844-DF29-4D99-AF33-907989851A11}" srcOrd="1" destOrd="0" presId="urn:microsoft.com/office/officeart/2008/layout/LinedList"/>
    <dgm:cxn modelId="{844C4AF9-C269-4807-81FD-2FFA53553925}" type="presParOf" srcId="{1623FB20-13EA-4A00-864D-E1380F5549EA}" destId="{D0790311-A15E-4B4F-B1DB-58ED9D3D5E2D}" srcOrd="14" destOrd="0" presId="urn:microsoft.com/office/officeart/2008/layout/LinedList"/>
    <dgm:cxn modelId="{7CDCAA7A-0D5D-4B30-8FEC-8EB26A6D3C84}" type="presParOf" srcId="{1623FB20-13EA-4A00-864D-E1380F5549EA}" destId="{EE15168D-B135-4261-BCB5-727D778DDE41}" srcOrd="15" destOrd="0" presId="urn:microsoft.com/office/officeart/2008/layout/LinedList"/>
    <dgm:cxn modelId="{43BE3B04-D283-4112-A757-11217618EEE5}" type="presParOf" srcId="{EE15168D-B135-4261-BCB5-727D778DDE41}" destId="{9D3A67E4-9DE8-4EA6-924F-00E51797A7FE}" srcOrd="0" destOrd="0" presId="urn:microsoft.com/office/officeart/2008/layout/LinedList"/>
    <dgm:cxn modelId="{B0155487-1459-41F7-A850-5BBC2CC6EA0B}" type="presParOf" srcId="{EE15168D-B135-4261-BCB5-727D778DDE41}" destId="{72ED3C41-4CD6-4AA2-891F-63915AD4B0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5CC049-C1C1-44C6-A577-1761E860326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F92F4B-653F-45C7-BEF8-E512C0F92DA3}">
      <dgm:prSet/>
      <dgm:spPr/>
      <dgm:t>
        <a:bodyPr/>
        <a:lstStyle/>
        <a:p>
          <a:r>
            <a:rPr lang="pt-BR"/>
            <a:t>Onipotência: δύναμις (</a:t>
          </a:r>
          <a:r>
            <a:rPr lang="pt-BR" i="1"/>
            <a:t>dynamis</a:t>
          </a:r>
          <a:r>
            <a:rPr lang="pt-BR"/>
            <a:t>) — Lc 1.35</a:t>
          </a:r>
          <a:endParaRPr lang="en-US"/>
        </a:p>
      </dgm:t>
    </dgm:pt>
    <dgm:pt modelId="{17DA37BB-1F02-45C3-B688-58FE1374A1AA}" type="parTrans" cxnId="{8FFD943E-7466-4C9F-8308-8D20BF7F4639}">
      <dgm:prSet/>
      <dgm:spPr/>
      <dgm:t>
        <a:bodyPr/>
        <a:lstStyle/>
        <a:p>
          <a:endParaRPr lang="en-US"/>
        </a:p>
      </dgm:t>
    </dgm:pt>
    <dgm:pt modelId="{BA85523E-5C11-4CF8-A372-5BC7443CCC5C}" type="sibTrans" cxnId="{8FFD943E-7466-4C9F-8308-8D20BF7F4639}">
      <dgm:prSet/>
      <dgm:spPr/>
      <dgm:t>
        <a:bodyPr/>
        <a:lstStyle/>
        <a:p>
          <a:endParaRPr lang="en-US"/>
        </a:p>
      </dgm:t>
    </dgm:pt>
    <dgm:pt modelId="{C089331C-58C5-46A0-8EAF-F31A3D91A4FC}">
      <dgm:prSet/>
      <dgm:spPr/>
      <dgm:t>
        <a:bodyPr/>
        <a:lstStyle/>
        <a:p>
          <a:r>
            <a:rPr lang="pt-BR"/>
            <a:t>Onisciência: ἐραυνᾷ (</a:t>
          </a:r>
          <a:r>
            <a:rPr lang="pt-BR" i="1"/>
            <a:t>erauna</a:t>
          </a:r>
          <a:r>
            <a:rPr lang="pt-BR"/>
            <a:t>) — 1Co 2.10</a:t>
          </a:r>
          <a:endParaRPr lang="en-US"/>
        </a:p>
      </dgm:t>
    </dgm:pt>
    <dgm:pt modelId="{C6F2C10B-7E0B-4F94-8437-666BC189617E}" type="parTrans" cxnId="{55A66885-F4F5-4BD9-8CF4-3021D05D635F}">
      <dgm:prSet/>
      <dgm:spPr/>
      <dgm:t>
        <a:bodyPr/>
        <a:lstStyle/>
        <a:p>
          <a:endParaRPr lang="en-US"/>
        </a:p>
      </dgm:t>
    </dgm:pt>
    <dgm:pt modelId="{74267B3C-27EC-41A2-9BAD-AFCD1C3EEEAD}" type="sibTrans" cxnId="{55A66885-F4F5-4BD9-8CF4-3021D05D635F}">
      <dgm:prSet/>
      <dgm:spPr/>
      <dgm:t>
        <a:bodyPr/>
        <a:lstStyle/>
        <a:p>
          <a:endParaRPr lang="en-US"/>
        </a:p>
      </dgm:t>
    </dgm:pt>
    <dgm:pt modelId="{8E393E5B-8DAD-44DF-99AC-2A1DF575F6EA}">
      <dgm:prSet/>
      <dgm:spPr/>
      <dgm:t>
        <a:bodyPr/>
        <a:lstStyle/>
        <a:p>
          <a:r>
            <a:rPr lang="pt-BR"/>
            <a:t>Onipresença: Sl 139.7–10</a:t>
          </a:r>
          <a:endParaRPr lang="en-US"/>
        </a:p>
      </dgm:t>
    </dgm:pt>
    <dgm:pt modelId="{1391022C-0033-4B4E-BFF2-95C2E4E6FCEC}" type="parTrans" cxnId="{99D03863-CDA4-426B-A4D5-227BFB5B852C}">
      <dgm:prSet/>
      <dgm:spPr/>
      <dgm:t>
        <a:bodyPr/>
        <a:lstStyle/>
        <a:p>
          <a:endParaRPr lang="en-US"/>
        </a:p>
      </dgm:t>
    </dgm:pt>
    <dgm:pt modelId="{408596F9-3627-4611-9900-5ACC2D601E2D}" type="sibTrans" cxnId="{99D03863-CDA4-426B-A4D5-227BFB5B852C}">
      <dgm:prSet/>
      <dgm:spPr/>
      <dgm:t>
        <a:bodyPr/>
        <a:lstStyle/>
        <a:p>
          <a:endParaRPr lang="en-US"/>
        </a:p>
      </dgm:t>
    </dgm:pt>
    <dgm:pt modelId="{1AE84407-1C9F-4CE3-BCE7-1A105F09997B}">
      <dgm:prSet/>
      <dgm:spPr/>
      <dgm:t>
        <a:bodyPr/>
        <a:lstStyle/>
        <a:p>
          <a:r>
            <a:rPr lang="pt-BR"/>
            <a:t>Eternidade: Hb 9.14 — “Espírito eterno”</a:t>
          </a:r>
          <a:endParaRPr lang="en-US"/>
        </a:p>
      </dgm:t>
    </dgm:pt>
    <dgm:pt modelId="{39549265-9E7A-4303-9961-FD913B49D35B}" type="parTrans" cxnId="{842D0B8F-3F0C-4A7A-A6B4-39201D04F0DF}">
      <dgm:prSet/>
      <dgm:spPr/>
      <dgm:t>
        <a:bodyPr/>
        <a:lstStyle/>
        <a:p>
          <a:endParaRPr lang="en-US"/>
        </a:p>
      </dgm:t>
    </dgm:pt>
    <dgm:pt modelId="{EC76F621-2DE9-4586-B0BE-F6E4740E0919}" type="sibTrans" cxnId="{842D0B8F-3F0C-4A7A-A6B4-39201D04F0DF}">
      <dgm:prSet/>
      <dgm:spPr/>
      <dgm:t>
        <a:bodyPr/>
        <a:lstStyle/>
        <a:p>
          <a:endParaRPr lang="en-US"/>
        </a:p>
      </dgm:t>
    </dgm:pt>
    <dgm:pt modelId="{97F31B32-354C-4067-8825-BE0CAAD758BE}">
      <dgm:prSet/>
      <dgm:spPr/>
      <dgm:t>
        <a:bodyPr/>
        <a:lstStyle/>
        <a:p>
          <a:r>
            <a:rPr lang="pt-BR"/>
            <a:t>Ele não começou no Pentecostes.</a:t>
          </a:r>
          <a:endParaRPr lang="en-US"/>
        </a:p>
      </dgm:t>
    </dgm:pt>
    <dgm:pt modelId="{DD43771F-0E16-4EB6-8BA5-FC002389ABF4}" type="parTrans" cxnId="{F0284B65-1053-4CFD-98D2-FB9B2435AC07}">
      <dgm:prSet/>
      <dgm:spPr/>
      <dgm:t>
        <a:bodyPr/>
        <a:lstStyle/>
        <a:p>
          <a:endParaRPr lang="en-US"/>
        </a:p>
      </dgm:t>
    </dgm:pt>
    <dgm:pt modelId="{CF613F7D-C432-4A5A-9880-C01972D94FB7}" type="sibTrans" cxnId="{F0284B65-1053-4CFD-98D2-FB9B2435AC07}">
      <dgm:prSet/>
      <dgm:spPr/>
      <dgm:t>
        <a:bodyPr/>
        <a:lstStyle/>
        <a:p>
          <a:endParaRPr lang="en-US"/>
        </a:p>
      </dgm:t>
    </dgm:pt>
    <dgm:pt modelId="{720130AB-4853-4733-9D19-252EA4D6B93B}">
      <dgm:prSet/>
      <dgm:spPr/>
      <dgm:t>
        <a:bodyPr/>
        <a:lstStyle/>
        <a:p>
          <a:r>
            <a:rPr lang="pt-BR"/>
            <a:t>Atuava:</a:t>
          </a:r>
          <a:endParaRPr lang="en-US"/>
        </a:p>
      </dgm:t>
    </dgm:pt>
    <dgm:pt modelId="{C27CDC84-356F-4B94-9749-B44DE18A50D2}" type="parTrans" cxnId="{88E5942D-755F-4B34-8C7E-A48E053EBE16}">
      <dgm:prSet/>
      <dgm:spPr/>
      <dgm:t>
        <a:bodyPr/>
        <a:lstStyle/>
        <a:p>
          <a:endParaRPr lang="en-US"/>
        </a:p>
      </dgm:t>
    </dgm:pt>
    <dgm:pt modelId="{19F2092D-3497-4910-A84A-919F1541F86E}" type="sibTrans" cxnId="{88E5942D-755F-4B34-8C7E-A48E053EBE16}">
      <dgm:prSet/>
      <dgm:spPr/>
      <dgm:t>
        <a:bodyPr/>
        <a:lstStyle/>
        <a:p>
          <a:endParaRPr lang="en-US"/>
        </a:p>
      </dgm:t>
    </dgm:pt>
    <dgm:pt modelId="{81214C25-2128-4E33-AA3B-7FC81FBFDFC5}">
      <dgm:prSet/>
      <dgm:spPr/>
      <dgm:t>
        <a:bodyPr/>
        <a:lstStyle/>
        <a:p>
          <a:r>
            <a:rPr lang="pt-BR"/>
            <a:t>Na Criação (Gn 1.2)</a:t>
          </a:r>
          <a:endParaRPr lang="en-US"/>
        </a:p>
      </dgm:t>
    </dgm:pt>
    <dgm:pt modelId="{ED950C15-0E60-4890-93A3-62A0515DE904}" type="parTrans" cxnId="{CC6C8A3B-AB4E-4869-BBF3-3CF567F6EB5C}">
      <dgm:prSet/>
      <dgm:spPr/>
      <dgm:t>
        <a:bodyPr/>
        <a:lstStyle/>
        <a:p>
          <a:endParaRPr lang="en-US"/>
        </a:p>
      </dgm:t>
    </dgm:pt>
    <dgm:pt modelId="{9221BA6C-2F2A-4FC3-88AA-60A5869D16B1}" type="sibTrans" cxnId="{CC6C8A3B-AB4E-4869-BBF3-3CF567F6EB5C}">
      <dgm:prSet/>
      <dgm:spPr/>
      <dgm:t>
        <a:bodyPr/>
        <a:lstStyle/>
        <a:p>
          <a:endParaRPr lang="en-US"/>
        </a:p>
      </dgm:t>
    </dgm:pt>
    <dgm:pt modelId="{AF6DBAE8-FE31-4483-91B3-C395AFD89702}">
      <dgm:prSet/>
      <dgm:spPr/>
      <dgm:t>
        <a:bodyPr/>
        <a:lstStyle/>
        <a:p>
          <a:r>
            <a:rPr lang="pt-BR"/>
            <a:t>Na inspiração profética</a:t>
          </a:r>
          <a:endParaRPr lang="en-US"/>
        </a:p>
      </dgm:t>
    </dgm:pt>
    <dgm:pt modelId="{BE4A4C38-0C22-4667-9F93-9645DA590D3D}" type="parTrans" cxnId="{559D075E-5016-419C-AE43-329DFF1983C1}">
      <dgm:prSet/>
      <dgm:spPr/>
      <dgm:t>
        <a:bodyPr/>
        <a:lstStyle/>
        <a:p>
          <a:endParaRPr lang="en-US"/>
        </a:p>
      </dgm:t>
    </dgm:pt>
    <dgm:pt modelId="{FF36A244-1E2E-47EC-9EA8-68EE3200FCE2}" type="sibTrans" cxnId="{559D075E-5016-419C-AE43-329DFF1983C1}">
      <dgm:prSet/>
      <dgm:spPr/>
      <dgm:t>
        <a:bodyPr/>
        <a:lstStyle/>
        <a:p>
          <a:endParaRPr lang="en-US"/>
        </a:p>
      </dgm:t>
    </dgm:pt>
    <dgm:pt modelId="{C3F317C2-D4FA-4FEC-9CEF-F259F62EEE70}">
      <dgm:prSet/>
      <dgm:spPr/>
      <dgm:t>
        <a:bodyPr/>
        <a:lstStyle/>
        <a:p>
          <a:r>
            <a:rPr lang="pt-BR"/>
            <a:t>Na regeneração no AT</a:t>
          </a:r>
          <a:endParaRPr lang="en-US"/>
        </a:p>
      </dgm:t>
    </dgm:pt>
    <dgm:pt modelId="{323F10FD-2487-4EE0-9497-1F511EFC0FA7}" type="parTrans" cxnId="{3EBDF3F3-11EF-4174-BFD2-6E1361C18821}">
      <dgm:prSet/>
      <dgm:spPr/>
      <dgm:t>
        <a:bodyPr/>
        <a:lstStyle/>
        <a:p>
          <a:endParaRPr lang="en-US"/>
        </a:p>
      </dgm:t>
    </dgm:pt>
    <dgm:pt modelId="{0F16616D-4923-44FB-AD0C-90075544CA2F}" type="sibTrans" cxnId="{3EBDF3F3-11EF-4174-BFD2-6E1361C18821}">
      <dgm:prSet/>
      <dgm:spPr/>
      <dgm:t>
        <a:bodyPr/>
        <a:lstStyle/>
        <a:p>
          <a:endParaRPr lang="en-US"/>
        </a:p>
      </dgm:t>
    </dgm:pt>
    <dgm:pt modelId="{3AC52CF8-0031-4D98-9A06-C9C481C6D50B}" type="pres">
      <dgm:prSet presAssocID="{955CC049-C1C1-44C6-A577-1761E8603265}" presName="vert0" presStyleCnt="0">
        <dgm:presLayoutVars>
          <dgm:dir/>
          <dgm:animOne val="branch"/>
          <dgm:animLvl val="lvl"/>
        </dgm:presLayoutVars>
      </dgm:prSet>
      <dgm:spPr/>
    </dgm:pt>
    <dgm:pt modelId="{E5C8D3D9-CF1F-440B-8450-A069571C4B81}" type="pres">
      <dgm:prSet presAssocID="{BCF92F4B-653F-45C7-BEF8-E512C0F92DA3}" presName="thickLine" presStyleLbl="alignNode1" presStyleIdx="0" presStyleCnt="9"/>
      <dgm:spPr/>
    </dgm:pt>
    <dgm:pt modelId="{B677F7FB-EC49-4483-8605-FA4CD32AA44E}" type="pres">
      <dgm:prSet presAssocID="{BCF92F4B-653F-45C7-BEF8-E512C0F92DA3}" presName="horz1" presStyleCnt="0"/>
      <dgm:spPr/>
    </dgm:pt>
    <dgm:pt modelId="{92894E15-1795-41CC-A384-2426001815E4}" type="pres">
      <dgm:prSet presAssocID="{BCF92F4B-653F-45C7-BEF8-E512C0F92DA3}" presName="tx1" presStyleLbl="revTx" presStyleIdx="0" presStyleCnt="9"/>
      <dgm:spPr/>
    </dgm:pt>
    <dgm:pt modelId="{C295103A-3003-4991-B70F-4BE62CF3CC02}" type="pres">
      <dgm:prSet presAssocID="{BCF92F4B-653F-45C7-BEF8-E512C0F92DA3}" presName="vert1" presStyleCnt="0"/>
      <dgm:spPr/>
    </dgm:pt>
    <dgm:pt modelId="{6D994C6D-DAB4-4A98-9629-9CEFAA399568}" type="pres">
      <dgm:prSet presAssocID="{C089331C-58C5-46A0-8EAF-F31A3D91A4FC}" presName="thickLine" presStyleLbl="alignNode1" presStyleIdx="1" presStyleCnt="9"/>
      <dgm:spPr/>
    </dgm:pt>
    <dgm:pt modelId="{1017C892-9AFD-4756-9E1E-25E9652A0ACF}" type="pres">
      <dgm:prSet presAssocID="{C089331C-58C5-46A0-8EAF-F31A3D91A4FC}" presName="horz1" presStyleCnt="0"/>
      <dgm:spPr/>
    </dgm:pt>
    <dgm:pt modelId="{48282D0B-60B9-4D4E-8F56-D73114D7D55F}" type="pres">
      <dgm:prSet presAssocID="{C089331C-58C5-46A0-8EAF-F31A3D91A4FC}" presName="tx1" presStyleLbl="revTx" presStyleIdx="1" presStyleCnt="9"/>
      <dgm:spPr/>
    </dgm:pt>
    <dgm:pt modelId="{C5F8806C-D6D4-447A-8244-A9D944F55C71}" type="pres">
      <dgm:prSet presAssocID="{C089331C-58C5-46A0-8EAF-F31A3D91A4FC}" presName="vert1" presStyleCnt="0"/>
      <dgm:spPr/>
    </dgm:pt>
    <dgm:pt modelId="{799316C6-CD47-4704-97A1-E5165EE2A697}" type="pres">
      <dgm:prSet presAssocID="{8E393E5B-8DAD-44DF-99AC-2A1DF575F6EA}" presName="thickLine" presStyleLbl="alignNode1" presStyleIdx="2" presStyleCnt="9"/>
      <dgm:spPr/>
    </dgm:pt>
    <dgm:pt modelId="{55881868-7B9A-410E-B8EF-77FEAE4A731F}" type="pres">
      <dgm:prSet presAssocID="{8E393E5B-8DAD-44DF-99AC-2A1DF575F6EA}" presName="horz1" presStyleCnt="0"/>
      <dgm:spPr/>
    </dgm:pt>
    <dgm:pt modelId="{26183ACC-B325-4924-BD55-CB6AFC0932D0}" type="pres">
      <dgm:prSet presAssocID="{8E393E5B-8DAD-44DF-99AC-2A1DF575F6EA}" presName="tx1" presStyleLbl="revTx" presStyleIdx="2" presStyleCnt="9"/>
      <dgm:spPr/>
    </dgm:pt>
    <dgm:pt modelId="{CB559492-EFE3-435B-BCAD-61D48516C377}" type="pres">
      <dgm:prSet presAssocID="{8E393E5B-8DAD-44DF-99AC-2A1DF575F6EA}" presName="vert1" presStyleCnt="0"/>
      <dgm:spPr/>
    </dgm:pt>
    <dgm:pt modelId="{F9D337E7-69A2-48AC-8798-EC622C9D7A1E}" type="pres">
      <dgm:prSet presAssocID="{1AE84407-1C9F-4CE3-BCE7-1A105F09997B}" presName="thickLine" presStyleLbl="alignNode1" presStyleIdx="3" presStyleCnt="9"/>
      <dgm:spPr/>
    </dgm:pt>
    <dgm:pt modelId="{EB560234-96C1-424E-ABEE-00CE1B7898A2}" type="pres">
      <dgm:prSet presAssocID="{1AE84407-1C9F-4CE3-BCE7-1A105F09997B}" presName="horz1" presStyleCnt="0"/>
      <dgm:spPr/>
    </dgm:pt>
    <dgm:pt modelId="{9267379B-FD72-478D-BC1F-D03DDA72590B}" type="pres">
      <dgm:prSet presAssocID="{1AE84407-1C9F-4CE3-BCE7-1A105F09997B}" presName="tx1" presStyleLbl="revTx" presStyleIdx="3" presStyleCnt="9"/>
      <dgm:spPr/>
    </dgm:pt>
    <dgm:pt modelId="{069748B4-3B7C-4FFA-9165-12DC780ECB27}" type="pres">
      <dgm:prSet presAssocID="{1AE84407-1C9F-4CE3-BCE7-1A105F09997B}" presName="vert1" presStyleCnt="0"/>
      <dgm:spPr/>
    </dgm:pt>
    <dgm:pt modelId="{7DA3895D-261F-49D4-923A-8E917D86720D}" type="pres">
      <dgm:prSet presAssocID="{97F31B32-354C-4067-8825-BE0CAAD758BE}" presName="thickLine" presStyleLbl="alignNode1" presStyleIdx="4" presStyleCnt="9"/>
      <dgm:spPr/>
    </dgm:pt>
    <dgm:pt modelId="{29A10875-33D8-4D7B-A4B4-E558CE50BDE4}" type="pres">
      <dgm:prSet presAssocID="{97F31B32-354C-4067-8825-BE0CAAD758BE}" presName="horz1" presStyleCnt="0"/>
      <dgm:spPr/>
    </dgm:pt>
    <dgm:pt modelId="{EF1898D8-2C8A-4FB0-887C-35C8AC2C2EB0}" type="pres">
      <dgm:prSet presAssocID="{97F31B32-354C-4067-8825-BE0CAAD758BE}" presName="tx1" presStyleLbl="revTx" presStyleIdx="4" presStyleCnt="9"/>
      <dgm:spPr/>
    </dgm:pt>
    <dgm:pt modelId="{63436263-85DC-403F-B1F1-23433D104786}" type="pres">
      <dgm:prSet presAssocID="{97F31B32-354C-4067-8825-BE0CAAD758BE}" presName="vert1" presStyleCnt="0"/>
      <dgm:spPr/>
    </dgm:pt>
    <dgm:pt modelId="{D2217028-D928-4CB9-95D1-545E5EE619B7}" type="pres">
      <dgm:prSet presAssocID="{720130AB-4853-4733-9D19-252EA4D6B93B}" presName="thickLine" presStyleLbl="alignNode1" presStyleIdx="5" presStyleCnt="9"/>
      <dgm:spPr/>
    </dgm:pt>
    <dgm:pt modelId="{D0DF7DE1-6BD1-4C94-9864-0DF40FA77F27}" type="pres">
      <dgm:prSet presAssocID="{720130AB-4853-4733-9D19-252EA4D6B93B}" presName="horz1" presStyleCnt="0"/>
      <dgm:spPr/>
    </dgm:pt>
    <dgm:pt modelId="{74C9DB0D-91D8-4517-A3CF-0631E817F893}" type="pres">
      <dgm:prSet presAssocID="{720130AB-4853-4733-9D19-252EA4D6B93B}" presName="tx1" presStyleLbl="revTx" presStyleIdx="5" presStyleCnt="9"/>
      <dgm:spPr/>
    </dgm:pt>
    <dgm:pt modelId="{93852AA5-2799-434A-9D0D-8FACB85BDD58}" type="pres">
      <dgm:prSet presAssocID="{720130AB-4853-4733-9D19-252EA4D6B93B}" presName="vert1" presStyleCnt="0"/>
      <dgm:spPr/>
    </dgm:pt>
    <dgm:pt modelId="{274537C6-32EF-4384-961D-C45CE95B5731}" type="pres">
      <dgm:prSet presAssocID="{81214C25-2128-4E33-AA3B-7FC81FBFDFC5}" presName="thickLine" presStyleLbl="alignNode1" presStyleIdx="6" presStyleCnt="9"/>
      <dgm:spPr/>
    </dgm:pt>
    <dgm:pt modelId="{DA006780-383A-46C3-B942-4939EA0C6AB5}" type="pres">
      <dgm:prSet presAssocID="{81214C25-2128-4E33-AA3B-7FC81FBFDFC5}" presName="horz1" presStyleCnt="0"/>
      <dgm:spPr/>
    </dgm:pt>
    <dgm:pt modelId="{737328EB-C6EB-4924-A4D6-834B45917372}" type="pres">
      <dgm:prSet presAssocID="{81214C25-2128-4E33-AA3B-7FC81FBFDFC5}" presName="tx1" presStyleLbl="revTx" presStyleIdx="6" presStyleCnt="9"/>
      <dgm:spPr/>
    </dgm:pt>
    <dgm:pt modelId="{E7B6B585-3E23-49DD-86E0-C042F184C721}" type="pres">
      <dgm:prSet presAssocID="{81214C25-2128-4E33-AA3B-7FC81FBFDFC5}" presName="vert1" presStyleCnt="0"/>
      <dgm:spPr/>
    </dgm:pt>
    <dgm:pt modelId="{B3458BE7-F09D-494C-A6EA-E50417165083}" type="pres">
      <dgm:prSet presAssocID="{AF6DBAE8-FE31-4483-91B3-C395AFD89702}" presName="thickLine" presStyleLbl="alignNode1" presStyleIdx="7" presStyleCnt="9"/>
      <dgm:spPr/>
    </dgm:pt>
    <dgm:pt modelId="{E846867E-02B1-4EE8-BEC3-A6DCF05540F2}" type="pres">
      <dgm:prSet presAssocID="{AF6DBAE8-FE31-4483-91B3-C395AFD89702}" presName="horz1" presStyleCnt="0"/>
      <dgm:spPr/>
    </dgm:pt>
    <dgm:pt modelId="{C638A075-1535-4E78-8E9F-D3CD449437C5}" type="pres">
      <dgm:prSet presAssocID="{AF6DBAE8-FE31-4483-91B3-C395AFD89702}" presName="tx1" presStyleLbl="revTx" presStyleIdx="7" presStyleCnt="9"/>
      <dgm:spPr/>
    </dgm:pt>
    <dgm:pt modelId="{EE922DFF-9E1D-493D-9438-56C6E10E29FD}" type="pres">
      <dgm:prSet presAssocID="{AF6DBAE8-FE31-4483-91B3-C395AFD89702}" presName="vert1" presStyleCnt="0"/>
      <dgm:spPr/>
    </dgm:pt>
    <dgm:pt modelId="{F982A62A-F7AF-42F7-AC9F-51026B4DB630}" type="pres">
      <dgm:prSet presAssocID="{C3F317C2-D4FA-4FEC-9CEF-F259F62EEE70}" presName="thickLine" presStyleLbl="alignNode1" presStyleIdx="8" presStyleCnt="9"/>
      <dgm:spPr/>
    </dgm:pt>
    <dgm:pt modelId="{D1D79FE1-E839-4A20-A52A-2148FF8EA24C}" type="pres">
      <dgm:prSet presAssocID="{C3F317C2-D4FA-4FEC-9CEF-F259F62EEE70}" presName="horz1" presStyleCnt="0"/>
      <dgm:spPr/>
    </dgm:pt>
    <dgm:pt modelId="{D15CEE5E-0B9D-4039-94F9-606DFF57CFE6}" type="pres">
      <dgm:prSet presAssocID="{C3F317C2-D4FA-4FEC-9CEF-F259F62EEE70}" presName="tx1" presStyleLbl="revTx" presStyleIdx="8" presStyleCnt="9"/>
      <dgm:spPr/>
    </dgm:pt>
    <dgm:pt modelId="{208F2DF1-8B98-4484-9E78-79F9754E3D57}" type="pres">
      <dgm:prSet presAssocID="{C3F317C2-D4FA-4FEC-9CEF-F259F62EEE70}" presName="vert1" presStyleCnt="0"/>
      <dgm:spPr/>
    </dgm:pt>
  </dgm:ptLst>
  <dgm:cxnLst>
    <dgm:cxn modelId="{E4A36C00-97E9-47AE-BB58-71CDA848290B}" type="presOf" srcId="{BCF92F4B-653F-45C7-BEF8-E512C0F92DA3}" destId="{92894E15-1795-41CC-A384-2426001815E4}" srcOrd="0" destOrd="0" presId="urn:microsoft.com/office/officeart/2008/layout/LinedList"/>
    <dgm:cxn modelId="{9E6C2013-F238-4AB8-91A9-4ED6D1A02C1D}" type="presOf" srcId="{8E393E5B-8DAD-44DF-99AC-2A1DF575F6EA}" destId="{26183ACC-B325-4924-BD55-CB6AFC0932D0}" srcOrd="0" destOrd="0" presId="urn:microsoft.com/office/officeart/2008/layout/LinedList"/>
    <dgm:cxn modelId="{88E5942D-755F-4B34-8C7E-A48E053EBE16}" srcId="{955CC049-C1C1-44C6-A577-1761E8603265}" destId="{720130AB-4853-4733-9D19-252EA4D6B93B}" srcOrd="5" destOrd="0" parTransId="{C27CDC84-356F-4B94-9749-B44DE18A50D2}" sibTransId="{19F2092D-3497-4910-A84A-919F1541F86E}"/>
    <dgm:cxn modelId="{EFA66E33-E6E0-413D-9FF2-F3BB946A3A90}" type="presOf" srcId="{955CC049-C1C1-44C6-A577-1761E8603265}" destId="{3AC52CF8-0031-4D98-9A06-C9C481C6D50B}" srcOrd="0" destOrd="0" presId="urn:microsoft.com/office/officeart/2008/layout/LinedList"/>
    <dgm:cxn modelId="{CC6C8A3B-AB4E-4869-BBF3-3CF567F6EB5C}" srcId="{955CC049-C1C1-44C6-A577-1761E8603265}" destId="{81214C25-2128-4E33-AA3B-7FC81FBFDFC5}" srcOrd="6" destOrd="0" parTransId="{ED950C15-0E60-4890-93A3-62A0515DE904}" sibTransId="{9221BA6C-2F2A-4FC3-88AA-60A5869D16B1}"/>
    <dgm:cxn modelId="{8FFD943E-7466-4C9F-8308-8D20BF7F4639}" srcId="{955CC049-C1C1-44C6-A577-1761E8603265}" destId="{BCF92F4B-653F-45C7-BEF8-E512C0F92DA3}" srcOrd="0" destOrd="0" parTransId="{17DA37BB-1F02-45C3-B688-58FE1374A1AA}" sibTransId="{BA85523E-5C11-4CF8-A372-5BC7443CCC5C}"/>
    <dgm:cxn modelId="{559D075E-5016-419C-AE43-329DFF1983C1}" srcId="{955CC049-C1C1-44C6-A577-1761E8603265}" destId="{AF6DBAE8-FE31-4483-91B3-C395AFD89702}" srcOrd="7" destOrd="0" parTransId="{BE4A4C38-0C22-4667-9F93-9645DA590D3D}" sibTransId="{FF36A244-1E2E-47EC-9EA8-68EE3200FCE2}"/>
    <dgm:cxn modelId="{99D03863-CDA4-426B-A4D5-227BFB5B852C}" srcId="{955CC049-C1C1-44C6-A577-1761E8603265}" destId="{8E393E5B-8DAD-44DF-99AC-2A1DF575F6EA}" srcOrd="2" destOrd="0" parTransId="{1391022C-0033-4B4E-BFF2-95C2E4E6FCEC}" sibTransId="{408596F9-3627-4611-9900-5ACC2D601E2D}"/>
    <dgm:cxn modelId="{F0284B65-1053-4CFD-98D2-FB9B2435AC07}" srcId="{955CC049-C1C1-44C6-A577-1761E8603265}" destId="{97F31B32-354C-4067-8825-BE0CAAD758BE}" srcOrd="4" destOrd="0" parTransId="{DD43771F-0E16-4EB6-8BA5-FC002389ABF4}" sibTransId="{CF613F7D-C432-4A5A-9880-C01972D94FB7}"/>
    <dgm:cxn modelId="{DF1FD56B-6E17-4E6E-8B89-E535869D2DDD}" type="presOf" srcId="{720130AB-4853-4733-9D19-252EA4D6B93B}" destId="{74C9DB0D-91D8-4517-A3CF-0631E817F893}" srcOrd="0" destOrd="0" presId="urn:microsoft.com/office/officeart/2008/layout/LinedList"/>
    <dgm:cxn modelId="{47D3F34B-A9B8-4C6C-AC1B-839B64BF04A3}" type="presOf" srcId="{C3F317C2-D4FA-4FEC-9CEF-F259F62EEE70}" destId="{D15CEE5E-0B9D-4039-94F9-606DFF57CFE6}" srcOrd="0" destOrd="0" presId="urn:microsoft.com/office/officeart/2008/layout/LinedList"/>
    <dgm:cxn modelId="{55A66885-F4F5-4BD9-8CF4-3021D05D635F}" srcId="{955CC049-C1C1-44C6-A577-1761E8603265}" destId="{C089331C-58C5-46A0-8EAF-F31A3D91A4FC}" srcOrd="1" destOrd="0" parTransId="{C6F2C10B-7E0B-4F94-8437-666BC189617E}" sibTransId="{74267B3C-27EC-41A2-9BAD-AFCD1C3EEEAD}"/>
    <dgm:cxn modelId="{842D0B8F-3F0C-4A7A-A6B4-39201D04F0DF}" srcId="{955CC049-C1C1-44C6-A577-1761E8603265}" destId="{1AE84407-1C9F-4CE3-BCE7-1A105F09997B}" srcOrd="3" destOrd="0" parTransId="{39549265-9E7A-4303-9961-FD913B49D35B}" sibTransId="{EC76F621-2DE9-4586-B0BE-F6E4740E0919}"/>
    <dgm:cxn modelId="{E7A2C193-A9BF-452D-B162-2BEDAFBBEA53}" type="presOf" srcId="{97F31B32-354C-4067-8825-BE0CAAD758BE}" destId="{EF1898D8-2C8A-4FB0-887C-35C8AC2C2EB0}" srcOrd="0" destOrd="0" presId="urn:microsoft.com/office/officeart/2008/layout/LinedList"/>
    <dgm:cxn modelId="{F625EEAB-D66E-4B6C-A5E9-212D482892E9}" type="presOf" srcId="{81214C25-2128-4E33-AA3B-7FC81FBFDFC5}" destId="{737328EB-C6EB-4924-A4D6-834B45917372}" srcOrd="0" destOrd="0" presId="urn:microsoft.com/office/officeart/2008/layout/LinedList"/>
    <dgm:cxn modelId="{594D2DD6-CFE7-45FC-9074-DD4307FD0565}" type="presOf" srcId="{C089331C-58C5-46A0-8EAF-F31A3D91A4FC}" destId="{48282D0B-60B9-4D4E-8F56-D73114D7D55F}" srcOrd="0" destOrd="0" presId="urn:microsoft.com/office/officeart/2008/layout/LinedList"/>
    <dgm:cxn modelId="{A671FFDA-135A-4F40-A0DE-BA309A65A2FA}" type="presOf" srcId="{1AE84407-1C9F-4CE3-BCE7-1A105F09997B}" destId="{9267379B-FD72-478D-BC1F-D03DDA72590B}" srcOrd="0" destOrd="0" presId="urn:microsoft.com/office/officeart/2008/layout/LinedList"/>
    <dgm:cxn modelId="{3EBDF3F3-11EF-4174-BFD2-6E1361C18821}" srcId="{955CC049-C1C1-44C6-A577-1761E8603265}" destId="{C3F317C2-D4FA-4FEC-9CEF-F259F62EEE70}" srcOrd="8" destOrd="0" parTransId="{323F10FD-2487-4EE0-9497-1F511EFC0FA7}" sibTransId="{0F16616D-4923-44FB-AD0C-90075544CA2F}"/>
    <dgm:cxn modelId="{97DFC5F6-9511-4F8F-B11C-A0B5E7D531F9}" type="presOf" srcId="{AF6DBAE8-FE31-4483-91B3-C395AFD89702}" destId="{C638A075-1535-4E78-8E9F-D3CD449437C5}" srcOrd="0" destOrd="0" presId="urn:microsoft.com/office/officeart/2008/layout/LinedList"/>
    <dgm:cxn modelId="{CBA5A29F-BC8D-4394-BE4A-6CF3B7E5DE7F}" type="presParOf" srcId="{3AC52CF8-0031-4D98-9A06-C9C481C6D50B}" destId="{E5C8D3D9-CF1F-440B-8450-A069571C4B81}" srcOrd="0" destOrd="0" presId="urn:microsoft.com/office/officeart/2008/layout/LinedList"/>
    <dgm:cxn modelId="{5859C9BD-F040-46B9-A122-DB084B79AF6A}" type="presParOf" srcId="{3AC52CF8-0031-4D98-9A06-C9C481C6D50B}" destId="{B677F7FB-EC49-4483-8605-FA4CD32AA44E}" srcOrd="1" destOrd="0" presId="urn:microsoft.com/office/officeart/2008/layout/LinedList"/>
    <dgm:cxn modelId="{E2F4EA8F-1083-4781-956D-5BEC8093D902}" type="presParOf" srcId="{B677F7FB-EC49-4483-8605-FA4CD32AA44E}" destId="{92894E15-1795-41CC-A384-2426001815E4}" srcOrd="0" destOrd="0" presId="urn:microsoft.com/office/officeart/2008/layout/LinedList"/>
    <dgm:cxn modelId="{736CF652-4032-4CA4-B883-816735F224CE}" type="presParOf" srcId="{B677F7FB-EC49-4483-8605-FA4CD32AA44E}" destId="{C295103A-3003-4991-B70F-4BE62CF3CC02}" srcOrd="1" destOrd="0" presId="urn:microsoft.com/office/officeart/2008/layout/LinedList"/>
    <dgm:cxn modelId="{CDDB2C7E-FEE7-4449-8433-0EF58BA60AFD}" type="presParOf" srcId="{3AC52CF8-0031-4D98-9A06-C9C481C6D50B}" destId="{6D994C6D-DAB4-4A98-9629-9CEFAA399568}" srcOrd="2" destOrd="0" presId="urn:microsoft.com/office/officeart/2008/layout/LinedList"/>
    <dgm:cxn modelId="{799B14CA-6203-479B-B364-E31EF0DEAB55}" type="presParOf" srcId="{3AC52CF8-0031-4D98-9A06-C9C481C6D50B}" destId="{1017C892-9AFD-4756-9E1E-25E9652A0ACF}" srcOrd="3" destOrd="0" presId="urn:microsoft.com/office/officeart/2008/layout/LinedList"/>
    <dgm:cxn modelId="{00DC8EF4-2BD1-4353-A0DE-05876A0E3596}" type="presParOf" srcId="{1017C892-9AFD-4756-9E1E-25E9652A0ACF}" destId="{48282D0B-60B9-4D4E-8F56-D73114D7D55F}" srcOrd="0" destOrd="0" presId="urn:microsoft.com/office/officeart/2008/layout/LinedList"/>
    <dgm:cxn modelId="{6A7239B2-71A0-407C-9F65-C0B66B2D1C21}" type="presParOf" srcId="{1017C892-9AFD-4756-9E1E-25E9652A0ACF}" destId="{C5F8806C-D6D4-447A-8244-A9D944F55C71}" srcOrd="1" destOrd="0" presId="urn:microsoft.com/office/officeart/2008/layout/LinedList"/>
    <dgm:cxn modelId="{185B610A-5A6D-40EF-A598-1713BE856E26}" type="presParOf" srcId="{3AC52CF8-0031-4D98-9A06-C9C481C6D50B}" destId="{799316C6-CD47-4704-97A1-E5165EE2A697}" srcOrd="4" destOrd="0" presId="urn:microsoft.com/office/officeart/2008/layout/LinedList"/>
    <dgm:cxn modelId="{CD5FB365-A649-4618-9FC8-DC625DE5A885}" type="presParOf" srcId="{3AC52CF8-0031-4D98-9A06-C9C481C6D50B}" destId="{55881868-7B9A-410E-B8EF-77FEAE4A731F}" srcOrd="5" destOrd="0" presId="urn:microsoft.com/office/officeart/2008/layout/LinedList"/>
    <dgm:cxn modelId="{EF713481-E347-49F7-901B-F17BDE719EAB}" type="presParOf" srcId="{55881868-7B9A-410E-B8EF-77FEAE4A731F}" destId="{26183ACC-B325-4924-BD55-CB6AFC0932D0}" srcOrd="0" destOrd="0" presId="urn:microsoft.com/office/officeart/2008/layout/LinedList"/>
    <dgm:cxn modelId="{7DFC1F57-0EC1-4ED8-AE70-0933A009F60E}" type="presParOf" srcId="{55881868-7B9A-410E-B8EF-77FEAE4A731F}" destId="{CB559492-EFE3-435B-BCAD-61D48516C377}" srcOrd="1" destOrd="0" presId="urn:microsoft.com/office/officeart/2008/layout/LinedList"/>
    <dgm:cxn modelId="{D807BCFD-F490-44C6-9372-007D68341139}" type="presParOf" srcId="{3AC52CF8-0031-4D98-9A06-C9C481C6D50B}" destId="{F9D337E7-69A2-48AC-8798-EC622C9D7A1E}" srcOrd="6" destOrd="0" presId="urn:microsoft.com/office/officeart/2008/layout/LinedList"/>
    <dgm:cxn modelId="{5FD7F81F-0024-47FA-B64D-80275506E27A}" type="presParOf" srcId="{3AC52CF8-0031-4D98-9A06-C9C481C6D50B}" destId="{EB560234-96C1-424E-ABEE-00CE1B7898A2}" srcOrd="7" destOrd="0" presId="urn:microsoft.com/office/officeart/2008/layout/LinedList"/>
    <dgm:cxn modelId="{0FEA795B-9EF2-4303-A28F-388C3F8E6834}" type="presParOf" srcId="{EB560234-96C1-424E-ABEE-00CE1B7898A2}" destId="{9267379B-FD72-478D-BC1F-D03DDA72590B}" srcOrd="0" destOrd="0" presId="urn:microsoft.com/office/officeart/2008/layout/LinedList"/>
    <dgm:cxn modelId="{F9DB5E7A-CA3F-45C8-90C5-5428450E9FE9}" type="presParOf" srcId="{EB560234-96C1-424E-ABEE-00CE1B7898A2}" destId="{069748B4-3B7C-4FFA-9165-12DC780ECB27}" srcOrd="1" destOrd="0" presId="urn:microsoft.com/office/officeart/2008/layout/LinedList"/>
    <dgm:cxn modelId="{E85E5BC4-7067-4326-A3A2-63E11900EBF9}" type="presParOf" srcId="{3AC52CF8-0031-4D98-9A06-C9C481C6D50B}" destId="{7DA3895D-261F-49D4-923A-8E917D86720D}" srcOrd="8" destOrd="0" presId="urn:microsoft.com/office/officeart/2008/layout/LinedList"/>
    <dgm:cxn modelId="{8FA4420D-B9C8-4AE6-B2CC-DF42D5025DEC}" type="presParOf" srcId="{3AC52CF8-0031-4D98-9A06-C9C481C6D50B}" destId="{29A10875-33D8-4D7B-A4B4-E558CE50BDE4}" srcOrd="9" destOrd="0" presId="urn:microsoft.com/office/officeart/2008/layout/LinedList"/>
    <dgm:cxn modelId="{27159F72-B56A-4D94-AF04-317D70064800}" type="presParOf" srcId="{29A10875-33D8-4D7B-A4B4-E558CE50BDE4}" destId="{EF1898D8-2C8A-4FB0-887C-35C8AC2C2EB0}" srcOrd="0" destOrd="0" presId="urn:microsoft.com/office/officeart/2008/layout/LinedList"/>
    <dgm:cxn modelId="{D64EE0CF-B69C-48E0-A381-7E75F396C797}" type="presParOf" srcId="{29A10875-33D8-4D7B-A4B4-E558CE50BDE4}" destId="{63436263-85DC-403F-B1F1-23433D104786}" srcOrd="1" destOrd="0" presId="urn:microsoft.com/office/officeart/2008/layout/LinedList"/>
    <dgm:cxn modelId="{6AEEA16D-05EA-4C28-A84B-E614D63FC98C}" type="presParOf" srcId="{3AC52CF8-0031-4D98-9A06-C9C481C6D50B}" destId="{D2217028-D928-4CB9-95D1-545E5EE619B7}" srcOrd="10" destOrd="0" presId="urn:microsoft.com/office/officeart/2008/layout/LinedList"/>
    <dgm:cxn modelId="{44E1B865-311C-4BCF-A546-6E6C1AE1E25B}" type="presParOf" srcId="{3AC52CF8-0031-4D98-9A06-C9C481C6D50B}" destId="{D0DF7DE1-6BD1-4C94-9864-0DF40FA77F27}" srcOrd="11" destOrd="0" presId="urn:microsoft.com/office/officeart/2008/layout/LinedList"/>
    <dgm:cxn modelId="{1B4A03E9-9018-4547-B840-1FDDF531480A}" type="presParOf" srcId="{D0DF7DE1-6BD1-4C94-9864-0DF40FA77F27}" destId="{74C9DB0D-91D8-4517-A3CF-0631E817F893}" srcOrd="0" destOrd="0" presId="urn:microsoft.com/office/officeart/2008/layout/LinedList"/>
    <dgm:cxn modelId="{DC2E26EF-B7D1-4C30-9205-35BA787D9492}" type="presParOf" srcId="{D0DF7DE1-6BD1-4C94-9864-0DF40FA77F27}" destId="{93852AA5-2799-434A-9D0D-8FACB85BDD58}" srcOrd="1" destOrd="0" presId="urn:microsoft.com/office/officeart/2008/layout/LinedList"/>
    <dgm:cxn modelId="{E92223BE-4B6D-42B9-9FAD-4B12FFEACFCD}" type="presParOf" srcId="{3AC52CF8-0031-4D98-9A06-C9C481C6D50B}" destId="{274537C6-32EF-4384-961D-C45CE95B5731}" srcOrd="12" destOrd="0" presId="urn:microsoft.com/office/officeart/2008/layout/LinedList"/>
    <dgm:cxn modelId="{15F07473-02D4-4CDD-8AF9-BD2D4284DE74}" type="presParOf" srcId="{3AC52CF8-0031-4D98-9A06-C9C481C6D50B}" destId="{DA006780-383A-46C3-B942-4939EA0C6AB5}" srcOrd="13" destOrd="0" presId="urn:microsoft.com/office/officeart/2008/layout/LinedList"/>
    <dgm:cxn modelId="{E5E7FBC8-0123-4D93-8531-B303EFE061E4}" type="presParOf" srcId="{DA006780-383A-46C3-B942-4939EA0C6AB5}" destId="{737328EB-C6EB-4924-A4D6-834B45917372}" srcOrd="0" destOrd="0" presId="urn:microsoft.com/office/officeart/2008/layout/LinedList"/>
    <dgm:cxn modelId="{661FB87A-99FA-4094-BF79-CD54DA5B59F6}" type="presParOf" srcId="{DA006780-383A-46C3-B942-4939EA0C6AB5}" destId="{E7B6B585-3E23-49DD-86E0-C042F184C721}" srcOrd="1" destOrd="0" presId="urn:microsoft.com/office/officeart/2008/layout/LinedList"/>
    <dgm:cxn modelId="{8C6E235C-F58F-42ED-B16B-827867C0607E}" type="presParOf" srcId="{3AC52CF8-0031-4D98-9A06-C9C481C6D50B}" destId="{B3458BE7-F09D-494C-A6EA-E50417165083}" srcOrd="14" destOrd="0" presId="urn:microsoft.com/office/officeart/2008/layout/LinedList"/>
    <dgm:cxn modelId="{3114F8E2-8181-4449-B4FC-378E10CB2076}" type="presParOf" srcId="{3AC52CF8-0031-4D98-9A06-C9C481C6D50B}" destId="{E846867E-02B1-4EE8-BEC3-A6DCF05540F2}" srcOrd="15" destOrd="0" presId="urn:microsoft.com/office/officeart/2008/layout/LinedList"/>
    <dgm:cxn modelId="{DE586624-0F3A-418C-929F-9E948F004B5F}" type="presParOf" srcId="{E846867E-02B1-4EE8-BEC3-A6DCF05540F2}" destId="{C638A075-1535-4E78-8E9F-D3CD449437C5}" srcOrd="0" destOrd="0" presId="urn:microsoft.com/office/officeart/2008/layout/LinedList"/>
    <dgm:cxn modelId="{D7F045BC-7A41-48BE-8B13-8CAF998FC65E}" type="presParOf" srcId="{E846867E-02B1-4EE8-BEC3-A6DCF05540F2}" destId="{EE922DFF-9E1D-493D-9438-56C6E10E29FD}" srcOrd="1" destOrd="0" presId="urn:microsoft.com/office/officeart/2008/layout/LinedList"/>
    <dgm:cxn modelId="{ECA3070C-EB94-47BE-8A55-DF2DB67DF018}" type="presParOf" srcId="{3AC52CF8-0031-4D98-9A06-C9C481C6D50B}" destId="{F982A62A-F7AF-42F7-AC9F-51026B4DB630}" srcOrd="16" destOrd="0" presId="urn:microsoft.com/office/officeart/2008/layout/LinedList"/>
    <dgm:cxn modelId="{B16E78D8-2232-4284-8E2B-7337B0629FDB}" type="presParOf" srcId="{3AC52CF8-0031-4D98-9A06-C9C481C6D50B}" destId="{D1D79FE1-E839-4A20-A52A-2148FF8EA24C}" srcOrd="17" destOrd="0" presId="urn:microsoft.com/office/officeart/2008/layout/LinedList"/>
    <dgm:cxn modelId="{7E47B72F-F4E6-475F-A64B-53D534222D37}" type="presParOf" srcId="{D1D79FE1-E839-4A20-A52A-2148FF8EA24C}" destId="{D15CEE5E-0B9D-4039-94F9-606DFF57CFE6}" srcOrd="0" destOrd="0" presId="urn:microsoft.com/office/officeart/2008/layout/LinedList"/>
    <dgm:cxn modelId="{72CBF5C3-1923-4567-805F-1003877BE916}" type="presParOf" srcId="{D1D79FE1-E839-4A20-A52A-2148FF8EA24C}" destId="{208F2DF1-8B98-4484-9E78-79F9754E3D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2488BD-10AF-4A2A-BB6C-EA923E761FC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659CA33-E32E-491B-AC18-F278FF04518B}">
      <dgm:prSet/>
      <dgm:spPr/>
      <dgm:t>
        <a:bodyPr/>
        <a:lstStyle/>
        <a:p>
          <a:r>
            <a:rPr lang="pt-BR"/>
            <a:t>Fogo — purificação e poder (At 2.3)</a:t>
          </a:r>
          <a:endParaRPr lang="en-US"/>
        </a:p>
      </dgm:t>
    </dgm:pt>
    <dgm:pt modelId="{E2EE7630-5106-4DCC-A99F-00EEE370E82D}" type="parTrans" cxnId="{B984CC8C-A62B-4300-A58F-6BBDC17459B1}">
      <dgm:prSet/>
      <dgm:spPr/>
      <dgm:t>
        <a:bodyPr/>
        <a:lstStyle/>
        <a:p>
          <a:endParaRPr lang="en-US"/>
        </a:p>
      </dgm:t>
    </dgm:pt>
    <dgm:pt modelId="{76D32C2D-3FCF-45D0-9E30-EFBB885FE786}" type="sibTrans" cxnId="{B984CC8C-A62B-4300-A58F-6BBDC17459B1}">
      <dgm:prSet/>
      <dgm:spPr/>
      <dgm:t>
        <a:bodyPr/>
        <a:lstStyle/>
        <a:p>
          <a:endParaRPr lang="en-US"/>
        </a:p>
      </dgm:t>
    </dgm:pt>
    <dgm:pt modelId="{10305626-BFB1-41FD-9BA8-DF909D65F85D}">
      <dgm:prSet/>
      <dgm:spPr/>
      <dgm:t>
        <a:bodyPr/>
        <a:lstStyle/>
        <a:p>
          <a:r>
            <a:rPr lang="pt-BR"/>
            <a:t>Água — vida e refrigério (Jo 7.37-39)</a:t>
          </a:r>
          <a:endParaRPr lang="en-US"/>
        </a:p>
      </dgm:t>
    </dgm:pt>
    <dgm:pt modelId="{1A44D3A9-717F-4674-A532-F60816F4F427}" type="parTrans" cxnId="{F5C06696-5B3D-4E0D-9773-808287792C87}">
      <dgm:prSet/>
      <dgm:spPr/>
      <dgm:t>
        <a:bodyPr/>
        <a:lstStyle/>
        <a:p>
          <a:endParaRPr lang="en-US"/>
        </a:p>
      </dgm:t>
    </dgm:pt>
    <dgm:pt modelId="{D3DC0936-845F-4797-B8A5-C57BB9EF1AC9}" type="sibTrans" cxnId="{F5C06696-5B3D-4E0D-9773-808287792C87}">
      <dgm:prSet/>
      <dgm:spPr/>
      <dgm:t>
        <a:bodyPr/>
        <a:lstStyle/>
        <a:p>
          <a:endParaRPr lang="en-US"/>
        </a:p>
      </dgm:t>
    </dgm:pt>
    <dgm:pt modelId="{A270FBEA-7C8F-4E5C-B728-7940C2F5CF67}">
      <dgm:prSet/>
      <dgm:spPr/>
      <dgm:t>
        <a:bodyPr/>
        <a:lstStyle/>
        <a:p>
          <a:r>
            <a:rPr lang="pt-BR"/>
            <a:t>Vento — soberania invisível (Jo 3.8)</a:t>
          </a:r>
          <a:endParaRPr lang="en-US"/>
        </a:p>
      </dgm:t>
    </dgm:pt>
    <dgm:pt modelId="{42E75CD7-D1EF-4B99-8B24-638FF4B07E4C}" type="parTrans" cxnId="{23186A27-AFCC-48E2-8B88-F83B9DE350A8}">
      <dgm:prSet/>
      <dgm:spPr/>
      <dgm:t>
        <a:bodyPr/>
        <a:lstStyle/>
        <a:p>
          <a:endParaRPr lang="en-US"/>
        </a:p>
      </dgm:t>
    </dgm:pt>
    <dgm:pt modelId="{619A12D2-4B8F-4255-8FA8-93D37143FA1E}" type="sibTrans" cxnId="{23186A27-AFCC-48E2-8B88-F83B9DE350A8}">
      <dgm:prSet/>
      <dgm:spPr/>
      <dgm:t>
        <a:bodyPr/>
        <a:lstStyle/>
        <a:p>
          <a:endParaRPr lang="en-US"/>
        </a:p>
      </dgm:t>
    </dgm:pt>
    <dgm:pt modelId="{864952B5-FBF6-47FE-B546-521A9E511E0D}">
      <dgm:prSet/>
      <dgm:spPr/>
      <dgm:t>
        <a:bodyPr/>
        <a:lstStyle/>
        <a:p>
          <a:r>
            <a:rPr lang="pt-BR"/>
            <a:t>Óleo — unção e consagração (1Jo 2.20)</a:t>
          </a:r>
          <a:endParaRPr lang="en-US"/>
        </a:p>
      </dgm:t>
    </dgm:pt>
    <dgm:pt modelId="{353939D9-F652-4818-9493-AE396773C536}" type="parTrans" cxnId="{75B4D93D-0E0D-4D27-A8EA-FC1D349CAF51}">
      <dgm:prSet/>
      <dgm:spPr/>
      <dgm:t>
        <a:bodyPr/>
        <a:lstStyle/>
        <a:p>
          <a:endParaRPr lang="en-US"/>
        </a:p>
      </dgm:t>
    </dgm:pt>
    <dgm:pt modelId="{C8453732-C6DF-431B-A690-04195F608027}" type="sibTrans" cxnId="{75B4D93D-0E0D-4D27-A8EA-FC1D349CAF51}">
      <dgm:prSet/>
      <dgm:spPr/>
      <dgm:t>
        <a:bodyPr/>
        <a:lstStyle/>
        <a:p>
          <a:endParaRPr lang="en-US"/>
        </a:p>
      </dgm:t>
    </dgm:pt>
    <dgm:pt modelId="{DA32789B-25FE-44C3-832D-775CEEC7A9E1}">
      <dgm:prSet/>
      <dgm:spPr/>
      <dgm:t>
        <a:bodyPr/>
        <a:lstStyle/>
        <a:p>
          <a:r>
            <a:rPr lang="pt-BR"/>
            <a:t>Pomba — mansidão (Mt 3.16)</a:t>
          </a:r>
          <a:endParaRPr lang="en-US"/>
        </a:p>
      </dgm:t>
    </dgm:pt>
    <dgm:pt modelId="{B30593BC-F2CA-4F68-A9D1-A9DE997DB4A6}" type="parTrans" cxnId="{672EAD52-61FC-47D6-8357-E2793491C473}">
      <dgm:prSet/>
      <dgm:spPr/>
      <dgm:t>
        <a:bodyPr/>
        <a:lstStyle/>
        <a:p>
          <a:endParaRPr lang="en-US"/>
        </a:p>
      </dgm:t>
    </dgm:pt>
    <dgm:pt modelId="{15C13A50-CDC5-4F55-9601-48926AB5BE9C}" type="sibTrans" cxnId="{672EAD52-61FC-47D6-8357-E2793491C473}">
      <dgm:prSet/>
      <dgm:spPr/>
      <dgm:t>
        <a:bodyPr/>
        <a:lstStyle/>
        <a:p>
          <a:endParaRPr lang="en-US"/>
        </a:p>
      </dgm:t>
    </dgm:pt>
    <dgm:pt modelId="{D700D07D-DBDF-47DB-8820-0124744996C6}">
      <dgm:prSet/>
      <dgm:spPr/>
      <dgm:t>
        <a:bodyPr/>
        <a:lstStyle/>
        <a:p>
          <a:r>
            <a:rPr lang="pt-BR"/>
            <a:t>Símbolo ≠ essência</a:t>
          </a:r>
          <a:endParaRPr lang="en-US"/>
        </a:p>
      </dgm:t>
    </dgm:pt>
    <dgm:pt modelId="{3D366B8F-52A9-442B-B526-F2D2AA1C3FA1}" type="parTrans" cxnId="{BE3C5F2A-F44E-469A-A1A5-2DFAAC248ED3}">
      <dgm:prSet/>
      <dgm:spPr/>
      <dgm:t>
        <a:bodyPr/>
        <a:lstStyle/>
        <a:p>
          <a:endParaRPr lang="en-US"/>
        </a:p>
      </dgm:t>
    </dgm:pt>
    <dgm:pt modelId="{1722F4BB-66DF-4768-A3D5-3477A1D47FD7}" type="sibTrans" cxnId="{BE3C5F2A-F44E-469A-A1A5-2DFAAC248ED3}">
      <dgm:prSet/>
      <dgm:spPr/>
      <dgm:t>
        <a:bodyPr/>
        <a:lstStyle/>
        <a:p>
          <a:endParaRPr lang="en-US"/>
        </a:p>
      </dgm:t>
    </dgm:pt>
    <dgm:pt modelId="{215A8D31-B0B1-4DC0-9028-1E862BCCCDDA}">
      <dgm:prSet/>
      <dgm:spPr/>
      <dgm:t>
        <a:bodyPr/>
        <a:lstStyle/>
        <a:p>
          <a:r>
            <a:rPr lang="pt-BR"/>
            <a:t>São metáforas funcionais.</a:t>
          </a:r>
          <a:endParaRPr lang="en-US"/>
        </a:p>
      </dgm:t>
    </dgm:pt>
    <dgm:pt modelId="{F686BF68-8FB7-45E9-AC12-4E38D92DBBA0}" type="parTrans" cxnId="{50DBBDF1-A7D8-49C5-B083-9E3D098C05DC}">
      <dgm:prSet/>
      <dgm:spPr/>
      <dgm:t>
        <a:bodyPr/>
        <a:lstStyle/>
        <a:p>
          <a:endParaRPr lang="en-US"/>
        </a:p>
      </dgm:t>
    </dgm:pt>
    <dgm:pt modelId="{317E3321-18AA-4C97-B5D6-5371B0B6F85B}" type="sibTrans" cxnId="{50DBBDF1-A7D8-49C5-B083-9E3D098C05DC}">
      <dgm:prSet/>
      <dgm:spPr/>
      <dgm:t>
        <a:bodyPr/>
        <a:lstStyle/>
        <a:p>
          <a:endParaRPr lang="en-US"/>
        </a:p>
      </dgm:t>
    </dgm:pt>
    <dgm:pt modelId="{54BF6687-3CFF-4B4C-B79B-F32972BC32A5}" type="pres">
      <dgm:prSet presAssocID="{652488BD-10AF-4A2A-BB6C-EA923E761FCB}" presName="Name0" presStyleCnt="0">
        <dgm:presLayoutVars>
          <dgm:dir/>
          <dgm:resizeHandles val="exact"/>
        </dgm:presLayoutVars>
      </dgm:prSet>
      <dgm:spPr/>
    </dgm:pt>
    <dgm:pt modelId="{228132EE-A6BA-4850-9E49-E5D8DDFD7AA5}" type="pres">
      <dgm:prSet presAssocID="{2659CA33-E32E-491B-AC18-F278FF04518B}" presName="node" presStyleLbl="node1" presStyleIdx="0" presStyleCnt="7">
        <dgm:presLayoutVars>
          <dgm:bulletEnabled val="1"/>
        </dgm:presLayoutVars>
      </dgm:prSet>
      <dgm:spPr/>
    </dgm:pt>
    <dgm:pt modelId="{D8D31F5E-9D4C-4F41-9963-485B03B088CD}" type="pres">
      <dgm:prSet presAssocID="{76D32C2D-3FCF-45D0-9E30-EFBB885FE786}" presName="sibTrans" presStyleLbl="sibTrans1D1" presStyleIdx="0" presStyleCnt="6"/>
      <dgm:spPr/>
    </dgm:pt>
    <dgm:pt modelId="{02FBE859-311A-403A-B19D-F10D88B0D846}" type="pres">
      <dgm:prSet presAssocID="{76D32C2D-3FCF-45D0-9E30-EFBB885FE786}" presName="connectorText" presStyleLbl="sibTrans1D1" presStyleIdx="0" presStyleCnt="6"/>
      <dgm:spPr/>
    </dgm:pt>
    <dgm:pt modelId="{2C5E04DD-B1B3-44D0-88DD-7F508B2BC009}" type="pres">
      <dgm:prSet presAssocID="{10305626-BFB1-41FD-9BA8-DF909D65F85D}" presName="node" presStyleLbl="node1" presStyleIdx="1" presStyleCnt="7">
        <dgm:presLayoutVars>
          <dgm:bulletEnabled val="1"/>
        </dgm:presLayoutVars>
      </dgm:prSet>
      <dgm:spPr/>
    </dgm:pt>
    <dgm:pt modelId="{E5C764E6-82E2-4BE5-B092-06209E7E52F9}" type="pres">
      <dgm:prSet presAssocID="{D3DC0936-845F-4797-B8A5-C57BB9EF1AC9}" presName="sibTrans" presStyleLbl="sibTrans1D1" presStyleIdx="1" presStyleCnt="6"/>
      <dgm:spPr/>
    </dgm:pt>
    <dgm:pt modelId="{38C09A61-0BAC-4ABE-8847-69A58B3826F0}" type="pres">
      <dgm:prSet presAssocID="{D3DC0936-845F-4797-B8A5-C57BB9EF1AC9}" presName="connectorText" presStyleLbl="sibTrans1D1" presStyleIdx="1" presStyleCnt="6"/>
      <dgm:spPr/>
    </dgm:pt>
    <dgm:pt modelId="{7412B320-E573-4E3C-A899-718640DFE88D}" type="pres">
      <dgm:prSet presAssocID="{A270FBEA-7C8F-4E5C-B728-7940C2F5CF67}" presName="node" presStyleLbl="node1" presStyleIdx="2" presStyleCnt="7">
        <dgm:presLayoutVars>
          <dgm:bulletEnabled val="1"/>
        </dgm:presLayoutVars>
      </dgm:prSet>
      <dgm:spPr/>
    </dgm:pt>
    <dgm:pt modelId="{7C108CD6-C86E-45EB-B52B-FB3F213A1ECE}" type="pres">
      <dgm:prSet presAssocID="{619A12D2-4B8F-4255-8FA8-93D37143FA1E}" presName="sibTrans" presStyleLbl="sibTrans1D1" presStyleIdx="2" presStyleCnt="6"/>
      <dgm:spPr/>
    </dgm:pt>
    <dgm:pt modelId="{102D2076-3B8A-487B-B81D-95482038288E}" type="pres">
      <dgm:prSet presAssocID="{619A12D2-4B8F-4255-8FA8-93D37143FA1E}" presName="connectorText" presStyleLbl="sibTrans1D1" presStyleIdx="2" presStyleCnt="6"/>
      <dgm:spPr/>
    </dgm:pt>
    <dgm:pt modelId="{AEBFEC73-3D8B-4FAE-9894-6CAD43783DBA}" type="pres">
      <dgm:prSet presAssocID="{864952B5-FBF6-47FE-B546-521A9E511E0D}" presName="node" presStyleLbl="node1" presStyleIdx="3" presStyleCnt="7">
        <dgm:presLayoutVars>
          <dgm:bulletEnabled val="1"/>
        </dgm:presLayoutVars>
      </dgm:prSet>
      <dgm:spPr/>
    </dgm:pt>
    <dgm:pt modelId="{53FC0B3D-8684-4387-BA70-2F89425456C2}" type="pres">
      <dgm:prSet presAssocID="{C8453732-C6DF-431B-A690-04195F608027}" presName="sibTrans" presStyleLbl="sibTrans1D1" presStyleIdx="3" presStyleCnt="6"/>
      <dgm:spPr/>
    </dgm:pt>
    <dgm:pt modelId="{7ABF59E1-4046-423C-A10E-6673F5B35F5C}" type="pres">
      <dgm:prSet presAssocID="{C8453732-C6DF-431B-A690-04195F608027}" presName="connectorText" presStyleLbl="sibTrans1D1" presStyleIdx="3" presStyleCnt="6"/>
      <dgm:spPr/>
    </dgm:pt>
    <dgm:pt modelId="{FBA7EBC2-AACD-42BE-B182-40AB97D4F32E}" type="pres">
      <dgm:prSet presAssocID="{DA32789B-25FE-44C3-832D-775CEEC7A9E1}" presName="node" presStyleLbl="node1" presStyleIdx="4" presStyleCnt="7">
        <dgm:presLayoutVars>
          <dgm:bulletEnabled val="1"/>
        </dgm:presLayoutVars>
      </dgm:prSet>
      <dgm:spPr/>
    </dgm:pt>
    <dgm:pt modelId="{3976FCB6-2978-4837-BB37-5681048CDBAA}" type="pres">
      <dgm:prSet presAssocID="{15C13A50-CDC5-4F55-9601-48926AB5BE9C}" presName="sibTrans" presStyleLbl="sibTrans1D1" presStyleIdx="4" presStyleCnt="6"/>
      <dgm:spPr/>
    </dgm:pt>
    <dgm:pt modelId="{34E3E9DC-5855-4F3D-B613-FF7282EB4762}" type="pres">
      <dgm:prSet presAssocID="{15C13A50-CDC5-4F55-9601-48926AB5BE9C}" presName="connectorText" presStyleLbl="sibTrans1D1" presStyleIdx="4" presStyleCnt="6"/>
      <dgm:spPr/>
    </dgm:pt>
    <dgm:pt modelId="{74A60AAC-72AC-4B6E-99CB-9012EA8A0B56}" type="pres">
      <dgm:prSet presAssocID="{D700D07D-DBDF-47DB-8820-0124744996C6}" presName="node" presStyleLbl="node1" presStyleIdx="5" presStyleCnt="7">
        <dgm:presLayoutVars>
          <dgm:bulletEnabled val="1"/>
        </dgm:presLayoutVars>
      </dgm:prSet>
      <dgm:spPr/>
    </dgm:pt>
    <dgm:pt modelId="{F8199311-088F-490E-8227-2CF28A448BAD}" type="pres">
      <dgm:prSet presAssocID="{1722F4BB-66DF-4768-A3D5-3477A1D47FD7}" presName="sibTrans" presStyleLbl="sibTrans1D1" presStyleIdx="5" presStyleCnt="6"/>
      <dgm:spPr/>
    </dgm:pt>
    <dgm:pt modelId="{0E89FA80-1CFC-4697-9AE5-A05DA2182B1B}" type="pres">
      <dgm:prSet presAssocID="{1722F4BB-66DF-4768-A3D5-3477A1D47FD7}" presName="connectorText" presStyleLbl="sibTrans1D1" presStyleIdx="5" presStyleCnt="6"/>
      <dgm:spPr/>
    </dgm:pt>
    <dgm:pt modelId="{D969E3A2-D059-4168-A11E-BB74B23F4B37}" type="pres">
      <dgm:prSet presAssocID="{215A8D31-B0B1-4DC0-9028-1E862BCCCDDA}" presName="node" presStyleLbl="node1" presStyleIdx="6" presStyleCnt="7">
        <dgm:presLayoutVars>
          <dgm:bulletEnabled val="1"/>
        </dgm:presLayoutVars>
      </dgm:prSet>
      <dgm:spPr/>
    </dgm:pt>
  </dgm:ptLst>
  <dgm:cxnLst>
    <dgm:cxn modelId="{3F2B4E16-C412-4EB6-BFD0-ECC898EF8837}" type="presOf" srcId="{10305626-BFB1-41FD-9BA8-DF909D65F85D}" destId="{2C5E04DD-B1B3-44D0-88DD-7F508B2BC009}" srcOrd="0" destOrd="0" presId="urn:microsoft.com/office/officeart/2016/7/layout/RepeatingBendingProcessNew"/>
    <dgm:cxn modelId="{D94B091E-DF66-4910-828E-85FB84977739}" type="presOf" srcId="{2659CA33-E32E-491B-AC18-F278FF04518B}" destId="{228132EE-A6BA-4850-9E49-E5D8DDFD7AA5}" srcOrd="0" destOrd="0" presId="urn:microsoft.com/office/officeart/2016/7/layout/RepeatingBendingProcessNew"/>
    <dgm:cxn modelId="{D9B5141F-8699-41A4-BDF0-6CDBEE3EC3EB}" type="presOf" srcId="{76D32C2D-3FCF-45D0-9E30-EFBB885FE786}" destId="{D8D31F5E-9D4C-4F41-9963-485B03B088CD}" srcOrd="0" destOrd="0" presId="urn:microsoft.com/office/officeart/2016/7/layout/RepeatingBendingProcessNew"/>
    <dgm:cxn modelId="{23186A27-AFCC-48E2-8B88-F83B9DE350A8}" srcId="{652488BD-10AF-4A2A-BB6C-EA923E761FCB}" destId="{A270FBEA-7C8F-4E5C-B728-7940C2F5CF67}" srcOrd="2" destOrd="0" parTransId="{42E75CD7-D1EF-4B99-8B24-638FF4B07E4C}" sibTransId="{619A12D2-4B8F-4255-8FA8-93D37143FA1E}"/>
    <dgm:cxn modelId="{BE3C5F2A-F44E-469A-A1A5-2DFAAC248ED3}" srcId="{652488BD-10AF-4A2A-BB6C-EA923E761FCB}" destId="{D700D07D-DBDF-47DB-8820-0124744996C6}" srcOrd="5" destOrd="0" parTransId="{3D366B8F-52A9-442B-B526-F2D2AA1C3FA1}" sibTransId="{1722F4BB-66DF-4768-A3D5-3477A1D47FD7}"/>
    <dgm:cxn modelId="{FBE2BA2F-1DD8-43DF-88D6-870C4D279931}" type="presOf" srcId="{C8453732-C6DF-431B-A690-04195F608027}" destId="{7ABF59E1-4046-423C-A10E-6673F5B35F5C}" srcOrd="1" destOrd="0" presId="urn:microsoft.com/office/officeart/2016/7/layout/RepeatingBendingProcessNew"/>
    <dgm:cxn modelId="{EACF8230-0247-4A1A-90D6-55B55BA557D9}" type="presOf" srcId="{A270FBEA-7C8F-4E5C-B728-7940C2F5CF67}" destId="{7412B320-E573-4E3C-A899-718640DFE88D}" srcOrd="0" destOrd="0" presId="urn:microsoft.com/office/officeart/2016/7/layout/RepeatingBendingProcessNew"/>
    <dgm:cxn modelId="{6F37083D-84C1-48F1-AEB7-82317F8298B7}" type="presOf" srcId="{619A12D2-4B8F-4255-8FA8-93D37143FA1E}" destId="{7C108CD6-C86E-45EB-B52B-FB3F213A1ECE}" srcOrd="0" destOrd="0" presId="urn:microsoft.com/office/officeart/2016/7/layout/RepeatingBendingProcessNew"/>
    <dgm:cxn modelId="{75B4D93D-0E0D-4D27-A8EA-FC1D349CAF51}" srcId="{652488BD-10AF-4A2A-BB6C-EA923E761FCB}" destId="{864952B5-FBF6-47FE-B546-521A9E511E0D}" srcOrd="3" destOrd="0" parTransId="{353939D9-F652-4818-9493-AE396773C536}" sibTransId="{C8453732-C6DF-431B-A690-04195F608027}"/>
    <dgm:cxn modelId="{0209B65E-EE75-4045-A3E4-1CE6B25E4F90}" type="presOf" srcId="{215A8D31-B0B1-4DC0-9028-1E862BCCCDDA}" destId="{D969E3A2-D059-4168-A11E-BB74B23F4B37}" srcOrd="0" destOrd="0" presId="urn:microsoft.com/office/officeart/2016/7/layout/RepeatingBendingProcessNew"/>
    <dgm:cxn modelId="{DE99CC44-E97F-4F5D-9068-0912860AF264}" type="presOf" srcId="{DA32789B-25FE-44C3-832D-775CEEC7A9E1}" destId="{FBA7EBC2-AACD-42BE-B182-40AB97D4F32E}" srcOrd="0" destOrd="0" presId="urn:microsoft.com/office/officeart/2016/7/layout/RepeatingBendingProcessNew"/>
    <dgm:cxn modelId="{CE912D46-7DFD-410C-A5A8-17A7FD8D316F}" type="presOf" srcId="{C8453732-C6DF-431B-A690-04195F608027}" destId="{53FC0B3D-8684-4387-BA70-2F89425456C2}" srcOrd="0" destOrd="0" presId="urn:microsoft.com/office/officeart/2016/7/layout/RepeatingBendingProcessNew"/>
    <dgm:cxn modelId="{39FA4867-73CD-49B4-88F2-F1E415F12BAF}" type="presOf" srcId="{D700D07D-DBDF-47DB-8820-0124744996C6}" destId="{74A60AAC-72AC-4B6E-99CB-9012EA8A0B56}" srcOrd="0" destOrd="0" presId="urn:microsoft.com/office/officeart/2016/7/layout/RepeatingBendingProcessNew"/>
    <dgm:cxn modelId="{949BCA67-3547-47AC-B677-2A12BD2932C8}" type="presOf" srcId="{1722F4BB-66DF-4768-A3D5-3477A1D47FD7}" destId="{0E89FA80-1CFC-4697-9AE5-A05DA2182B1B}" srcOrd="1" destOrd="0" presId="urn:microsoft.com/office/officeart/2016/7/layout/RepeatingBendingProcessNew"/>
    <dgm:cxn modelId="{EE5A404A-4D7C-442B-B3BB-79F1255ECA6C}" type="presOf" srcId="{15C13A50-CDC5-4F55-9601-48926AB5BE9C}" destId="{34E3E9DC-5855-4F3D-B613-FF7282EB4762}" srcOrd="1" destOrd="0" presId="urn:microsoft.com/office/officeart/2016/7/layout/RepeatingBendingProcessNew"/>
    <dgm:cxn modelId="{B8121B71-FBD3-4804-A8F8-F0E80EE4BA94}" type="presOf" srcId="{864952B5-FBF6-47FE-B546-521A9E511E0D}" destId="{AEBFEC73-3D8B-4FAE-9894-6CAD43783DBA}" srcOrd="0" destOrd="0" presId="urn:microsoft.com/office/officeart/2016/7/layout/RepeatingBendingProcessNew"/>
    <dgm:cxn modelId="{672EAD52-61FC-47D6-8357-E2793491C473}" srcId="{652488BD-10AF-4A2A-BB6C-EA923E761FCB}" destId="{DA32789B-25FE-44C3-832D-775CEEC7A9E1}" srcOrd="4" destOrd="0" parTransId="{B30593BC-F2CA-4F68-A9D1-A9DE997DB4A6}" sibTransId="{15C13A50-CDC5-4F55-9601-48926AB5BE9C}"/>
    <dgm:cxn modelId="{23411877-DF27-4FB4-A2D7-2962196E0F22}" type="presOf" srcId="{D3DC0936-845F-4797-B8A5-C57BB9EF1AC9}" destId="{38C09A61-0BAC-4ABE-8847-69A58B3826F0}" srcOrd="1" destOrd="0" presId="urn:microsoft.com/office/officeart/2016/7/layout/RepeatingBendingProcessNew"/>
    <dgm:cxn modelId="{5C30CA7E-4DFC-45DF-A79E-1C2BC02B29CD}" type="presOf" srcId="{652488BD-10AF-4A2A-BB6C-EA923E761FCB}" destId="{54BF6687-3CFF-4B4C-B79B-F32972BC32A5}" srcOrd="0" destOrd="0" presId="urn:microsoft.com/office/officeart/2016/7/layout/RepeatingBendingProcessNew"/>
    <dgm:cxn modelId="{B984CC8C-A62B-4300-A58F-6BBDC17459B1}" srcId="{652488BD-10AF-4A2A-BB6C-EA923E761FCB}" destId="{2659CA33-E32E-491B-AC18-F278FF04518B}" srcOrd="0" destOrd="0" parTransId="{E2EE7630-5106-4DCC-A99F-00EEE370E82D}" sibTransId="{76D32C2D-3FCF-45D0-9E30-EFBB885FE786}"/>
    <dgm:cxn modelId="{F5C06696-5B3D-4E0D-9773-808287792C87}" srcId="{652488BD-10AF-4A2A-BB6C-EA923E761FCB}" destId="{10305626-BFB1-41FD-9BA8-DF909D65F85D}" srcOrd="1" destOrd="0" parTransId="{1A44D3A9-717F-4674-A532-F60816F4F427}" sibTransId="{D3DC0936-845F-4797-B8A5-C57BB9EF1AC9}"/>
    <dgm:cxn modelId="{F168C2BE-C9D8-49D5-AD9E-2C227195FCC3}" type="presOf" srcId="{1722F4BB-66DF-4768-A3D5-3477A1D47FD7}" destId="{F8199311-088F-490E-8227-2CF28A448BAD}" srcOrd="0" destOrd="0" presId="urn:microsoft.com/office/officeart/2016/7/layout/RepeatingBendingProcessNew"/>
    <dgm:cxn modelId="{50DBBDF1-A7D8-49C5-B083-9E3D098C05DC}" srcId="{652488BD-10AF-4A2A-BB6C-EA923E761FCB}" destId="{215A8D31-B0B1-4DC0-9028-1E862BCCCDDA}" srcOrd="6" destOrd="0" parTransId="{F686BF68-8FB7-45E9-AC12-4E38D92DBBA0}" sibTransId="{317E3321-18AA-4C97-B5D6-5371B0B6F85B}"/>
    <dgm:cxn modelId="{51AA92F8-460B-4DE5-9EE2-2434A92FF490}" type="presOf" srcId="{76D32C2D-3FCF-45D0-9E30-EFBB885FE786}" destId="{02FBE859-311A-403A-B19D-F10D88B0D846}" srcOrd="1" destOrd="0" presId="urn:microsoft.com/office/officeart/2016/7/layout/RepeatingBendingProcessNew"/>
    <dgm:cxn modelId="{2A29CFF8-BEAF-443D-861F-9F02B267D9D6}" type="presOf" srcId="{D3DC0936-845F-4797-B8A5-C57BB9EF1AC9}" destId="{E5C764E6-82E2-4BE5-B092-06209E7E52F9}" srcOrd="0" destOrd="0" presId="urn:microsoft.com/office/officeart/2016/7/layout/RepeatingBendingProcessNew"/>
    <dgm:cxn modelId="{3CB18DFA-0A7B-466C-9814-345EC72639A3}" type="presOf" srcId="{619A12D2-4B8F-4255-8FA8-93D37143FA1E}" destId="{102D2076-3B8A-487B-B81D-95482038288E}" srcOrd="1" destOrd="0" presId="urn:microsoft.com/office/officeart/2016/7/layout/RepeatingBendingProcessNew"/>
    <dgm:cxn modelId="{94A302FE-8C48-4469-AA33-8B2ED359A98B}" type="presOf" srcId="{15C13A50-CDC5-4F55-9601-48926AB5BE9C}" destId="{3976FCB6-2978-4837-BB37-5681048CDBAA}" srcOrd="0" destOrd="0" presId="urn:microsoft.com/office/officeart/2016/7/layout/RepeatingBendingProcessNew"/>
    <dgm:cxn modelId="{39F71B8E-664B-444E-A866-027835F0E34A}" type="presParOf" srcId="{54BF6687-3CFF-4B4C-B79B-F32972BC32A5}" destId="{228132EE-A6BA-4850-9E49-E5D8DDFD7AA5}" srcOrd="0" destOrd="0" presId="urn:microsoft.com/office/officeart/2016/7/layout/RepeatingBendingProcessNew"/>
    <dgm:cxn modelId="{BEC07A62-7D91-4264-962E-16F5A81F73DE}" type="presParOf" srcId="{54BF6687-3CFF-4B4C-B79B-F32972BC32A5}" destId="{D8D31F5E-9D4C-4F41-9963-485B03B088CD}" srcOrd="1" destOrd="0" presId="urn:microsoft.com/office/officeart/2016/7/layout/RepeatingBendingProcessNew"/>
    <dgm:cxn modelId="{39671FC9-9759-45B8-AF1D-D59041AD42D4}" type="presParOf" srcId="{D8D31F5E-9D4C-4F41-9963-485B03B088CD}" destId="{02FBE859-311A-403A-B19D-F10D88B0D846}" srcOrd="0" destOrd="0" presId="urn:microsoft.com/office/officeart/2016/7/layout/RepeatingBendingProcessNew"/>
    <dgm:cxn modelId="{A5D3F81E-09D9-40A6-8669-32B62A741876}" type="presParOf" srcId="{54BF6687-3CFF-4B4C-B79B-F32972BC32A5}" destId="{2C5E04DD-B1B3-44D0-88DD-7F508B2BC009}" srcOrd="2" destOrd="0" presId="urn:microsoft.com/office/officeart/2016/7/layout/RepeatingBendingProcessNew"/>
    <dgm:cxn modelId="{23A0D685-D8B0-47EF-9B3B-ABFC2486235A}" type="presParOf" srcId="{54BF6687-3CFF-4B4C-B79B-F32972BC32A5}" destId="{E5C764E6-82E2-4BE5-B092-06209E7E52F9}" srcOrd="3" destOrd="0" presId="urn:microsoft.com/office/officeart/2016/7/layout/RepeatingBendingProcessNew"/>
    <dgm:cxn modelId="{FCA15CBC-60BD-4E8D-A387-17DC1A00F2FE}" type="presParOf" srcId="{E5C764E6-82E2-4BE5-B092-06209E7E52F9}" destId="{38C09A61-0BAC-4ABE-8847-69A58B3826F0}" srcOrd="0" destOrd="0" presId="urn:microsoft.com/office/officeart/2016/7/layout/RepeatingBendingProcessNew"/>
    <dgm:cxn modelId="{1DF1D73A-295E-4552-B0EF-EB37E1B782D3}" type="presParOf" srcId="{54BF6687-3CFF-4B4C-B79B-F32972BC32A5}" destId="{7412B320-E573-4E3C-A899-718640DFE88D}" srcOrd="4" destOrd="0" presId="urn:microsoft.com/office/officeart/2016/7/layout/RepeatingBendingProcessNew"/>
    <dgm:cxn modelId="{8E55A187-86F2-4807-A5AE-00B35C156496}" type="presParOf" srcId="{54BF6687-3CFF-4B4C-B79B-F32972BC32A5}" destId="{7C108CD6-C86E-45EB-B52B-FB3F213A1ECE}" srcOrd="5" destOrd="0" presId="urn:microsoft.com/office/officeart/2016/7/layout/RepeatingBendingProcessNew"/>
    <dgm:cxn modelId="{9C3EBC45-8A52-4F4D-87D6-AE8D83F29EB9}" type="presParOf" srcId="{7C108CD6-C86E-45EB-B52B-FB3F213A1ECE}" destId="{102D2076-3B8A-487B-B81D-95482038288E}" srcOrd="0" destOrd="0" presId="urn:microsoft.com/office/officeart/2016/7/layout/RepeatingBendingProcessNew"/>
    <dgm:cxn modelId="{D976D9EC-F4F4-448F-918F-9EBF1F695901}" type="presParOf" srcId="{54BF6687-3CFF-4B4C-B79B-F32972BC32A5}" destId="{AEBFEC73-3D8B-4FAE-9894-6CAD43783DBA}" srcOrd="6" destOrd="0" presId="urn:microsoft.com/office/officeart/2016/7/layout/RepeatingBendingProcessNew"/>
    <dgm:cxn modelId="{16F5D79D-B5B0-49B3-8608-1C7C62FB0243}" type="presParOf" srcId="{54BF6687-3CFF-4B4C-B79B-F32972BC32A5}" destId="{53FC0B3D-8684-4387-BA70-2F89425456C2}" srcOrd="7" destOrd="0" presId="urn:microsoft.com/office/officeart/2016/7/layout/RepeatingBendingProcessNew"/>
    <dgm:cxn modelId="{F3AB486D-9C54-45FF-A46B-ADFA7FAF6BAA}" type="presParOf" srcId="{53FC0B3D-8684-4387-BA70-2F89425456C2}" destId="{7ABF59E1-4046-423C-A10E-6673F5B35F5C}" srcOrd="0" destOrd="0" presId="urn:microsoft.com/office/officeart/2016/7/layout/RepeatingBendingProcessNew"/>
    <dgm:cxn modelId="{6E4CF50B-89F7-4D0D-8882-1ED478EE092F}" type="presParOf" srcId="{54BF6687-3CFF-4B4C-B79B-F32972BC32A5}" destId="{FBA7EBC2-AACD-42BE-B182-40AB97D4F32E}" srcOrd="8" destOrd="0" presId="urn:microsoft.com/office/officeart/2016/7/layout/RepeatingBendingProcessNew"/>
    <dgm:cxn modelId="{EA69BA7A-04E6-468B-B3F5-080387E32661}" type="presParOf" srcId="{54BF6687-3CFF-4B4C-B79B-F32972BC32A5}" destId="{3976FCB6-2978-4837-BB37-5681048CDBAA}" srcOrd="9" destOrd="0" presId="urn:microsoft.com/office/officeart/2016/7/layout/RepeatingBendingProcessNew"/>
    <dgm:cxn modelId="{EEC21D38-530C-4744-90B9-FCA43B8DEE8D}" type="presParOf" srcId="{3976FCB6-2978-4837-BB37-5681048CDBAA}" destId="{34E3E9DC-5855-4F3D-B613-FF7282EB4762}" srcOrd="0" destOrd="0" presId="urn:microsoft.com/office/officeart/2016/7/layout/RepeatingBendingProcessNew"/>
    <dgm:cxn modelId="{D759DA48-45EB-491C-8931-B47B40ED3AD5}" type="presParOf" srcId="{54BF6687-3CFF-4B4C-B79B-F32972BC32A5}" destId="{74A60AAC-72AC-4B6E-99CB-9012EA8A0B56}" srcOrd="10" destOrd="0" presId="urn:microsoft.com/office/officeart/2016/7/layout/RepeatingBendingProcessNew"/>
    <dgm:cxn modelId="{EB9B5FDB-F213-4876-84EC-BE581737EEEA}" type="presParOf" srcId="{54BF6687-3CFF-4B4C-B79B-F32972BC32A5}" destId="{F8199311-088F-490E-8227-2CF28A448BAD}" srcOrd="11" destOrd="0" presId="urn:microsoft.com/office/officeart/2016/7/layout/RepeatingBendingProcessNew"/>
    <dgm:cxn modelId="{2E70648B-FD60-4E16-87AB-82D987619143}" type="presParOf" srcId="{F8199311-088F-490E-8227-2CF28A448BAD}" destId="{0E89FA80-1CFC-4697-9AE5-A05DA2182B1B}" srcOrd="0" destOrd="0" presId="urn:microsoft.com/office/officeart/2016/7/layout/RepeatingBendingProcessNew"/>
    <dgm:cxn modelId="{67B7E424-FA70-4878-B75C-69FF40EBABE8}" type="presParOf" srcId="{54BF6687-3CFF-4B4C-B79B-F32972BC32A5}" destId="{D969E3A2-D059-4168-A11E-BB74B23F4B37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6132E-A53B-4A8C-BFDF-620D4B08562E}">
      <dsp:nvSpPr>
        <dsp:cNvPr id="0" name=""/>
        <dsp:cNvSpPr/>
      </dsp:nvSpPr>
      <dsp:spPr>
        <a:xfrm>
          <a:off x="0" y="99519"/>
          <a:ext cx="3808870" cy="22853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“rogarei” — ἐρωτήσω (</a:t>
          </a:r>
          <a:r>
            <a:rPr lang="pt-BR" sz="2900" i="1" kern="1200"/>
            <a:t>erōtēsō</a:t>
          </a:r>
          <a:r>
            <a:rPr lang="pt-BR" sz="2900" kern="1200"/>
            <a:t>) → intercessão relacional.</a:t>
          </a:r>
          <a:endParaRPr lang="en-US" sz="2900" kern="1200"/>
        </a:p>
      </dsp:txBody>
      <dsp:txXfrm>
        <a:off x="0" y="99519"/>
        <a:ext cx="3808870" cy="2285322"/>
      </dsp:txXfrm>
    </dsp:sp>
    <dsp:sp modelId="{80C00493-71D5-49ED-B090-D89799D8D2CB}">
      <dsp:nvSpPr>
        <dsp:cNvPr id="0" name=""/>
        <dsp:cNvSpPr/>
      </dsp:nvSpPr>
      <dsp:spPr>
        <a:xfrm>
          <a:off x="4189758" y="99519"/>
          <a:ext cx="3808870" cy="2285322"/>
        </a:xfrm>
        <a:prstGeom prst="rect">
          <a:avLst/>
        </a:prstGeom>
        <a:solidFill>
          <a:schemeClr val="accent2">
            <a:hueOff val="476947"/>
            <a:satOff val="-10882"/>
            <a:lumOff val="4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“outro” — ἄλλον (</a:t>
          </a:r>
          <a:r>
            <a:rPr lang="pt-BR" sz="2900" i="1" kern="1200"/>
            <a:t>allon</a:t>
          </a:r>
          <a:r>
            <a:rPr lang="pt-BR" sz="2900" kern="1200"/>
            <a:t>) → outro da </a:t>
          </a:r>
          <a:r>
            <a:rPr lang="pt-BR" sz="2900" b="1" kern="1200"/>
            <a:t>mesma natureza</a:t>
          </a:r>
          <a:r>
            <a:rPr lang="pt-BR" sz="2900" kern="1200"/>
            <a:t>, não ἕτερον (</a:t>
          </a:r>
          <a:r>
            <a:rPr lang="pt-BR" sz="2900" i="1" kern="1200"/>
            <a:t>heteron</a:t>
          </a:r>
          <a:r>
            <a:rPr lang="pt-BR" sz="2900" kern="1200"/>
            <a:t>).</a:t>
          </a:r>
          <a:endParaRPr lang="en-US" sz="2900" kern="1200"/>
        </a:p>
      </dsp:txBody>
      <dsp:txXfrm>
        <a:off x="4189758" y="99519"/>
        <a:ext cx="3808870" cy="2285322"/>
      </dsp:txXfrm>
    </dsp:sp>
    <dsp:sp modelId="{04FB519F-D702-400B-BA64-5EEBA9C5DB26}">
      <dsp:nvSpPr>
        <dsp:cNvPr id="0" name=""/>
        <dsp:cNvSpPr/>
      </dsp:nvSpPr>
      <dsp:spPr>
        <a:xfrm>
          <a:off x="8379516" y="99519"/>
          <a:ext cx="3808870" cy="2285322"/>
        </a:xfrm>
        <a:prstGeom prst="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“Consolador” — παράκλητος (</a:t>
          </a:r>
          <a:r>
            <a:rPr lang="pt-BR" sz="2900" i="1" kern="1200"/>
            <a:t>paráklētos</a:t>
          </a:r>
          <a:r>
            <a:rPr lang="pt-BR" sz="2900" kern="1200"/>
            <a:t>) → advogado, auxiliador, intercessor.</a:t>
          </a:r>
          <a:endParaRPr lang="en-US" sz="2900" kern="1200"/>
        </a:p>
      </dsp:txBody>
      <dsp:txXfrm>
        <a:off x="8379516" y="99519"/>
        <a:ext cx="3808870" cy="2285322"/>
      </dsp:txXfrm>
    </dsp:sp>
    <dsp:sp modelId="{3BE095DA-3709-4067-B63B-687E1E34A841}">
      <dsp:nvSpPr>
        <dsp:cNvPr id="0" name=""/>
        <dsp:cNvSpPr/>
      </dsp:nvSpPr>
      <dsp:spPr>
        <a:xfrm>
          <a:off x="2094879" y="2765729"/>
          <a:ext cx="3808870" cy="2285322"/>
        </a:xfrm>
        <a:prstGeom prst="rect">
          <a:avLst/>
        </a:prstGeom>
        <a:solidFill>
          <a:schemeClr val="accent2">
            <a:hueOff val="1430842"/>
            <a:satOff val="-32646"/>
            <a:lumOff val="1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“para sempre” — εἰς τὸν αἰῶνα (</a:t>
          </a:r>
          <a:r>
            <a:rPr lang="pt-BR" sz="2900" i="1" kern="1200"/>
            <a:t>eis ton aiōna</a:t>
          </a:r>
          <a:r>
            <a:rPr lang="pt-BR" sz="2900" kern="1200"/>
            <a:t>) → presença perpétua.</a:t>
          </a:r>
          <a:endParaRPr lang="en-US" sz="2900" kern="1200"/>
        </a:p>
      </dsp:txBody>
      <dsp:txXfrm>
        <a:off x="2094879" y="2765729"/>
        <a:ext cx="3808870" cy="2285322"/>
      </dsp:txXfrm>
    </dsp:sp>
    <dsp:sp modelId="{78C47E3D-C0EB-4EA0-B609-F335044D6089}">
      <dsp:nvSpPr>
        <dsp:cNvPr id="0" name=""/>
        <dsp:cNvSpPr/>
      </dsp:nvSpPr>
      <dsp:spPr>
        <a:xfrm>
          <a:off x="6284637" y="2765729"/>
          <a:ext cx="3808870" cy="2285322"/>
        </a:xfrm>
        <a:prstGeom prst="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O Espírito é a continuidade pessoal da presença de Cristo.</a:t>
          </a:r>
          <a:endParaRPr lang="en-US" sz="2900" kern="1200"/>
        </a:p>
      </dsp:txBody>
      <dsp:txXfrm>
        <a:off x="6284637" y="2765729"/>
        <a:ext cx="3808870" cy="22853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34BBB-75E3-4AD9-BEC7-9515772549DC}">
      <dsp:nvSpPr>
        <dsp:cNvPr id="0" name=""/>
        <dsp:cNvSpPr/>
      </dsp:nvSpPr>
      <dsp:spPr>
        <a:xfrm>
          <a:off x="0" y="0"/>
          <a:ext cx="9829303" cy="13384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O mesmo Espírito que ressuscitou Cristo vivificará nossos corpos mortais.</a:t>
          </a:r>
          <a:endParaRPr lang="en-US" sz="3500" kern="1200"/>
        </a:p>
      </dsp:txBody>
      <dsp:txXfrm>
        <a:off x="39202" y="39202"/>
        <a:ext cx="8385009" cy="1260047"/>
      </dsp:txXfrm>
    </dsp:sp>
    <dsp:sp modelId="{02CD8527-627F-4636-8A0E-E36D4FD3DE72}">
      <dsp:nvSpPr>
        <dsp:cNvPr id="0" name=""/>
        <dsp:cNvSpPr/>
      </dsp:nvSpPr>
      <dsp:spPr>
        <a:xfrm>
          <a:off x="867291" y="1561526"/>
          <a:ext cx="9829303" cy="1338451"/>
        </a:xfrm>
        <a:prstGeom prst="roundRect">
          <a:avLst>
            <a:gd name="adj" fmla="val 10000"/>
          </a:avLst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Garantia — ἀρραβών (</a:t>
          </a:r>
          <a:r>
            <a:rPr lang="pt-BR" sz="3500" i="1" kern="1200"/>
            <a:t>arrabōn</a:t>
          </a:r>
          <a:r>
            <a:rPr lang="pt-BR" sz="3500" kern="1200"/>
            <a:t>)</a:t>
          </a:r>
          <a:endParaRPr lang="en-US" sz="3500" kern="1200"/>
        </a:p>
      </dsp:txBody>
      <dsp:txXfrm>
        <a:off x="906493" y="1600728"/>
        <a:ext cx="8013614" cy="1260047"/>
      </dsp:txXfrm>
    </dsp:sp>
    <dsp:sp modelId="{2DF4F701-72C1-475B-9B08-60004682487E}">
      <dsp:nvSpPr>
        <dsp:cNvPr id="0" name=""/>
        <dsp:cNvSpPr/>
      </dsp:nvSpPr>
      <dsp:spPr>
        <a:xfrm>
          <a:off x="1734582" y="3123052"/>
          <a:ext cx="9829303" cy="1338451"/>
        </a:xfrm>
        <a:prstGeom prst="roundRect">
          <a:avLst>
            <a:gd name="adj" fmla="val 1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Selo escatológico (Ef 1.13-14)</a:t>
          </a:r>
          <a:endParaRPr lang="en-US" sz="3500" kern="1200"/>
        </a:p>
      </dsp:txBody>
      <dsp:txXfrm>
        <a:off x="1773784" y="3162254"/>
        <a:ext cx="8013614" cy="1260047"/>
      </dsp:txXfrm>
    </dsp:sp>
    <dsp:sp modelId="{5A9A6287-2F60-4EAA-A214-6F735B095C5B}">
      <dsp:nvSpPr>
        <dsp:cNvPr id="0" name=""/>
        <dsp:cNvSpPr/>
      </dsp:nvSpPr>
      <dsp:spPr>
        <a:xfrm>
          <a:off x="8959309" y="1014992"/>
          <a:ext cx="869993" cy="86999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155057" y="1014992"/>
        <a:ext cx="478497" cy="654670"/>
      </dsp:txXfrm>
    </dsp:sp>
    <dsp:sp modelId="{11F3058F-9457-4477-9A92-895ED4F50539}">
      <dsp:nvSpPr>
        <dsp:cNvPr id="0" name=""/>
        <dsp:cNvSpPr/>
      </dsp:nvSpPr>
      <dsp:spPr>
        <a:xfrm>
          <a:off x="9826601" y="2567595"/>
          <a:ext cx="869993" cy="86999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0022349" y="2567595"/>
        <a:ext cx="478497" cy="6546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796E6-6EEB-4CFC-B11A-0FFB39706A38}">
      <dsp:nvSpPr>
        <dsp:cNvPr id="0" name=""/>
        <dsp:cNvSpPr/>
      </dsp:nvSpPr>
      <dsp:spPr>
        <a:xfrm>
          <a:off x="323587" y="2736"/>
          <a:ext cx="3604667" cy="216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Convencimento:  ἐλέγξει (</a:t>
          </a:r>
          <a:r>
            <a:rPr lang="pt-BR" sz="2800" i="1" kern="1200"/>
            <a:t>elenxei</a:t>
          </a:r>
          <a:r>
            <a:rPr lang="pt-BR" sz="2800" kern="1200"/>
            <a:t>) — Jo 16.8</a:t>
          </a:r>
          <a:endParaRPr lang="en-US" sz="2800" kern="1200"/>
        </a:p>
      </dsp:txBody>
      <dsp:txXfrm>
        <a:off x="323587" y="2736"/>
        <a:ext cx="3604667" cy="2162800"/>
      </dsp:txXfrm>
    </dsp:sp>
    <dsp:sp modelId="{75C7F524-0763-413C-9F24-7822F11677AF}">
      <dsp:nvSpPr>
        <dsp:cNvPr id="0" name=""/>
        <dsp:cNvSpPr/>
      </dsp:nvSpPr>
      <dsp:spPr>
        <a:xfrm>
          <a:off x="4288721" y="2736"/>
          <a:ext cx="3604667" cy="216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Transformação:  μεταμορφούμεθα (</a:t>
          </a:r>
          <a:r>
            <a:rPr lang="pt-BR" sz="2800" i="1" kern="1200"/>
            <a:t>metamorphoumetha</a:t>
          </a:r>
          <a:r>
            <a:rPr lang="pt-BR" sz="2800" kern="1200"/>
            <a:t>) — 2Co 3.18</a:t>
          </a:r>
          <a:endParaRPr lang="en-US" sz="2800" kern="1200"/>
        </a:p>
      </dsp:txBody>
      <dsp:txXfrm>
        <a:off x="4288721" y="2736"/>
        <a:ext cx="3604667" cy="2162800"/>
      </dsp:txXfrm>
    </dsp:sp>
    <dsp:sp modelId="{5E29B65F-AEE8-4187-84CA-4C6C3B306441}">
      <dsp:nvSpPr>
        <dsp:cNvPr id="0" name=""/>
        <dsp:cNvSpPr/>
      </dsp:nvSpPr>
      <dsp:spPr>
        <a:xfrm>
          <a:off x="8253856" y="2736"/>
          <a:ext cx="3604667" cy="216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Santificação:</a:t>
          </a:r>
          <a:endParaRPr lang="en-US" sz="2800" kern="1200"/>
        </a:p>
      </dsp:txBody>
      <dsp:txXfrm>
        <a:off x="8253856" y="2736"/>
        <a:ext cx="3604667" cy="2162800"/>
      </dsp:txXfrm>
    </dsp:sp>
    <dsp:sp modelId="{689BE848-74F5-4C51-BDDB-245077F7C9A1}">
      <dsp:nvSpPr>
        <dsp:cNvPr id="0" name=""/>
        <dsp:cNvSpPr/>
      </dsp:nvSpPr>
      <dsp:spPr>
        <a:xfrm>
          <a:off x="323587" y="2526003"/>
          <a:ext cx="3604667" cy="216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Posicional — 1Co 6.11</a:t>
          </a:r>
          <a:endParaRPr lang="en-US" sz="2800" kern="1200"/>
        </a:p>
      </dsp:txBody>
      <dsp:txXfrm>
        <a:off x="323587" y="2526003"/>
        <a:ext cx="3604667" cy="2162800"/>
      </dsp:txXfrm>
    </dsp:sp>
    <dsp:sp modelId="{32BD09DD-49EF-4CBF-9767-80DDABA44B08}">
      <dsp:nvSpPr>
        <dsp:cNvPr id="0" name=""/>
        <dsp:cNvSpPr/>
      </dsp:nvSpPr>
      <dsp:spPr>
        <a:xfrm>
          <a:off x="4288721" y="2526003"/>
          <a:ext cx="3604667" cy="216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Progressiva — Hb 12.14</a:t>
          </a:r>
          <a:endParaRPr lang="en-US" sz="2800" kern="1200"/>
        </a:p>
      </dsp:txBody>
      <dsp:txXfrm>
        <a:off x="4288721" y="2526003"/>
        <a:ext cx="3604667" cy="2162800"/>
      </dsp:txXfrm>
    </dsp:sp>
    <dsp:sp modelId="{64530C0C-6EB9-4C60-8442-69B229458E17}">
      <dsp:nvSpPr>
        <dsp:cNvPr id="0" name=""/>
        <dsp:cNvSpPr/>
      </dsp:nvSpPr>
      <dsp:spPr>
        <a:xfrm>
          <a:off x="8253856" y="2526003"/>
          <a:ext cx="3604667" cy="216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Ez 36.26 → Novo coração</a:t>
          </a:r>
          <a:endParaRPr lang="en-US" sz="2800" kern="1200"/>
        </a:p>
      </dsp:txBody>
      <dsp:txXfrm>
        <a:off x="8253856" y="2526003"/>
        <a:ext cx="3604667" cy="21628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FF68E-C13C-4A81-99E9-A5A0E5B9DBCE}">
      <dsp:nvSpPr>
        <dsp:cNvPr id="0" name=""/>
        <dsp:cNvSpPr/>
      </dsp:nvSpPr>
      <dsp:spPr>
        <a:xfrm>
          <a:off x="0" y="24167"/>
          <a:ext cx="6261100" cy="26945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kern="1200"/>
            <a:t>Santificação como obra contínua do Espírito.</a:t>
          </a:r>
          <a:endParaRPr lang="en-US" sz="4900" kern="1200"/>
        </a:p>
      </dsp:txBody>
      <dsp:txXfrm>
        <a:off x="131535" y="155702"/>
        <a:ext cx="5998030" cy="2431440"/>
      </dsp:txXfrm>
    </dsp:sp>
    <dsp:sp modelId="{0FCE4036-7D4C-4190-B5F1-414890A97A4A}">
      <dsp:nvSpPr>
        <dsp:cNvPr id="0" name=""/>
        <dsp:cNvSpPr/>
      </dsp:nvSpPr>
      <dsp:spPr>
        <a:xfrm>
          <a:off x="0" y="2859797"/>
          <a:ext cx="6261100" cy="2694510"/>
        </a:xfrm>
        <a:prstGeom prst="roundRect">
          <a:avLst/>
        </a:prstGeom>
        <a:gradFill rotWithShape="0">
          <a:gsLst>
            <a:gs pos="0">
              <a:schemeClr val="accent2">
                <a:hueOff val="1907789"/>
                <a:satOff val="-43528"/>
                <a:lumOff val="1607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1907789"/>
                <a:satOff val="-43528"/>
                <a:lumOff val="1607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1907789"/>
                <a:satOff val="-43528"/>
                <a:lumOff val="1607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kern="1200"/>
            <a:t>Cooperação humana sem sinergismo pelagiano.</a:t>
          </a:r>
          <a:endParaRPr lang="en-US" sz="4900" kern="1200"/>
        </a:p>
      </dsp:txBody>
      <dsp:txXfrm>
        <a:off x="131535" y="2991332"/>
        <a:ext cx="5998030" cy="24314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00672-ECF7-4581-961E-6046583F81EC}">
      <dsp:nvSpPr>
        <dsp:cNvPr id="0" name=""/>
        <dsp:cNvSpPr/>
      </dsp:nvSpPr>
      <dsp:spPr>
        <a:xfrm>
          <a:off x="3476" y="366247"/>
          <a:ext cx="2757873" cy="16547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O Espírito Santo:</a:t>
          </a:r>
          <a:endParaRPr lang="en-US" sz="3600" kern="1200"/>
        </a:p>
      </dsp:txBody>
      <dsp:txXfrm>
        <a:off x="3476" y="366247"/>
        <a:ext cx="2757873" cy="1654724"/>
      </dsp:txXfrm>
    </dsp:sp>
    <dsp:sp modelId="{F72E1233-3FD1-41D5-8D5C-4C4A99A6F18B}">
      <dsp:nvSpPr>
        <dsp:cNvPr id="0" name=""/>
        <dsp:cNvSpPr/>
      </dsp:nvSpPr>
      <dsp:spPr>
        <a:xfrm>
          <a:off x="3037137" y="366247"/>
          <a:ext cx="2757873" cy="1654724"/>
        </a:xfrm>
        <a:prstGeom prst="rect">
          <a:avLst/>
        </a:prstGeom>
        <a:solidFill>
          <a:schemeClr val="accent2">
            <a:hueOff val="272541"/>
            <a:satOff val="-6218"/>
            <a:lumOff val="22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✔ É Deus</a:t>
          </a:r>
          <a:endParaRPr lang="en-US" sz="3600" kern="1200"/>
        </a:p>
      </dsp:txBody>
      <dsp:txXfrm>
        <a:off x="3037137" y="366247"/>
        <a:ext cx="2757873" cy="1654724"/>
      </dsp:txXfrm>
    </dsp:sp>
    <dsp:sp modelId="{2D110414-5343-4851-9D52-7DCFDAC39AD9}">
      <dsp:nvSpPr>
        <dsp:cNvPr id="0" name=""/>
        <dsp:cNvSpPr/>
      </dsp:nvSpPr>
      <dsp:spPr>
        <a:xfrm>
          <a:off x="6070798" y="366247"/>
          <a:ext cx="2757873" cy="1654724"/>
        </a:xfrm>
        <a:prstGeom prst="rect">
          <a:avLst/>
        </a:prstGeom>
        <a:solidFill>
          <a:schemeClr val="accent2">
            <a:hueOff val="545083"/>
            <a:satOff val="-12437"/>
            <a:lumOff val="45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✔ É Pessoa</a:t>
          </a:r>
          <a:endParaRPr lang="en-US" sz="3600" kern="1200"/>
        </a:p>
      </dsp:txBody>
      <dsp:txXfrm>
        <a:off x="6070798" y="366247"/>
        <a:ext cx="2757873" cy="1654724"/>
      </dsp:txXfrm>
    </dsp:sp>
    <dsp:sp modelId="{8610BF9C-8891-4F9F-8CEA-BB9A21A1D923}">
      <dsp:nvSpPr>
        <dsp:cNvPr id="0" name=""/>
        <dsp:cNvSpPr/>
      </dsp:nvSpPr>
      <dsp:spPr>
        <a:xfrm>
          <a:off x="9104459" y="366247"/>
          <a:ext cx="2757873" cy="1654724"/>
        </a:xfrm>
        <a:prstGeom prst="rect">
          <a:avLst/>
        </a:prstGeom>
        <a:solidFill>
          <a:schemeClr val="accent2">
            <a:hueOff val="817624"/>
            <a:satOff val="-18655"/>
            <a:lumOff val="68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✔ É Senhor</a:t>
          </a:r>
          <a:endParaRPr lang="en-US" sz="3600" kern="1200"/>
        </a:p>
      </dsp:txBody>
      <dsp:txXfrm>
        <a:off x="9104459" y="366247"/>
        <a:ext cx="2757873" cy="1654724"/>
      </dsp:txXfrm>
    </dsp:sp>
    <dsp:sp modelId="{6DA1F433-2AB9-497E-81A0-80D8684878C0}">
      <dsp:nvSpPr>
        <dsp:cNvPr id="0" name=""/>
        <dsp:cNvSpPr/>
      </dsp:nvSpPr>
      <dsp:spPr>
        <a:xfrm>
          <a:off x="3476" y="2296758"/>
          <a:ext cx="2757873" cy="1654724"/>
        </a:xfrm>
        <a:prstGeom prst="rect">
          <a:avLst/>
        </a:prstGeom>
        <a:solidFill>
          <a:schemeClr val="accent2">
            <a:hueOff val="1090165"/>
            <a:satOff val="-24873"/>
            <a:lumOff val="9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✔ É Consolador</a:t>
          </a:r>
          <a:endParaRPr lang="en-US" sz="3600" kern="1200"/>
        </a:p>
      </dsp:txBody>
      <dsp:txXfrm>
        <a:off x="3476" y="2296758"/>
        <a:ext cx="2757873" cy="1654724"/>
      </dsp:txXfrm>
    </dsp:sp>
    <dsp:sp modelId="{7A097CA6-1F67-47BD-879B-DD45E36EFF1C}">
      <dsp:nvSpPr>
        <dsp:cNvPr id="0" name=""/>
        <dsp:cNvSpPr/>
      </dsp:nvSpPr>
      <dsp:spPr>
        <a:xfrm>
          <a:off x="3037137" y="2296758"/>
          <a:ext cx="2757873" cy="1654724"/>
        </a:xfrm>
        <a:prstGeom prst="rect">
          <a:avLst/>
        </a:prstGeom>
        <a:solidFill>
          <a:schemeClr val="accent2">
            <a:hueOff val="1362707"/>
            <a:satOff val="-31091"/>
            <a:lumOff val="114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✔ É Santificador</a:t>
          </a:r>
          <a:endParaRPr lang="en-US" sz="3600" kern="1200"/>
        </a:p>
      </dsp:txBody>
      <dsp:txXfrm>
        <a:off x="3037137" y="2296758"/>
        <a:ext cx="2757873" cy="1654724"/>
      </dsp:txXfrm>
    </dsp:sp>
    <dsp:sp modelId="{0E4CF330-F266-49BB-9773-D987CD67E6BD}">
      <dsp:nvSpPr>
        <dsp:cNvPr id="0" name=""/>
        <dsp:cNvSpPr/>
      </dsp:nvSpPr>
      <dsp:spPr>
        <a:xfrm>
          <a:off x="6070798" y="2296758"/>
          <a:ext cx="2757873" cy="1654724"/>
        </a:xfrm>
        <a:prstGeom prst="rect">
          <a:avLst/>
        </a:prstGeom>
        <a:solidFill>
          <a:schemeClr val="accent2">
            <a:hueOff val="1635248"/>
            <a:satOff val="-37310"/>
            <a:lumOff val="137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✔ É Doador de dons</a:t>
          </a:r>
          <a:endParaRPr lang="en-US" sz="3600" kern="1200"/>
        </a:p>
      </dsp:txBody>
      <dsp:txXfrm>
        <a:off x="6070798" y="2296758"/>
        <a:ext cx="2757873" cy="1654724"/>
      </dsp:txXfrm>
    </dsp:sp>
    <dsp:sp modelId="{C2144B13-9FD9-4532-B505-5DBBE35E77D7}">
      <dsp:nvSpPr>
        <dsp:cNvPr id="0" name=""/>
        <dsp:cNvSpPr/>
      </dsp:nvSpPr>
      <dsp:spPr>
        <a:xfrm>
          <a:off x="9104459" y="2296758"/>
          <a:ext cx="2757873" cy="1654724"/>
        </a:xfrm>
        <a:prstGeom prst="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✔ É Garantia escatológica</a:t>
          </a:r>
          <a:endParaRPr lang="en-US" sz="3600" kern="1200"/>
        </a:p>
      </dsp:txBody>
      <dsp:txXfrm>
        <a:off x="9104459" y="2296758"/>
        <a:ext cx="2757873" cy="16547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0E461-C0FD-4603-8678-CB38926398B7}">
      <dsp:nvSpPr>
        <dsp:cNvPr id="0" name=""/>
        <dsp:cNvSpPr/>
      </dsp:nvSpPr>
      <dsp:spPr>
        <a:xfrm>
          <a:off x="0" y="570208"/>
          <a:ext cx="10994086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/>
            <a:t>Batismo no Espírito → revestimento de poder</a:t>
          </a:r>
          <a:endParaRPr lang="en-US" sz="4200" kern="1200"/>
        </a:p>
      </dsp:txBody>
      <dsp:txXfrm>
        <a:off x="49176" y="619384"/>
        <a:ext cx="10895734" cy="909018"/>
      </dsp:txXfrm>
    </dsp:sp>
    <dsp:sp modelId="{51FB8111-E4BF-4147-94C9-51CEA3815CE0}">
      <dsp:nvSpPr>
        <dsp:cNvPr id="0" name=""/>
        <dsp:cNvSpPr/>
      </dsp:nvSpPr>
      <dsp:spPr>
        <a:xfrm>
          <a:off x="0" y="1698538"/>
          <a:ext cx="10994086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/>
            <a:t>Dons espirituais → edificação da Igreja</a:t>
          </a:r>
          <a:endParaRPr lang="en-US" sz="4200" kern="1200"/>
        </a:p>
      </dsp:txBody>
      <dsp:txXfrm>
        <a:off x="49176" y="1747714"/>
        <a:ext cx="10895734" cy="909018"/>
      </dsp:txXfrm>
    </dsp:sp>
    <dsp:sp modelId="{9E7AB10C-230C-44DA-A2A0-8646A50DD2B9}">
      <dsp:nvSpPr>
        <dsp:cNvPr id="0" name=""/>
        <dsp:cNvSpPr/>
      </dsp:nvSpPr>
      <dsp:spPr>
        <a:xfrm>
          <a:off x="0" y="2826868"/>
          <a:ext cx="10994086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/>
            <a:t>Vida no Espírito → maturidade cristã</a:t>
          </a:r>
          <a:endParaRPr lang="en-US" sz="4200" kern="1200"/>
        </a:p>
      </dsp:txBody>
      <dsp:txXfrm>
        <a:off x="49176" y="2876044"/>
        <a:ext cx="10895734" cy="9090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D79A2-CF8F-48E5-B38A-3B78A6865436}">
      <dsp:nvSpPr>
        <dsp:cNvPr id="0" name=""/>
        <dsp:cNvSpPr/>
      </dsp:nvSpPr>
      <dsp:spPr>
        <a:xfrm>
          <a:off x="0" y="532394"/>
          <a:ext cx="12182113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Pai — Fonte;  Filho — Revelação;  Espírito — Aplicação</a:t>
          </a:r>
          <a:endParaRPr lang="en-US" sz="2300" kern="1200"/>
        </a:p>
      </dsp:txBody>
      <dsp:txXfrm>
        <a:off x="26930" y="559324"/>
        <a:ext cx="12128253" cy="497795"/>
      </dsp:txXfrm>
    </dsp:sp>
    <dsp:sp modelId="{1BC65F71-752C-433D-AA06-5266E2626EFA}">
      <dsp:nvSpPr>
        <dsp:cNvPr id="0" name=""/>
        <dsp:cNvSpPr/>
      </dsp:nvSpPr>
      <dsp:spPr>
        <a:xfrm>
          <a:off x="0" y="1150289"/>
          <a:ext cx="12182113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Na Economia da salvação Ele aplica: Regeneração; Santificação; Capacitação; Glorificação futura</a:t>
          </a:r>
          <a:endParaRPr lang="en-US" sz="2300" kern="1200"/>
        </a:p>
      </dsp:txBody>
      <dsp:txXfrm>
        <a:off x="26930" y="1177219"/>
        <a:ext cx="12128253" cy="497795"/>
      </dsp:txXfrm>
    </dsp:sp>
    <dsp:sp modelId="{509C2974-7630-451F-939F-1A803D07B461}">
      <dsp:nvSpPr>
        <dsp:cNvPr id="0" name=""/>
        <dsp:cNvSpPr/>
      </dsp:nvSpPr>
      <dsp:spPr>
        <a:xfrm>
          <a:off x="0" y="1768184"/>
          <a:ext cx="12182113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Negar sua divindade:</a:t>
          </a:r>
          <a:endParaRPr lang="en-US" sz="2300" kern="1200"/>
        </a:p>
      </dsp:txBody>
      <dsp:txXfrm>
        <a:off x="26930" y="1795114"/>
        <a:ext cx="12128253" cy="497795"/>
      </dsp:txXfrm>
    </dsp:sp>
    <dsp:sp modelId="{B8C58FFD-0098-4F58-AE75-06B807B398DB}">
      <dsp:nvSpPr>
        <dsp:cNvPr id="0" name=""/>
        <dsp:cNvSpPr/>
      </dsp:nvSpPr>
      <dsp:spPr>
        <a:xfrm>
          <a:off x="0" y="2386080"/>
          <a:ext cx="12182113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→ compromete a soteriologia</a:t>
          </a:r>
          <a:endParaRPr lang="en-US" sz="2300" kern="1200"/>
        </a:p>
      </dsp:txBody>
      <dsp:txXfrm>
        <a:off x="26930" y="2413010"/>
        <a:ext cx="12128253" cy="497795"/>
      </dsp:txXfrm>
    </dsp:sp>
    <dsp:sp modelId="{A99980B3-5864-411A-A0C3-68CB3FCE2A50}">
      <dsp:nvSpPr>
        <dsp:cNvPr id="0" name=""/>
        <dsp:cNvSpPr/>
      </dsp:nvSpPr>
      <dsp:spPr>
        <a:xfrm>
          <a:off x="0" y="3003974"/>
          <a:ext cx="12182113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→ compromete a cristologia</a:t>
          </a:r>
          <a:endParaRPr lang="en-US" sz="2300" kern="1200"/>
        </a:p>
      </dsp:txBody>
      <dsp:txXfrm>
        <a:off x="26930" y="3030904"/>
        <a:ext cx="12128253" cy="497795"/>
      </dsp:txXfrm>
    </dsp:sp>
    <dsp:sp modelId="{0F76D1B4-7ED9-4A61-A6B9-E386F8009D3D}">
      <dsp:nvSpPr>
        <dsp:cNvPr id="0" name=""/>
        <dsp:cNvSpPr/>
      </dsp:nvSpPr>
      <dsp:spPr>
        <a:xfrm>
          <a:off x="0" y="3621870"/>
          <a:ext cx="12182113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→ compromete a escatologia</a:t>
          </a:r>
          <a:endParaRPr lang="en-US" sz="2300" kern="1200"/>
        </a:p>
      </dsp:txBody>
      <dsp:txXfrm>
        <a:off x="26930" y="3648800"/>
        <a:ext cx="12128253" cy="49779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391EF-F5A0-4177-B215-C466849917D7}">
      <dsp:nvSpPr>
        <dsp:cNvPr id="0" name=""/>
        <dsp:cNvSpPr/>
      </dsp:nvSpPr>
      <dsp:spPr>
        <a:xfrm>
          <a:off x="0" y="550"/>
          <a:ext cx="11621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E0B6F5-5362-49C7-8403-8B84AC791F11}">
      <dsp:nvSpPr>
        <dsp:cNvPr id="0" name=""/>
        <dsp:cNvSpPr/>
      </dsp:nvSpPr>
      <dsp:spPr>
        <a:xfrm>
          <a:off x="0" y="550"/>
          <a:ext cx="11621638" cy="90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O Espírito Santo é:</a:t>
          </a:r>
          <a:endParaRPr lang="en-US" sz="3000" kern="1200"/>
        </a:p>
      </dsp:txBody>
      <dsp:txXfrm>
        <a:off x="0" y="550"/>
        <a:ext cx="11621638" cy="901976"/>
      </dsp:txXfrm>
    </dsp:sp>
    <dsp:sp modelId="{2A318A7F-FD3D-4D03-8944-808516634428}">
      <dsp:nvSpPr>
        <dsp:cNvPr id="0" name=""/>
        <dsp:cNvSpPr/>
      </dsp:nvSpPr>
      <dsp:spPr>
        <a:xfrm>
          <a:off x="0" y="902527"/>
          <a:ext cx="11621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9C162B-682E-4FDE-B3B0-5DF0668926D4}">
      <dsp:nvSpPr>
        <dsp:cNvPr id="0" name=""/>
        <dsp:cNvSpPr/>
      </dsp:nvSpPr>
      <dsp:spPr>
        <a:xfrm>
          <a:off x="0" y="902527"/>
          <a:ext cx="11621638" cy="90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Coeterno</a:t>
          </a:r>
          <a:endParaRPr lang="en-US" sz="3000" kern="1200"/>
        </a:p>
      </dsp:txBody>
      <dsp:txXfrm>
        <a:off x="0" y="902527"/>
        <a:ext cx="11621638" cy="901976"/>
      </dsp:txXfrm>
    </dsp:sp>
    <dsp:sp modelId="{0D4E4BE4-2018-4FB9-8804-4367D8CB07D1}">
      <dsp:nvSpPr>
        <dsp:cNvPr id="0" name=""/>
        <dsp:cNvSpPr/>
      </dsp:nvSpPr>
      <dsp:spPr>
        <a:xfrm>
          <a:off x="0" y="1804504"/>
          <a:ext cx="11621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D6C32C-724D-4701-90E7-6B445C13B26D}">
      <dsp:nvSpPr>
        <dsp:cNvPr id="0" name=""/>
        <dsp:cNvSpPr/>
      </dsp:nvSpPr>
      <dsp:spPr>
        <a:xfrm>
          <a:off x="0" y="1804504"/>
          <a:ext cx="11621638" cy="90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Coigual</a:t>
          </a:r>
          <a:endParaRPr lang="en-US" sz="3000" kern="1200"/>
        </a:p>
      </dsp:txBody>
      <dsp:txXfrm>
        <a:off x="0" y="1804504"/>
        <a:ext cx="11621638" cy="901976"/>
      </dsp:txXfrm>
    </dsp:sp>
    <dsp:sp modelId="{7EF6E7EE-D373-4DC2-99C5-4E3ECF3FEE52}">
      <dsp:nvSpPr>
        <dsp:cNvPr id="0" name=""/>
        <dsp:cNvSpPr/>
      </dsp:nvSpPr>
      <dsp:spPr>
        <a:xfrm>
          <a:off x="0" y="2706481"/>
          <a:ext cx="11621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E18CEB-A761-4103-BB40-50B1F3C5D3F7}">
      <dsp:nvSpPr>
        <dsp:cNvPr id="0" name=""/>
        <dsp:cNvSpPr/>
      </dsp:nvSpPr>
      <dsp:spPr>
        <a:xfrm>
          <a:off x="0" y="2706481"/>
          <a:ext cx="11621638" cy="90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Consustancial</a:t>
          </a:r>
          <a:endParaRPr lang="en-US" sz="3000" kern="1200"/>
        </a:p>
      </dsp:txBody>
      <dsp:txXfrm>
        <a:off x="0" y="2706481"/>
        <a:ext cx="11621638" cy="901976"/>
      </dsp:txXfrm>
    </dsp:sp>
    <dsp:sp modelId="{8DA3E07D-992D-4CCC-B90E-452027E9D295}">
      <dsp:nvSpPr>
        <dsp:cNvPr id="0" name=""/>
        <dsp:cNvSpPr/>
      </dsp:nvSpPr>
      <dsp:spPr>
        <a:xfrm>
          <a:off x="0" y="3608458"/>
          <a:ext cx="11621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D4017E-6920-4EA6-81DB-6BC07975F9D2}">
      <dsp:nvSpPr>
        <dsp:cNvPr id="0" name=""/>
        <dsp:cNvSpPr/>
      </dsp:nvSpPr>
      <dsp:spPr>
        <a:xfrm>
          <a:off x="0" y="3608458"/>
          <a:ext cx="11621638" cy="90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Ele não é substituto de Cristo, mas presença ativa do Cristo glorificado.</a:t>
          </a:r>
          <a:endParaRPr lang="en-US" sz="3000" kern="1200"/>
        </a:p>
      </dsp:txBody>
      <dsp:txXfrm>
        <a:off x="0" y="3608458"/>
        <a:ext cx="11621638" cy="901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67FC3-2D82-4587-9D41-7DCEC8948768}">
      <dsp:nvSpPr>
        <dsp:cNvPr id="0" name=""/>
        <dsp:cNvSpPr/>
      </dsp:nvSpPr>
      <dsp:spPr>
        <a:xfrm>
          <a:off x="0" y="2365"/>
          <a:ext cx="10597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EDE65-DE5B-42D4-AC09-F523A1A4E987}">
      <dsp:nvSpPr>
        <dsp:cNvPr id="0" name=""/>
        <dsp:cNvSpPr/>
      </dsp:nvSpPr>
      <dsp:spPr>
        <a:xfrm>
          <a:off x="0" y="2365"/>
          <a:ext cx="10597532" cy="80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O Espírito é Pessoa Divina</a:t>
          </a:r>
          <a:endParaRPr lang="en-US" sz="3700" kern="1200"/>
        </a:p>
      </dsp:txBody>
      <dsp:txXfrm>
        <a:off x="0" y="2365"/>
        <a:ext cx="10597532" cy="806512"/>
      </dsp:txXfrm>
    </dsp:sp>
    <dsp:sp modelId="{226921D3-82F3-49BF-B9BB-5C42E7B6A125}">
      <dsp:nvSpPr>
        <dsp:cNvPr id="0" name=""/>
        <dsp:cNvSpPr/>
      </dsp:nvSpPr>
      <dsp:spPr>
        <a:xfrm>
          <a:off x="0" y="808877"/>
          <a:ext cx="10597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21F00-8747-4222-86CA-F4BC0201A0D4}">
      <dsp:nvSpPr>
        <dsp:cNvPr id="0" name=""/>
        <dsp:cNvSpPr/>
      </dsp:nvSpPr>
      <dsp:spPr>
        <a:xfrm>
          <a:off x="0" y="808877"/>
          <a:ext cx="10597532" cy="80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Palavra hebraica:</a:t>
          </a:r>
          <a:endParaRPr lang="en-US" sz="3700" kern="1200"/>
        </a:p>
      </dsp:txBody>
      <dsp:txXfrm>
        <a:off x="0" y="808877"/>
        <a:ext cx="10597532" cy="806512"/>
      </dsp:txXfrm>
    </dsp:sp>
    <dsp:sp modelId="{E7ED377B-69EF-462F-A83D-47FC493D0F38}">
      <dsp:nvSpPr>
        <dsp:cNvPr id="0" name=""/>
        <dsp:cNvSpPr/>
      </dsp:nvSpPr>
      <dsp:spPr>
        <a:xfrm>
          <a:off x="0" y="1615389"/>
          <a:ext cx="10597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BD6E6-89B7-4ACD-A426-4F16CC8AB5CD}">
      <dsp:nvSpPr>
        <dsp:cNvPr id="0" name=""/>
        <dsp:cNvSpPr/>
      </dsp:nvSpPr>
      <dsp:spPr>
        <a:xfrm>
          <a:off x="0" y="1615389"/>
          <a:ext cx="10597532" cy="80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רוּחַ (</a:t>
          </a:r>
          <a:r>
            <a:rPr lang="pt-BR" sz="3700" i="1" kern="1200"/>
            <a:t>ruach</a:t>
          </a:r>
          <a:r>
            <a:rPr lang="pt-BR" sz="3700" kern="1200"/>
            <a:t>) → vento, sopro, espírito.</a:t>
          </a:r>
          <a:endParaRPr lang="en-US" sz="3700" kern="1200"/>
        </a:p>
      </dsp:txBody>
      <dsp:txXfrm>
        <a:off x="0" y="1615389"/>
        <a:ext cx="10597532" cy="806512"/>
      </dsp:txXfrm>
    </dsp:sp>
    <dsp:sp modelId="{3AFA69EC-E0B3-49CA-9E8F-ABCD617FB837}">
      <dsp:nvSpPr>
        <dsp:cNvPr id="0" name=""/>
        <dsp:cNvSpPr/>
      </dsp:nvSpPr>
      <dsp:spPr>
        <a:xfrm>
          <a:off x="0" y="2421902"/>
          <a:ext cx="10597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0C62E-7912-4B2A-BC30-C69D9A6CE12D}">
      <dsp:nvSpPr>
        <dsp:cNvPr id="0" name=""/>
        <dsp:cNvSpPr/>
      </dsp:nvSpPr>
      <dsp:spPr>
        <a:xfrm>
          <a:off x="0" y="2421902"/>
          <a:ext cx="10597532" cy="80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verbo que indica movimento vibrante e gerador.</a:t>
          </a:r>
          <a:endParaRPr lang="en-US" sz="3700" kern="1200"/>
        </a:p>
      </dsp:txBody>
      <dsp:txXfrm>
        <a:off x="0" y="2421902"/>
        <a:ext cx="10597532" cy="806512"/>
      </dsp:txXfrm>
    </dsp:sp>
    <dsp:sp modelId="{65DF9463-31DC-4074-83AE-DC2BFCD959A9}">
      <dsp:nvSpPr>
        <dsp:cNvPr id="0" name=""/>
        <dsp:cNvSpPr/>
      </dsp:nvSpPr>
      <dsp:spPr>
        <a:xfrm>
          <a:off x="0" y="3228414"/>
          <a:ext cx="10597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36DDB-4EB7-4E02-B92F-4726058E54CD}">
      <dsp:nvSpPr>
        <dsp:cNvPr id="0" name=""/>
        <dsp:cNvSpPr/>
      </dsp:nvSpPr>
      <dsp:spPr>
        <a:xfrm>
          <a:off x="0" y="3228414"/>
          <a:ext cx="10597532" cy="80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Palavra grega:</a:t>
          </a:r>
          <a:endParaRPr lang="en-US" sz="3700" kern="1200"/>
        </a:p>
      </dsp:txBody>
      <dsp:txXfrm>
        <a:off x="0" y="3228414"/>
        <a:ext cx="10597532" cy="806512"/>
      </dsp:txXfrm>
    </dsp:sp>
    <dsp:sp modelId="{3F4BD204-FE95-4E49-BC7D-71560421A949}">
      <dsp:nvSpPr>
        <dsp:cNvPr id="0" name=""/>
        <dsp:cNvSpPr/>
      </dsp:nvSpPr>
      <dsp:spPr>
        <a:xfrm>
          <a:off x="0" y="4034926"/>
          <a:ext cx="10597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ADCF6-D60C-428C-B5D8-96AF11F35661}">
      <dsp:nvSpPr>
        <dsp:cNvPr id="0" name=""/>
        <dsp:cNvSpPr/>
      </dsp:nvSpPr>
      <dsp:spPr>
        <a:xfrm>
          <a:off x="0" y="4034926"/>
          <a:ext cx="10597532" cy="80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πνεῦμα (</a:t>
          </a:r>
          <a:r>
            <a:rPr lang="pt-BR" sz="3700" i="1" kern="1200"/>
            <a:t>pneuma</a:t>
          </a:r>
          <a:r>
            <a:rPr lang="pt-BR" sz="3700" kern="1200"/>
            <a:t>) → sopro vital, espírito.</a:t>
          </a:r>
          <a:endParaRPr lang="en-US" sz="3700" kern="1200"/>
        </a:p>
      </dsp:txBody>
      <dsp:txXfrm>
        <a:off x="0" y="4034926"/>
        <a:ext cx="10597532" cy="806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568D8-65D2-4916-8FEF-A4FAD68C41E8}">
      <dsp:nvSpPr>
        <dsp:cNvPr id="0" name=""/>
        <dsp:cNvSpPr/>
      </dsp:nvSpPr>
      <dsp:spPr>
        <a:xfrm>
          <a:off x="0" y="2354"/>
          <a:ext cx="114889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32B02-9789-4E87-A4D3-B832F0BB4785}">
      <dsp:nvSpPr>
        <dsp:cNvPr id="0" name=""/>
        <dsp:cNvSpPr/>
      </dsp:nvSpPr>
      <dsp:spPr>
        <a:xfrm>
          <a:off x="0" y="2354"/>
          <a:ext cx="11488994" cy="1606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Ele: Intercede (Rm 8.27); Ensina (Jo 14.26); Guia (Jo 16.13); Fala (At 13.2); Se entristece (Ef 4.30)</a:t>
          </a:r>
          <a:endParaRPr lang="en-US" sz="3800" kern="1200"/>
        </a:p>
      </dsp:txBody>
      <dsp:txXfrm>
        <a:off x="0" y="2354"/>
        <a:ext cx="11488994" cy="1606004"/>
      </dsp:txXfrm>
    </dsp:sp>
    <dsp:sp modelId="{1CC061A6-6AE9-48DA-A94D-E40070714D3C}">
      <dsp:nvSpPr>
        <dsp:cNvPr id="0" name=""/>
        <dsp:cNvSpPr/>
      </dsp:nvSpPr>
      <dsp:spPr>
        <a:xfrm>
          <a:off x="0" y="1608359"/>
          <a:ext cx="114889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6B052-EB85-4EC8-A6F8-54D865752386}">
      <dsp:nvSpPr>
        <dsp:cNvPr id="0" name=""/>
        <dsp:cNvSpPr/>
      </dsp:nvSpPr>
      <dsp:spPr>
        <a:xfrm>
          <a:off x="0" y="1608359"/>
          <a:ext cx="11488994" cy="1606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1 Coríntios 12.11 "como quer”  καθὼς βούλεται (</a:t>
          </a:r>
          <a:r>
            <a:rPr lang="pt-BR" sz="3800" i="1" kern="1200"/>
            <a:t>kathōs bouletai</a:t>
          </a:r>
          <a:r>
            <a:rPr lang="pt-BR" sz="3800" kern="1200"/>
            <a:t>) βουλή (</a:t>
          </a:r>
          <a:r>
            <a:rPr lang="pt-BR" sz="3800" i="1" kern="1200"/>
            <a:t>boulē</a:t>
          </a:r>
          <a:r>
            <a:rPr lang="pt-BR" sz="3800" kern="1200"/>
            <a:t>) = deliberação racional.</a:t>
          </a:r>
          <a:endParaRPr lang="en-US" sz="3800" kern="1200"/>
        </a:p>
      </dsp:txBody>
      <dsp:txXfrm>
        <a:off x="0" y="1608359"/>
        <a:ext cx="11488994" cy="1606004"/>
      </dsp:txXfrm>
    </dsp:sp>
    <dsp:sp modelId="{EE03A50E-DA7C-486E-A721-6E77CFF9DC6F}">
      <dsp:nvSpPr>
        <dsp:cNvPr id="0" name=""/>
        <dsp:cNvSpPr/>
      </dsp:nvSpPr>
      <dsp:spPr>
        <a:xfrm>
          <a:off x="0" y="3214363"/>
          <a:ext cx="114889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1274A-0A19-469F-B810-AF42BA909056}">
      <dsp:nvSpPr>
        <dsp:cNvPr id="0" name=""/>
        <dsp:cNvSpPr/>
      </dsp:nvSpPr>
      <dsp:spPr>
        <a:xfrm>
          <a:off x="0" y="3214363"/>
          <a:ext cx="11488994" cy="1606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Antonio Gilberto afirma: “Negar a personalidade do Espírito é reduzir a revelação trinitária.”</a:t>
          </a:r>
          <a:endParaRPr lang="en-US" sz="3800" kern="1200"/>
        </a:p>
      </dsp:txBody>
      <dsp:txXfrm>
        <a:off x="0" y="3214363"/>
        <a:ext cx="11488994" cy="1606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E1461-A40D-4B34-B8E0-C52E997293C7}">
      <dsp:nvSpPr>
        <dsp:cNvPr id="0" name=""/>
        <dsp:cNvSpPr/>
      </dsp:nvSpPr>
      <dsp:spPr>
        <a:xfrm>
          <a:off x="0" y="864741"/>
          <a:ext cx="3300866" cy="2096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6670B-44AE-496D-9FD8-E6906AFAEAD2}">
      <dsp:nvSpPr>
        <dsp:cNvPr id="0" name=""/>
        <dsp:cNvSpPr/>
      </dsp:nvSpPr>
      <dsp:spPr>
        <a:xfrm>
          <a:off x="366762" y="1213165"/>
          <a:ext cx="3300866" cy="2096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Unitarianismo</a:t>
          </a:r>
          <a:endParaRPr lang="en-US" sz="3700" kern="1200"/>
        </a:p>
      </dsp:txBody>
      <dsp:txXfrm>
        <a:off x="428153" y="1274556"/>
        <a:ext cx="3178084" cy="1973268"/>
      </dsp:txXfrm>
    </dsp:sp>
    <dsp:sp modelId="{4DDABCFB-50DC-49BD-AEC2-2EB339F46956}">
      <dsp:nvSpPr>
        <dsp:cNvPr id="0" name=""/>
        <dsp:cNvSpPr/>
      </dsp:nvSpPr>
      <dsp:spPr>
        <a:xfrm>
          <a:off x="4034391" y="864741"/>
          <a:ext cx="3300866" cy="2096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02E45-1809-4D32-8095-6E9F013BA765}">
      <dsp:nvSpPr>
        <dsp:cNvPr id="0" name=""/>
        <dsp:cNvSpPr/>
      </dsp:nvSpPr>
      <dsp:spPr>
        <a:xfrm>
          <a:off x="4401154" y="1213165"/>
          <a:ext cx="3300866" cy="2096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Modalismo</a:t>
          </a:r>
          <a:endParaRPr lang="en-US" sz="3700" kern="1200"/>
        </a:p>
      </dsp:txBody>
      <dsp:txXfrm>
        <a:off x="4462545" y="1274556"/>
        <a:ext cx="3178084" cy="1973268"/>
      </dsp:txXfrm>
    </dsp:sp>
    <dsp:sp modelId="{E1BD25B5-0100-481B-9909-1C2382C37B7B}">
      <dsp:nvSpPr>
        <dsp:cNvPr id="0" name=""/>
        <dsp:cNvSpPr/>
      </dsp:nvSpPr>
      <dsp:spPr>
        <a:xfrm>
          <a:off x="8068783" y="864741"/>
          <a:ext cx="3300866" cy="2096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D42E2-70EE-4561-8F65-1BC5E3857BCA}">
      <dsp:nvSpPr>
        <dsp:cNvPr id="0" name=""/>
        <dsp:cNvSpPr/>
      </dsp:nvSpPr>
      <dsp:spPr>
        <a:xfrm>
          <a:off x="8435546" y="1213165"/>
          <a:ext cx="3300866" cy="2096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Reducionismo simbólico</a:t>
          </a:r>
          <a:endParaRPr lang="en-US" sz="3700" kern="1200"/>
        </a:p>
      </dsp:txBody>
      <dsp:txXfrm>
        <a:off x="8496937" y="1274556"/>
        <a:ext cx="3178084" cy="19732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3B9CE-7907-4D6E-A0D6-BDC2AE4AD331}">
      <dsp:nvSpPr>
        <dsp:cNvPr id="0" name=""/>
        <dsp:cNvSpPr/>
      </dsp:nvSpPr>
      <dsp:spPr>
        <a:xfrm>
          <a:off x="69412" y="184"/>
          <a:ext cx="3285071" cy="19710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A fórmula trinitária:</a:t>
          </a:r>
          <a:endParaRPr lang="en-US" sz="2900" kern="1200"/>
        </a:p>
      </dsp:txBody>
      <dsp:txXfrm>
        <a:off x="69412" y="184"/>
        <a:ext cx="3285071" cy="1971043"/>
      </dsp:txXfrm>
    </dsp:sp>
    <dsp:sp modelId="{5FD412B3-4071-4546-B9DB-D183D8ED50D8}">
      <dsp:nvSpPr>
        <dsp:cNvPr id="0" name=""/>
        <dsp:cNvSpPr/>
      </dsp:nvSpPr>
      <dsp:spPr>
        <a:xfrm>
          <a:off x="3682991" y="184"/>
          <a:ext cx="3285071" cy="19710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1Pe 1.2</a:t>
          </a:r>
          <a:endParaRPr lang="en-US" sz="2900" kern="1200"/>
        </a:p>
      </dsp:txBody>
      <dsp:txXfrm>
        <a:off x="3682991" y="184"/>
        <a:ext cx="3285071" cy="1971043"/>
      </dsp:txXfrm>
    </dsp:sp>
    <dsp:sp modelId="{51E5AF6A-55B9-40FF-8596-F61695A62EEB}">
      <dsp:nvSpPr>
        <dsp:cNvPr id="0" name=""/>
        <dsp:cNvSpPr/>
      </dsp:nvSpPr>
      <dsp:spPr>
        <a:xfrm>
          <a:off x="69412" y="2299734"/>
          <a:ext cx="3285071" cy="197104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Mt 28.19</a:t>
          </a:r>
          <a:endParaRPr lang="en-US" sz="2900" kern="1200"/>
        </a:p>
      </dsp:txBody>
      <dsp:txXfrm>
        <a:off x="69412" y="2299734"/>
        <a:ext cx="3285071" cy="1971043"/>
      </dsp:txXfrm>
    </dsp:sp>
    <dsp:sp modelId="{A704336C-B7F9-4D91-B5A3-3EF6F3AB0C6F}">
      <dsp:nvSpPr>
        <dsp:cNvPr id="0" name=""/>
        <dsp:cNvSpPr/>
      </dsp:nvSpPr>
      <dsp:spPr>
        <a:xfrm>
          <a:off x="3682991" y="2299734"/>
          <a:ext cx="3285071" cy="19710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2Co 13.13</a:t>
          </a:r>
          <a:endParaRPr lang="en-US" sz="2900" kern="1200"/>
        </a:p>
      </dsp:txBody>
      <dsp:txXfrm>
        <a:off x="3682991" y="2299734"/>
        <a:ext cx="3285071" cy="1971043"/>
      </dsp:txXfrm>
    </dsp:sp>
    <dsp:sp modelId="{8CFE9829-C3F2-4C12-AEA0-2ADEC02009F1}">
      <dsp:nvSpPr>
        <dsp:cNvPr id="0" name=""/>
        <dsp:cNvSpPr/>
      </dsp:nvSpPr>
      <dsp:spPr>
        <a:xfrm>
          <a:off x="1876202" y="4599284"/>
          <a:ext cx="3285071" cy="197104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Essência: οὐσία (</a:t>
          </a:r>
          <a:r>
            <a:rPr lang="pt-BR" sz="2900" i="1" kern="1200"/>
            <a:t>ousia</a:t>
          </a:r>
          <a:r>
            <a:rPr lang="pt-BR" sz="2900" kern="1200"/>
            <a:t>)</a:t>
          </a:r>
          <a:br>
            <a:rPr lang="pt-BR" sz="2900" kern="1200"/>
          </a:br>
          <a:r>
            <a:rPr lang="pt-BR" sz="2900" kern="1200"/>
            <a:t>Pessoa: ὑπόστασις (</a:t>
          </a:r>
          <a:r>
            <a:rPr lang="pt-BR" sz="2900" i="1" kern="1200"/>
            <a:t>hypóstasis</a:t>
          </a:r>
          <a:r>
            <a:rPr lang="pt-BR" sz="2900" kern="1200"/>
            <a:t>)</a:t>
          </a:r>
          <a:endParaRPr lang="en-US" sz="2900" kern="1200"/>
        </a:p>
      </dsp:txBody>
      <dsp:txXfrm>
        <a:off x="1876202" y="4599284"/>
        <a:ext cx="3285071" cy="19710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03E19-304B-4414-B374-C79B667A310B}">
      <dsp:nvSpPr>
        <dsp:cNvPr id="0" name=""/>
        <dsp:cNvSpPr/>
      </dsp:nvSpPr>
      <dsp:spPr>
        <a:xfrm>
          <a:off x="0" y="528"/>
          <a:ext cx="10375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668B0-F4F7-4EB9-9793-E50DDA5AB72F}">
      <dsp:nvSpPr>
        <dsp:cNvPr id="0" name=""/>
        <dsp:cNvSpPr/>
      </dsp:nvSpPr>
      <dsp:spPr>
        <a:xfrm>
          <a:off x="0" y="528"/>
          <a:ext cx="10375861" cy="86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Arianismo</a:t>
          </a:r>
          <a:endParaRPr lang="en-US" sz="4000" kern="1200"/>
        </a:p>
      </dsp:txBody>
      <dsp:txXfrm>
        <a:off x="0" y="528"/>
        <a:ext cx="10375861" cy="866300"/>
      </dsp:txXfrm>
    </dsp:sp>
    <dsp:sp modelId="{C30E3859-281D-4FC9-A51B-461E8B8346D3}">
      <dsp:nvSpPr>
        <dsp:cNvPr id="0" name=""/>
        <dsp:cNvSpPr/>
      </dsp:nvSpPr>
      <dsp:spPr>
        <a:xfrm>
          <a:off x="0" y="866829"/>
          <a:ext cx="10375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95FC4-8D30-4AEA-9D73-C772EFD66622}">
      <dsp:nvSpPr>
        <dsp:cNvPr id="0" name=""/>
        <dsp:cNvSpPr/>
      </dsp:nvSpPr>
      <dsp:spPr>
        <a:xfrm>
          <a:off x="0" y="866829"/>
          <a:ext cx="10375861" cy="86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Pneumatómacos</a:t>
          </a:r>
          <a:endParaRPr lang="en-US" sz="4000" kern="1200"/>
        </a:p>
      </dsp:txBody>
      <dsp:txXfrm>
        <a:off x="0" y="866829"/>
        <a:ext cx="10375861" cy="866300"/>
      </dsp:txXfrm>
    </dsp:sp>
    <dsp:sp modelId="{D9EAD848-58EA-4066-B5DA-0C369A08EE97}">
      <dsp:nvSpPr>
        <dsp:cNvPr id="0" name=""/>
        <dsp:cNvSpPr/>
      </dsp:nvSpPr>
      <dsp:spPr>
        <a:xfrm>
          <a:off x="0" y="1733130"/>
          <a:ext cx="10375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E1C0B-B981-4D8A-86E3-AA874CF563F9}">
      <dsp:nvSpPr>
        <dsp:cNvPr id="0" name=""/>
        <dsp:cNvSpPr/>
      </dsp:nvSpPr>
      <dsp:spPr>
        <a:xfrm>
          <a:off x="0" y="1733130"/>
          <a:ext cx="10375861" cy="86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Modalismo</a:t>
          </a:r>
          <a:endParaRPr lang="en-US" sz="4000" kern="1200"/>
        </a:p>
      </dsp:txBody>
      <dsp:txXfrm>
        <a:off x="0" y="1733130"/>
        <a:ext cx="10375861" cy="866300"/>
      </dsp:txXfrm>
    </dsp:sp>
    <dsp:sp modelId="{C15C3611-D602-4009-BD48-710CF78E92D0}">
      <dsp:nvSpPr>
        <dsp:cNvPr id="0" name=""/>
        <dsp:cNvSpPr/>
      </dsp:nvSpPr>
      <dsp:spPr>
        <a:xfrm>
          <a:off x="0" y="2599430"/>
          <a:ext cx="10375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7CFEE-E4EC-49CF-8E80-632465018936}">
      <dsp:nvSpPr>
        <dsp:cNvPr id="0" name=""/>
        <dsp:cNvSpPr/>
      </dsp:nvSpPr>
      <dsp:spPr>
        <a:xfrm>
          <a:off x="0" y="2599430"/>
          <a:ext cx="10375861" cy="86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Concílio de Constantinopla (381):</a:t>
          </a:r>
          <a:endParaRPr lang="en-US" sz="4000" kern="1200"/>
        </a:p>
      </dsp:txBody>
      <dsp:txXfrm>
        <a:off x="0" y="2599430"/>
        <a:ext cx="10375861" cy="866300"/>
      </dsp:txXfrm>
    </dsp:sp>
    <dsp:sp modelId="{4DD8ADF0-0D35-4D43-BD6E-3DF00E228685}">
      <dsp:nvSpPr>
        <dsp:cNvPr id="0" name=""/>
        <dsp:cNvSpPr/>
      </dsp:nvSpPr>
      <dsp:spPr>
        <a:xfrm>
          <a:off x="0" y="3465731"/>
          <a:ext cx="10375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B30B9-5D13-4E11-B29F-835AA8361E84}">
      <dsp:nvSpPr>
        <dsp:cNvPr id="0" name=""/>
        <dsp:cNvSpPr/>
      </dsp:nvSpPr>
      <dsp:spPr>
        <a:xfrm>
          <a:off x="0" y="3465731"/>
          <a:ext cx="10375861" cy="86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Espírito é “Senhor e Vivificador”.</a:t>
          </a:r>
          <a:endParaRPr lang="en-US" sz="4000" kern="1200"/>
        </a:p>
      </dsp:txBody>
      <dsp:txXfrm>
        <a:off x="0" y="3465731"/>
        <a:ext cx="10375861" cy="8663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26E57-9F5D-41EB-81CF-A78A50899100}">
      <dsp:nvSpPr>
        <dsp:cNvPr id="0" name=""/>
        <dsp:cNvSpPr/>
      </dsp:nvSpPr>
      <dsp:spPr>
        <a:xfrm>
          <a:off x="0" y="0"/>
          <a:ext cx="10673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8967C-95C7-4790-B98A-17B14409E8E7}">
      <dsp:nvSpPr>
        <dsp:cNvPr id="0" name=""/>
        <dsp:cNvSpPr/>
      </dsp:nvSpPr>
      <dsp:spPr>
        <a:xfrm>
          <a:off x="0" y="0"/>
          <a:ext cx="10673479" cy="593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Filioque = “e do Filho”.</a:t>
          </a:r>
          <a:endParaRPr lang="en-US" sz="2700" kern="1200"/>
        </a:p>
      </dsp:txBody>
      <dsp:txXfrm>
        <a:off x="0" y="0"/>
        <a:ext cx="10673479" cy="593423"/>
      </dsp:txXfrm>
    </dsp:sp>
    <dsp:sp modelId="{BD9ACB41-DB30-461F-9645-1714187C742F}">
      <dsp:nvSpPr>
        <dsp:cNvPr id="0" name=""/>
        <dsp:cNvSpPr/>
      </dsp:nvSpPr>
      <dsp:spPr>
        <a:xfrm>
          <a:off x="0" y="593423"/>
          <a:ext cx="10673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7CE77-60E0-42C5-9547-431B6A31EEAC}">
      <dsp:nvSpPr>
        <dsp:cNvPr id="0" name=""/>
        <dsp:cNvSpPr/>
      </dsp:nvSpPr>
      <dsp:spPr>
        <a:xfrm>
          <a:off x="0" y="593423"/>
          <a:ext cx="10673479" cy="593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Base bíblica:</a:t>
          </a:r>
          <a:endParaRPr lang="en-US" sz="2700" kern="1200"/>
        </a:p>
      </dsp:txBody>
      <dsp:txXfrm>
        <a:off x="0" y="593423"/>
        <a:ext cx="10673479" cy="593423"/>
      </dsp:txXfrm>
    </dsp:sp>
    <dsp:sp modelId="{1C441688-95F9-49CF-A657-DD935BE387AD}">
      <dsp:nvSpPr>
        <dsp:cNvPr id="0" name=""/>
        <dsp:cNvSpPr/>
      </dsp:nvSpPr>
      <dsp:spPr>
        <a:xfrm>
          <a:off x="0" y="1186847"/>
          <a:ext cx="10673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17AE8-ECFD-4396-9842-187C03D01755}">
      <dsp:nvSpPr>
        <dsp:cNvPr id="0" name=""/>
        <dsp:cNvSpPr/>
      </dsp:nvSpPr>
      <dsp:spPr>
        <a:xfrm>
          <a:off x="0" y="1186847"/>
          <a:ext cx="10673479" cy="593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Jo 15.26</a:t>
          </a:r>
          <a:endParaRPr lang="en-US" sz="2700" kern="1200"/>
        </a:p>
      </dsp:txBody>
      <dsp:txXfrm>
        <a:off x="0" y="1186847"/>
        <a:ext cx="10673479" cy="593423"/>
      </dsp:txXfrm>
    </dsp:sp>
    <dsp:sp modelId="{C50EF381-A743-48AA-A09E-C3B6BE16018E}">
      <dsp:nvSpPr>
        <dsp:cNvPr id="0" name=""/>
        <dsp:cNvSpPr/>
      </dsp:nvSpPr>
      <dsp:spPr>
        <a:xfrm>
          <a:off x="0" y="1780271"/>
          <a:ext cx="10673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0D84E-6231-453B-BC6F-92B8856A2744}">
      <dsp:nvSpPr>
        <dsp:cNvPr id="0" name=""/>
        <dsp:cNvSpPr/>
      </dsp:nvSpPr>
      <dsp:spPr>
        <a:xfrm>
          <a:off x="0" y="1780271"/>
          <a:ext cx="10673479" cy="593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Rm 8.9</a:t>
          </a:r>
          <a:endParaRPr lang="en-US" sz="2700" kern="1200"/>
        </a:p>
      </dsp:txBody>
      <dsp:txXfrm>
        <a:off x="0" y="1780271"/>
        <a:ext cx="10673479" cy="593423"/>
      </dsp:txXfrm>
    </dsp:sp>
    <dsp:sp modelId="{9B8648B5-E23D-48D5-BB35-5B85AF220F44}">
      <dsp:nvSpPr>
        <dsp:cNvPr id="0" name=""/>
        <dsp:cNvSpPr/>
      </dsp:nvSpPr>
      <dsp:spPr>
        <a:xfrm>
          <a:off x="0" y="2373695"/>
          <a:ext cx="10673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0E3A8-AF8D-4CEB-B798-40518344C6BA}">
      <dsp:nvSpPr>
        <dsp:cNvPr id="0" name=""/>
        <dsp:cNvSpPr/>
      </dsp:nvSpPr>
      <dsp:spPr>
        <a:xfrm>
          <a:off x="0" y="2373695"/>
          <a:ext cx="10673479" cy="593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Gl 4.6</a:t>
          </a:r>
          <a:endParaRPr lang="en-US" sz="2700" kern="1200"/>
        </a:p>
      </dsp:txBody>
      <dsp:txXfrm>
        <a:off x="0" y="2373695"/>
        <a:ext cx="10673479" cy="593423"/>
      </dsp:txXfrm>
    </dsp:sp>
    <dsp:sp modelId="{6DE1C935-EAAD-44AB-9455-39B510DC4086}">
      <dsp:nvSpPr>
        <dsp:cNvPr id="0" name=""/>
        <dsp:cNvSpPr/>
      </dsp:nvSpPr>
      <dsp:spPr>
        <a:xfrm>
          <a:off x="0" y="2967118"/>
          <a:ext cx="10673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5F81F-9B99-4D2A-BD68-FC747447766E}">
      <dsp:nvSpPr>
        <dsp:cNvPr id="0" name=""/>
        <dsp:cNvSpPr/>
      </dsp:nvSpPr>
      <dsp:spPr>
        <a:xfrm>
          <a:off x="0" y="2967118"/>
          <a:ext cx="10673479" cy="593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Processão eterna:</a:t>
          </a:r>
          <a:endParaRPr lang="en-US" sz="2700" kern="1200"/>
        </a:p>
      </dsp:txBody>
      <dsp:txXfrm>
        <a:off x="0" y="2967118"/>
        <a:ext cx="10673479" cy="593423"/>
      </dsp:txXfrm>
    </dsp:sp>
    <dsp:sp modelId="{FDEBB4C6-8C6A-4410-B298-1F44886077D8}">
      <dsp:nvSpPr>
        <dsp:cNvPr id="0" name=""/>
        <dsp:cNvSpPr/>
      </dsp:nvSpPr>
      <dsp:spPr>
        <a:xfrm>
          <a:off x="0" y="3560542"/>
          <a:ext cx="10673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8783C-C8A8-4352-B714-16F319731777}">
      <dsp:nvSpPr>
        <dsp:cNvPr id="0" name=""/>
        <dsp:cNvSpPr/>
      </dsp:nvSpPr>
      <dsp:spPr>
        <a:xfrm>
          <a:off x="0" y="3560542"/>
          <a:ext cx="10673479" cy="593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Pai como fonte</a:t>
          </a:r>
          <a:endParaRPr lang="en-US" sz="2700" kern="1200"/>
        </a:p>
      </dsp:txBody>
      <dsp:txXfrm>
        <a:off x="0" y="3560542"/>
        <a:ext cx="10673479" cy="593423"/>
      </dsp:txXfrm>
    </dsp:sp>
    <dsp:sp modelId="{D0790311-A15E-4B4F-B1DB-58ED9D3D5E2D}">
      <dsp:nvSpPr>
        <dsp:cNvPr id="0" name=""/>
        <dsp:cNvSpPr/>
      </dsp:nvSpPr>
      <dsp:spPr>
        <a:xfrm>
          <a:off x="0" y="4153966"/>
          <a:ext cx="10673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A67E4-9DE8-4EA6-924F-00E51797A7FE}">
      <dsp:nvSpPr>
        <dsp:cNvPr id="0" name=""/>
        <dsp:cNvSpPr/>
      </dsp:nvSpPr>
      <dsp:spPr>
        <a:xfrm>
          <a:off x="0" y="4153966"/>
          <a:ext cx="10673479" cy="593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Espírito procede do Pai e do Filho na economia da salvação.</a:t>
          </a:r>
          <a:endParaRPr lang="en-US" sz="2700" kern="1200"/>
        </a:p>
      </dsp:txBody>
      <dsp:txXfrm>
        <a:off x="0" y="4153966"/>
        <a:ext cx="10673479" cy="5934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8D3D9-CF1F-440B-8450-A069571C4B81}">
      <dsp:nvSpPr>
        <dsp:cNvPr id="0" name=""/>
        <dsp:cNvSpPr/>
      </dsp:nvSpPr>
      <dsp:spPr>
        <a:xfrm>
          <a:off x="0" y="611"/>
          <a:ext cx="11188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94E15-1795-41CC-A384-2426001815E4}">
      <dsp:nvSpPr>
        <dsp:cNvPr id="0" name=""/>
        <dsp:cNvSpPr/>
      </dsp:nvSpPr>
      <dsp:spPr>
        <a:xfrm>
          <a:off x="0" y="611"/>
          <a:ext cx="11188506" cy="556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Onipotência: δύναμις (</a:t>
          </a:r>
          <a:r>
            <a:rPr lang="pt-BR" sz="2500" i="1" kern="1200"/>
            <a:t>dynamis</a:t>
          </a:r>
          <a:r>
            <a:rPr lang="pt-BR" sz="2500" kern="1200"/>
            <a:t>) — Lc 1.35</a:t>
          </a:r>
          <a:endParaRPr lang="en-US" sz="2500" kern="1200"/>
        </a:p>
      </dsp:txBody>
      <dsp:txXfrm>
        <a:off x="0" y="611"/>
        <a:ext cx="11188506" cy="556372"/>
      </dsp:txXfrm>
    </dsp:sp>
    <dsp:sp modelId="{6D994C6D-DAB4-4A98-9629-9CEFAA399568}">
      <dsp:nvSpPr>
        <dsp:cNvPr id="0" name=""/>
        <dsp:cNvSpPr/>
      </dsp:nvSpPr>
      <dsp:spPr>
        <a:xfrm>
          <a:off x="0" y="556983"/>
          <a:ext cx="11188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82D0B-60B9-4D4E-8F56-D73114D7D55F}">
      <dsp:nvSpPr>
        <dsp:cNvPr id="0" name=""/>
        <dsp:cNvSpPr/>
      </dsp:nvSpPr>
      <dsp:spPr>
        <a:xfrm>
          <a:off x="0" y="556983"/>
          <a:ext cx="11188506" cy="556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Onisciência: ἐραυνᾷ (</a:t>
          </a:r>
          <a:r>
            <a:rPr lang="pt-BR" sz="2500" i="1" kern="1200"/>
            <a:t>erauna</a:t>
          </a:r>
          <a:r>
            <a:rPr lang="pt-BR" sz="2500" kern="1200"/>
            <a:t>) — 1Co 2.10</a:t>
          </a:r>
          <a:endParaRPr lang="en-US" sz="2500" kern="1200"/>
        </a:p>
      </dsp:txBody>
      <dsp:txXfrm>
        <a:off x="0" y="556983"/>
        <a:ext cx="11188506" cy="556372"/>
      </dsp:txXfrm>
    </dsp:sp>
    <dsp:sp modelId="{799316C6-CD47-4704-97A1-E5165EE2A697}">
      <dsp:nvSpPr>
        <dsp:cNvPr id="0" name=""/>
        <dsp:cNvSpPr/>
      </dsp:nvSpPr>
      <dsp:spPr>
        <a:xfrm>
          <a:off x="0" y="1113356"/>
          <a:ext cx="11188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83ACC-B325-4924-BD55-CB6AFC0932D0}">
      <dsp:nvSpPr>
        <dsp:cNvPr id="0" name=""/>
        <dsp:cNvSpPr/>
      </dsp:nvSpPr>
      <dsp:spPr>
        <a:xfrm>
          <a:off x="0" y="1113356"/>
          <a:ext cx="11188506" cy="556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Onipresença: Sl 139.7–10</a:t>
          </a:r>
          <a:endParaRPr lang="en-US" sz="2500" kern="1200"/>
        </a:p>
      </dsp:txBody>
      <dsp:txXfrm>
        <a:off x="0" y="1113356"/>
        <a:ext cx="11188506" cy="556372"/>
      </dsp:txXfrm>
    </dsp:sp>
    <dsp:sp modelId="{F9D337E7-69A2-48AC-8798-EC622C9D7A1E}">
      <dsp:nvSpPr>
        <dsp:cNvPr id="0" name=""/>
        <dsp:cNvSpPr/>
      </dsp:nvSpPr>
      <dsp:spPr>
        <a:xfrm>
          <a:off x="0" y="1669729"/>
          <a:ext cx="11188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7379B-FD72-478D-BC1F-D03DDA72590B}">
      <dsp:nvSpPr>
        <dsp:cNvPr id="0" name=""/>
        <dsp:cNvSpPr/>
      </dsp:nvSpPr>
      <dsp:spPr>
        <a:xfrm>
          <a:off x="0" y="1669729"/>
          <a:ext cx="11188506" cy="556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Eternidade: Hb 9.14 — “Espírito eterno”</a:t>
          </a:r>
          <a:endParaRPr lang="en-US" sz="2500" kern="1200"/>
        </a:p>
      </dsp:txBody>
      <dsp:txXfrm>
        <a:off x="0" y="1669729"/>
        <a:ext cx="11188506" cy="556372"/>
      </dsp:txXfrm>
    </dsp:sp>
    <dsp:sp modelId="{7DA3895D-261F-49D4-923A-8E917D86720D}">
      <dsp:nvSpPr>
        <dsp:cNvPr id="0" name=""/>
        <dsp:cNvSpPr/>
      </dsp:nvSpPr>
      <dsp:spPr>
        <a:xfrm>
          <a:off x="0" y="2226101"/>
          <a:ext cx="11188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898D8-2C8A-4FB0-887C-35C8AC2C2EB0}">
      <dsp:nvSpPr>
        <dsp:cNvPr id="0" name=""/>
        <dsp:cNvSpPr/>
      </dsp:nvSpPr>
      <dsp:spPr>
        <a:xfrm>
          <a:off x="0" y="2226101"/>
          <a:ext cx="11188506" cy="556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Ele não começou no Pentecostes.</a:t>
          </a:r>
          <a:endParaRPr lang="en-US" sz="2500" kern="1200"/>
        </a:p>
      </dsp:txBody>
      <dsp:txXfrm>
        <a:off x="0" y="2226101"/>
        <a:ext cx="11188506" cy="556372"/>
      </dsp:txXfrm>
    </dsp:sp>
    <dsp:sp modelId="{D2217028-D928-4CB9-95D1-545E5EE619B7}">
      <dsp:nvSpPr>
        <dsp:cNvPr id="0" name=""/>
        <dsp:cNvSpPr/>
      </dsp:nvSpPr>
      <dsp:spPr>
        <a:xfrm>
          <a:off x="0" y="2782474"/>
          <a:ext cx="11188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9DB0D-91D8-4517-A3CF-0631E817F893}">
      <dsp:nvSpPr>
        <dsp:cNvPr id="0" name=""/>
        <dsp:cNvSpPr/>
      </dsp:nvSpPr>
      <dsp:spPr>
        <a:xfrm>
          <a:off x="0" y="2782474"/>
          <a:ext cx="11188506" cy="556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Atuava:</a:t>
          </a:r>
          <a:endParaRPr lang="en-US" sz="2500" kern="1200"/>
        </a:p>
      </dsp:txBody>
      <dsp:txXfrm>
        <a:off x="0" y="2782474"/>
        <a:ext cx="11188506" cy="556372"/>
      </dsp:txXfrm>
    </dsp:sp>
    <dsp:sp modelId="{274537C6-32EF-4384-961D-C45CE95B5731}">
      <dsp:nvSpPr>
        <dsp:cNvPr id="0" name=""/>
        <dsp:cNvSpPr/>
      </dsp:nvSpPr>
      <dsp:spPr>
        <a:xfrm>
          <a:off x="0" y="3338846"/>
          <a:ext cx="11188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328EB-C6EB-4924-A4D6-834B45917372}">
      <dsp:nvSpPr>
        <dsp:cNvPr id="0" name=""/>
        <dsp:cNvSpPr/>
      </dsp:nvSpPr>
      <dsp:spPr>
        <a:xfrm>
          <a:off x="0" y="3338846"/>
          <a:ext cx="11188506" cy="556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Na Criação (Gn 1.2)</a:t>
          </a:r>
          <a:endParaRPr lang="en-US" sz="2500" kern="1200"/>
        </a:p>
      </dsp:txBody>
      <dsp:txXfrm>
        <a:off x="0" y="3338846"/>
        <a:ext cx="11188506" cy="556372"/>
      </dsp:txXfrm>
    </dsp:sp>
    <dsp:sp modelId="{B3458BE7-F09D-494C-A6EA-E50417165083}">
      <dsp:nvSpPr>
        <dsp:cNvPr id="0" name=""/>
        <dsp:cNvSpPr/>
      </dsp:nvSpPr>
      <dsp:spPr>
        <a:xfrm>
          <a:off x="0" y="3895219"/>
          <a:ext cx="11188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8A075-1535-4E78-8E9F-D3CD449437C5}">
      <dsp:nvSpPr>
        <dsp:cNvPr id="0" name=""/>
        <dsp:cNvSpPr/>
      </dsp:nvSpPr>
      <dsp:spPr>
        <a:xfrm>
          <a:off x="0" y="3895219"/>
          <a:ext cx="11188506" cy="556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Na inspiração profética</a:t>
          </a:r>
          <a:endParaRPr lang="en-US" sz="2500" kern="1200"/>
        </a:p>
      </dsp:txBody>
      <dsp:txXfrm>
        <a:off x="0" y="3895219"/>
        <a:ext cx="11188506" cy="556372"/>
      </dsp:txXfrm>
    </dsp:sp>
    <dsp:sp modelId="{F982A62A-F7AF-42F7-AC9F-51026B4DB630}">
      <dsp:nvSpPr>
        <dsp:cNvPr id="0" name=""/>
        <dsp:cNvSpPr/>
      </dsp:nvSpPr>
      <dsp:spPr>
        <a:xfrm>
          <a:off x="0" y="4451592"/>
          <a:ext cx="11188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EE5E-0B9D-4039-94F9-606DFF57CFE6}">
      <dsp:nvSpPr>
        <dsp:cNvPr id="0" name=""/>
        <dsp:cNvSpPr/>
      </dsp:nvSpPr>
      <dsp:spPr>
        <a:xfrm>
          <a:off x="0" y="4451592"/>
          <a:ext cx="11188506" cy="556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Na regeneração no AT</a:t>
          </a:r>
          <a:endParaRPr lang="en-US" sz="2500" kern="1200"/>
        </a:p>
      </dsp:txBody>
      <dsp:txXfrm>
        <a:off x="0" y="4451592"/>
        <a:ext cx="11188506" cy="5563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31F5E-9D4C-4F41-9963-485B03B088CD}">
      <dsp:nvSpPr>
        <dsp:cNvPr id="0" name=""/>
        <dsp:cNvSpPr/>
      </dsp:nvSpPr>
      <dsp:spPr>
        <a:xfrm>
          <a:off x="2575585" y="1705886"/>
          <a:ext cx="5616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164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1601" y="1748645"/>
        <a:ext cx="29612" cy="5922"/>
      </dsp:txXfrm>
    </dsp:sp>
    <dsp:sp modelId="{228132EE-A6BA-4850-9E49-E5D8DDFD7AA5}">
      <dsp:nvSpPr>
        <dsp:cNvPr id="0" name=""/>
        <dsp:cNvSpPr/>
      </dsp:nvSpPr>
      <dsp:spPr>
        <a:xfrm>
          <a:off x="2403" y="979111"/>
          <a:ext cx="2574981" cy="15449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176" tIns="132444" rIns="126176" bIns="13244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Fogo — purificação e poder (At 2.3)</a:t>
          </a:r>
          <a:endParaRPr lang="en-US" sz="2700" kern="1200"/>
        </a:p>
      </dsp:txBody>
      <dsp:txXfrm>
        <a:off x="2403" y="979111"/>
        <a:ext cx="2574981" cy="1544988"/>
      </dsp:txXfrm>
    </dsp:sp>
    <dsp:sp modelId="{E5C764E6-82E2-4BE5-B092-06209E7E52F9}">
      <dsp:nvSpPr>
        <dsp:cNvPr id="0" name=""/>
        <dsp:cNvSpPr/>
      </dsp:nvSpPr>
      <dsp:spPr>
        <a:xfrm>
          <a:off x="5742812" y="1705886"/>
          <a:ext cx="5616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1645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08828" y="1748645"/>
        <a:ext cx="29612" cy="5922"/>
      </dsp:txXfrm>
    </dsp:sp>
    <dsp:sp modelId="{2C5E04DD-B1B3-44D0-88DD-7F508B2BC009}">
      <dsp:nvSpPr>
        <dsp:cNvPr id="0" name=""/>
        <dsp:cNvSpPr/>
      </dsp:nvSpPr>
      <dsp:spPr>
        <a:xfrm>
          <a:off x="3169630" y="979111"/>
          <a:ext cx="2574981" cy="15449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176" tIns="132444" rIns="126176" bIns="13244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Água — vida e refrigério (Jo 7.37-39)</a:t>
          </a:r>
          <a:endParaRPr lang="en-US" sz="2700" kern="1200"/>
        </a:p>
      </dsp:txBody>
      <dsp:txXfrm>
        <a:off x="3169630" y="979111"/>
        <a:ext cx="2574981" cy="1544988"/>
      </dsp:txXfrm>
    </dsp:sp>
    <dsp:sp modelId="{7C108CD6-C86E-45EB-B52B-FB3F213A1ECE}">
      <dsp:nvSpPr>
        <dsp:cNvPr id="0" name=""/>
        <dsp:cNvSpPr/>
      </dsp:nvSpPr>
      <dsp:spPr>
        <a:xfrm>
          <a:off x="8910039" y="1705886"/>
          <a:ext cx="5616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1645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176055" y="1748645"/>
        <a:ext cx="29612" cy="5922"/>
      </dsp:txXfrm>
    </dsp:sp>
    <dsp:sp modelId="{7412B320-E573-4E3C-A899-718640DFE88D}">
      <dsp:nvSpPr>
        <dsp:cNvPr id="0" name=""/>
        <dsp:cNvSpPr/>
      </dsp:nvSpPr>
      <dsp:spPr>
        <a:xfrm>
          <a:off x="6336857" y="979111"/>
          <a:ext cx="2574981" cy="15449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176" tIns="132444" rIns="126176" bIns="13244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Vento — soberania invisível (Jo 3.8)</a:t>
          </a:r>
          <a:endParaRPr lang="en-US" sz="2700" kern="1200"/>
        </a:p>
      </dsp:txBody>
      <dsp:txXfrm>
        <a:off x="6336857" y="979111"/>
        <a:ext cx="2574981" cy="1544988"/>
      </dsp:txXfrm>
    </dsp:sp>
    <dsp:sp modelId="{53FC0B3D-8684-4387-BA70-2F89425456C2}">
      <dsp:nvSpPr>
        <dsp:cNvPr id="0" name=""/>
        <dsp:cNvSpPr/>
      </dsp:nvSpPr>
      <dsp:spPr>
        <a:xfrm>
          <a:off x="1289894" y="2522300"/>
          <a:ext cx="9501680" cy="561645"/>
        </a:xfrm>
        <a:custGeom>
          <a:avLst/>
          <a:gdLst/>
          <a:ahLst/>
          <a:cxnLst/>
          <a:rect l="0" t="0" r="0" b="0"/>
          <a:pathLst>
            <a:path>
              <a:moveTo>
                <a:pt x="9501680" y="0"/>
              </a:moveTo>
              <a:lnTo>
                <a:pt x="9501680" y="297922"/>
              </a:lnTo>
              <a:lnTo>
                <a:pt x="0" y="297922"/>
              </a:lnTo>
              <a:lnTo>
                <a:pt x="0" y="56164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02731" y="2800162"/>
        <a:ext cx="476006" cy="5922"/>
      </dsp:txXfrm>
    </dsp:sp>
    <dsp:sp modelId="{AEBFEC73-3D8B-4FAE-9894-6CAD43783DBA}">
      <dsp:nvSpPr>
        <dsp:cNvPr id="0" name=""/>
        <dsp:cNvSpPr/>
      </dsp:nvSpPr>
      <dsp:spPr>
        <a:xfrm>
          <a:off x="9504084" y="979111"/>
          <a:ext cx="2574981" cy="15449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176" tIns="132444" rIns="126176" bIns="13244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Óleo — unção e consagração (1Jo 2.20)</a:t>
          </a:r>
          <a:endParaRPr lang="en-US" sz="2700" kern="1200"/>
        </a:p>
      </dsp:txBody>
      <dsp:txXfrm>
        <a:off x="9504084" y="979111"/>
        <a:ext cx="2574981" cy="1544988"/>
      </dsp:txXfrm>
    </dsp:sp>
    <dsp:sp modelId="{3976FCB6-2978-4837-BB37-5681048CDBAA}">
      <dsp:nvSpPr>
        <dsp:cNvPr id="0" name=""/>
        <dsp:cNvSpPr/>
      </dsp:nvSpPr>
      <dsp:spPr>
        <a:xfrm>
          <a:off x="2575585" y="3843120"/>
          <a:ext cx="5616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1645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1601" y="3885879"/>
        <a:ext cx="29612" cy="5922"/>
      </dsp:txXfrm>
    </dsp:sp>
    <dsp:sp modelId="{FBA7EBC2-AACD-42BE-B182-40AB97D4F32E}">
      <dsp:nvSpPr>
        <dsp:cNvPr id="0" name=""/>
        <dsp:cNvSpPr/>
      </dsp:nvSpPr>
      <dsp:spPr>
        <a:xfrm>
          <a:off x="2403" y="3116346"/>
          <a:ext cx="2574981" cy="15449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176" tIns="132444" rIns="126176" bIns="13244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Pomba — mansidão (Mt 3.16)</a:t>
          </a:r>
          <a:endParaRPr lang="en-US" sz="2700" kern="1200"/>
        </a:p>
      </dsp:txBody>
      <dsp:txXfrm>
        <a:off x="2403" y="3116346"/>
        <a:ext cx="2574981" cy="1544988"/>
      </dsp:txXfrm>
    </dsp:sp>
    <dsp:sp modelId="{F8199311-088F-490E-8227-2CF28A448BAD}">
      <dsp:nvSpPr>
        <dsp:cNvPr id="0" name=""/>
        <dsp:cNvSpPr/>
      </dsp:nvSpPr>
      <dsp:spPr>
        <a:xfrm>
          <a:off x="5742812" y="3843120"/>
          <a:ext cx="5616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164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08828" y="3885879"/>
        <a:ext cx="29612" cy="5922"/>
      </dsp:txXfrm>
    </dsp:sp>
    <dsp:sp modelId="{74A60AAC-72AC-4B6E-99CB-9012EA8A0B56}">
      <dsp:nvSpPr>
        <dsp:cNvPr id="0" name=""/>
        <dsp:cNvSpPr/>
      </dsp:nvSpPr>
      <dsp:spPr>
        <a:xfrm>
          <a:off x="3169630" y="3116346"/>
          <a:ext cx="2574981" cy="15449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176" tIns="132444" rIns="126176" bIns="13244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Símbolo ≠ essência</a:t>
          </a:r>
          <a:endParaRPr lang="en-US" sz="2700" kern="1200"/>
        </a:p>
      </dsp:txBody>
      <dsp:txXfrm>
        <a:off x="3169630" y="3116346"/>
        <a:ext cx="2574981" cy="1544988"/>
      </dsp:txXfrm>
    </dsp:sp>
    <dsp:sp modelId="{D969E3A2-D059-4168-A11E-BB74B23F4B37}">
      <dsp:nvSpPr>
        <dsp:cNvPr id="0" name=""/>
        <dsp:cNvSpPr/>
      </dsp:nvSpPr>
      <dsp:spPr>
        <a:xfrm>
          <a:off x="6336857" y="3116346"/>
          <a:ext cx="2574981" cy="15449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176" tIns="132444" rIns="126176" bIns="13244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São metáforas funcionais.</a:t>
          </a:r>
          <a:endParaRPr lang="en-US" sz="2700" kern="1200"/>
        </a:p>
      </dsp:txBody>
      <dsp:txXfrm>
        <a:off x="6336857" y="3116346"/>
        <a:ext cx="2574981" cy="1544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19911FC-37CB-2BFB-4758-9D237BE2B2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84D86F6-6989-2547-4276-69D7FF8244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84A64-515B-454A-BBA4-A10B391447A4}" type="datetimeFigureOut">
              <a:rPr lang="pt-BR" smtClean="0"/>
              <a:t>16/02/2026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8AE256D-6E42-B33B-3528-A4B740A96F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A68A3BB-86BF-D720-FE87-98F877A5D5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AE32F-EB1C-4824-9F29-1E1632FC1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637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EB89F-F80F-441B-953C-D223A42D221D}" type="datetimeFigureOut">
              <a:rPr lang="pt-BR" smtClean="0"/>
              <a:t>16/02/2026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1C68A-C597-431E-A45F-2AD6B1CA7F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82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5F4D-D2DB-47D3-8D6B-D9FABCD70F8A}" type="datetime1">
              <a:rPr lang="de-DE" smtClean="0"/>
              <a:t>16.02.2026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95573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37EE-16FC-45AC-8568-743C9DBD9373}" type="datetime1">
              <a:rPr lang="de-DE" smtClean="0"/>
              <a:t>16.02.2026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61293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BFFF-4648-4B28-9E1C-3B35FC6A1BB3}" type="datetime1">
              <a:rPr lang="de-DE" smtClean="0"/>
              <a:t>16.02.2026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86268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BDA8-2034-4837-B21E-21519F5691AE}" type="datetime1">
              <a:rPr lang="de-DE" smtClean="0"/>
              <a:t>16.02.2026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817919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4137-258B-483D-8004-47A0F5A2C6CC}" type="datetime1">
              <a:rPr lang="de-DE" smtClean="0"/>
              <a:t>16.02.2026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27300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AD82-11F2-4939-B9C6-6BDE8E816DDD}" type="datetime1">
              <a:rPr lang="de-DE" smtClean="0"/>
              <a:t>16.02.2026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94419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E56-4892-40AD-B8DD-FAD37D7A26EC}" type="datetime1">
              <a:rPr lang="de-DE" smtClean="0"/>
              <a:t>16.02.2026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66059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8FA1-EACE-47B2-A834-66B97C0B55B9}" type="datetime1">
              <a:rPr lang="de-DE" smtClean="0"/>
              <a:t>16.02.2026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28784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791E359-3C25-4A9E-AD7A-43EC2D736CEC}" type="datetime1">
              <a:rPr lang="de-DE" smtClean="0"/>
              <a:t>16.02.2026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42430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EAFC-B11A-4056-BE0F-7E7EB208AE70}" type="datetime1">
              <a:rPr lang="de-DE" smtClean="0"/>
              <a:t>16.02.2026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30911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D367-E2F7-4D2D-A448-126776889908}" type="datetime1">
              <a:rPr lang="de-DE" smtClean="0"/>
              <a:t>16.02.2026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16508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EFDE-7935-426F-B718-DA8AEDFB8256}" type="datetime1">
              <a:rPr lang="de-DE" smtClean="0"/>
              <a:t>16.02.2026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04092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1070-C8A6-4F32-B01C-B35EC6AD7D05}" type="datetime1">
              <a:rPr lang="de-DE" smtClean="0"/>
              <a:t>16.02.2026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28849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C532-B5B8-4764-9735-72FACD0FA477}" type="datetime1">
              <a:rPr lang="de-DE" smtClean="0"/>
              <a:t>16.02.2026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56775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0DD8-ACF1-41C4-AC35-D552095015B2}" type="datetime1">
              <a:rPr lang="de-DE" smtClean="0"/>
              <a:t>16.02.2026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7457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1073-2AA9-4BCB-A135-E92C688ECBAA}" type="datetime1">
              <a:rPr lang="de-DE" smtClean="0"/>
              <a:t>16.02.2026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05222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DB62-DD2B-403F-AB8D-120F0FD7E99D}" type="datetime1">
              <a:rPr lang="de-DE" smtClean="0"/>
              <a:t>16.02.2026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eldonjunior.com.br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41713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EA8105"/>
            </a:gs>
            <a:gs pos="0">
              <a:srgbClr val="FFC000"/>
            </a:gs>
            <a:gs pos="7813">
              <a:srgbClr val="EA8105"/>
            </a:gs>
            <a:gs pos="19000">
              <a:schemeClr val="bg2">
                <a:shade val="100000"/>
                <a:hueMod val="100000"/>
                <a:satMod val="110000"/>
                <a:lumMod val="130000"/>
                <a:alpha val="42000"/>
              </a:schemeClr>
            </a:gs>
            <a:gs pos="4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56C8E-DC30-4B38-BF28-FC74E52A628C}" type="datetime1">
              <a:rPr lang="de-DE" smtClean="0"/>
              <a:t>16.02.2026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eldonjunior.com.br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87BC40C-E2B5-510D-AD5E-25FB0B02B533}"/>
              </a:ext>
            </a:extLst>
          </p:cNvPr>
          <p:cNvSpPr/>
          <p:nvPr userDrawn="1"/>
        </p:nvSpPr>
        <p:spPr>
          <a:xfrm>
            <a:off x="402773" y="-1092200"/>
            <a:ext cx="11108906" cy="9744933"/>
          </a:xfrm>
          <a:prstGeom prst="rect">
            <a:avLst/>
          </a:prstGeom>
          <a:blipFill dpi="0" rotWithShape="1">
            <a:blip r:embed="rId20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0607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8.png"/><Relationship Id="rId9" Type="http://schemas.microsoft.com/office/2007/relationships/diagramDrawing" Target="../diagrams/drawing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21E0522-1108-4001-A301-111C15E52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Pássaro com as asas abertas&#10;&#10;O conteúdo gerado por IA pode estar incorreto.">
            <a:extLst>
              <a:ext uri="{FF2B5EF4-FFF2-40B4-BE49-F238E27FC236}">
                <a16:creationId xmlns:a16="http://schemas.microsoft.com/office/drawing/2014/main" id="{26BD5282-18D0-8DBE-EAF3-8B347ECF29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85000"/>
          </a:blip>
          <a:srcRect t="26647" b="35806"/>
          <a:stretch>
            <a:fillRect/>
          </a:stretch>
        </p:blipFill>
        <p:spPr>
          <a:xfrm>
            <a:off x="-3177" y="13853"/>
            <a:ext cx="12192000" cy="6858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DC65B5-6361-4FF6-BEA2-29220960E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4492576"/>
            <a:ext cx="10439399" cy="2759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A317E5C-5650-4E41-8C89-12F1F3001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840525"/>
            <a:ext cx="10439400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4158" y="3206285"/>
            <a:ext cx="9619488" cy="721040"/>
          </a:xfrm>
        </p:spPr>
        <p:txBody>
          <a:bodyPr>
            <a:normAutofit/>
          </a:bodyPr>
          <a:lstStyle/>
          <a:p>
            <a:r>
              <a:rPr lang="de-DE" sz="4400">
                <a:ea typeface="+mj-lt"/>
                <a:cs typeface="+mj-lt"/>
              </a:rPr>
              <a:t>O DEUS ESPÍRITO SANTO</a:t>
            </a:r>
            <a:endParaRPr lang="pt-BR" sz="44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0984" y="3882730"/>
            <a:ext cx="9622662" cy="356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1800">
                <a:ea typeface="+mn-lt"/>
                <a:cs typeface="+mn-lt"/>
              </a:rPr>
              <a:t>EBD Adultos | 1º Trimestre 2026</a:t>
            </a:r>
            <a:endParaRPr lang="pt-BR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94C918-367B-4D19-8333-A8603C3AD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0583333" y="4493570"/>
            <a:ext cx="1605490" cy="2769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633332F-2199-4741-AE80-5BD79AE67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0591801" y="2839803"/>
            <a:ext cx="1597024" cy="1660332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6D4549-F9C8-4E23-C633-4D1AD53A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050" y="3304128"/>
            <a:ext cx="1173167" cy="72237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de-DE" sz="2400">
                <a:solidFill>
                  <a:prstClr val="white">
                    <a:tint val="75000"/>
                  </a:prstClr>
                </a:solidFill>
              </a:rPr>
              <a:t>LIÇÃO </a:t>
            </a:r>
            <a:r>
              <a:rPr lang="de-DE" sz="2400" dirty="0">
                <a:solidFill>
                  <a:prstClr val="white">
                    <a:tint val="75000"/>
                  </a:prstClr>
                </a:solidFill>
              </a:rPr>
              <a:t>8</a:t>
            </a:r>
            <a:endParaRPr lang="pt-BR"/>
          </a:p>
        </p:txBody>
      </p:sp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BEB110D8-91CA-D60A-83F2-E6D49A34D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29" y="1330034"/>
            <a:ext cx="4322619" cy="4239492"/>
          </a:xfrm>
          <a:prstGeom prst="rect">
            <a:avLst/>
          </a:prstGeom>
        </p:spPr>
      </p:pic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8D1187-F337-DA29-1489-BCC8DE72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268697"/>
            <a:ext cx="1730624" cy="185016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68A25-83C8-250A-7FE7-DB9ED9AD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Erro histórico:</a:t>
            </a:r>
            <a:endParaRPr lang="pt-BR" dirty="0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32EE1DAA-0ED8-A258-CDE7-7BAFF6D2D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694630"/>
              </p:ext>
            </p:extLst>
          </p:nvPr>
        </p:nvGraphicFramePr>
        <p:xfrm>
          <a:off x="680321" y="2336873"/>
          <a:ext cx="10375861" cy="433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0A77DCD-1E57-F749-218F-2BA436A9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10</a:t>
            </a:fld>
            <a:endParaRPr lang="de-DE"/>
          </a:p>
        </p:txBody>
      </p:sp>
      <p:sp>
        <p:nvSpPr>
          <p:cNvPr id="28" name="Espaço Reservado para Rodapé 27">
            <a:extLst>
              <a:ext uri="{FF2B5EF4-FFF2-40B4-BE49-F238E27FC236}">
                <a16:creationId xmlns:a16="http://schemas.microsoft.com/office/drawing/2014/main" id="{590DB62B-1393-4B9E-F132-A2D69DE2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11703" y="6130151"/>
            <a:ext cx="1744479" cy="281998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14424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30C1C-D0B0-C3DC-7D01-EED3B4C0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3. O </a:t>
            </a:r>
            <a:r>
              <a:rPr lang="pt-BR" dirty="0" err="1">
                <a:ea typeface="+mj-lt"/>
                <a:cs typeface="+mj-lt"/>
              </a:rPr>
              <a:t>Paráklētos</a:t>
            </a:r>
            <a:endParaRPr lang="pt-BR" dirty="0" err="1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D218F3-B286-7ADA-F2BB-114C00A6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64774"/>
            <a:ext cx="10277731" cy="443926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πα</a:t>
            </a:r>
            <a:r>
              <a:rPr lang="pt-BR" sz="3200" dirty="0" err="1">
                <a:ea typeface="+mn-lt"/>
                <a:cs typeface="+mn-lt"/>
              </a:rPr>
              <a:t>ράκλητος</a:t>
            </a:r>
            <a:r>
              <a:rPr lang="pt-BR" sz="3200" dirty="0">
                <a:ea typeface="+mn-lt"/>
                <a:cs typeface="+mn-lt"/>
              </a:rPr>
              <a:t> ocorre 5 vezes em João.</a:t>
            </a:r>
            <a:endParaRPr lang="pt-BR" sz="3200" dirty="0"/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Significados: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Advogado (forense)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Intercessor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Consolador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Fortalecedor</a:t>
            </a:r>
            <a:endParaRPr lang="pt-BR" sz="3200" dirty="0"/>
          </a:p>
          <a:p>
            <a:pPr marL="0" indent="0">
              <a:buNone/>
            </a:pPr>
            <a:endParaRPr lang="pt-BR" sz="3200" dirty="0">
              <a:ea typeface="+mn-lt"/>
              <a:cs typeface="+mn-lt"/>
            </a:endParaRPr>
          </a:p>
          <a:p>
            <a:pPr indent="0">
              <a:buNone/>
            </a:pPr>
            <a:r>
              <a:rPr lang="pt-BR" sz="3200" dirty="0">
                <a:ea typeface="+mn-lt"/>
                <a:cs typeface="+mn-lt"/>
              </a:rPr>
              <a:t>Jesus = primeiro </a:t>
            </a:r>
            <a:r>
              <a:rPr lang="pt-BR" sz="3200" dirty="0" err="1">
                <a:ea typeface="+mn-lt"/>
                <a:cs typeface="+mn-lt"/>
              </a:rPr>
              <a:t>Paráklētos</a:t>
            </a:r>
            <a:r>
              <a:rPr lang="pt-BR" sz="3200" dirty="0">
                <a:ea typeface="+mn-lt"/>
                <a:cs typeface="+mn-lt"/>
              </a:rPr>
              <a:t> (1Jo 2.1)</a:t>
            </a:r>
            <a:br>
              <a:rPr lang="pt-BR" sz="3200" dirty="0">
                <a:ea typeface="+mn-lt"/>
                <a:cs typeface="+mn-lt"/>
              </a:rPr>
            </a:br>
            <a:r>
              <a:rPr lang="pt-BR" sz="3200" dirty="0">
                <a:ea typeface="+mn-lt"/>
                <a:cs typeface="+mn-lt"/>
              </a:rPr>
              <a:t>Espírito = outro </a:t>
            </a:r>
            <a:r>
              <a:rPr lang="pt-BR" sz="3200" dirty="0" err="1">
                <a:ea typeface="+mn-lt"/>
                <a:cs typeface="+mn-lt"/>
              </a:rPr>
              <a:t>Paráklētos</a:t>
            </a:r>
            <a:r>
              <a:rPr lang="pt-BR" sz="3200" dirty="0">
                <a:ea typeface="+mn-lt"/>
                <a:cs typeface="+mn-lt"/>
              </a:rPr>
              <a:t> (</a:t>
            </a:r>
            <a:r>
              <a:rPr lang="pt-BR" sz="3200" dirty="0" err="1">
                <a:ea typeface="+mn-lt"/>
                <a:cs typeface="+mn-lt"/>
              </a:rPr>
              <a:t>Jo</a:t>
            </a:r>
            <a:r>
              <a:rPr lang="pt-BR" sz="3200" dirty="0">
                <a:ea typeface="+mn-lt"/>
                <a:cs typeface="+mn-lt"/>
              </a:rPr>
              <a:t> 14.16)</a:t>
            </a:r>
            <a:endParaRPr lang="pt-BR" sz="32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E0A779C-642B-69B8-A351-61AEAC8E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11</a:t>
            </a:fld>
            <a:endParaRPr lang="de-DE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8A1956D-FC59-C36A-C44F-290B7E5C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794" y="6310261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52593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CBDFACE8-70AA-A81F-62A3-40D234F6ED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0373" r="9091" b="18491"/>
          <a:stretch>
            <a:fillRect/>
          </a:stretch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FB9E5F-1E96-8DE8-B8EA-07899A27A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/>
              <a:t>II — A DIVINDADE DO ESPÍRITO SANTO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4D3F90-4A45-2052-AB95-A404E7377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067" y="4775195"/>
            <a:ext cx="1173167" cy="9736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754FE2FE-B55E-4328-8F5C-2CEB8781A47B}" type="slidenum">
              <a:rPr lang="en-US" sz="4800"/>
              <a:pPr defTabSz="914400">
                <a:spcAft>
                  <a:spcPts val="600"/>
                </a:spcAft>
              </a:pPr>
              <a:t>12</a:t>
            </a:fld>
            <a:endParaRPr lang="en-US" sz="4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5735E9-FBD7-707A-1301-86F1F0FE4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3775" y="6324115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64999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9D7EA-A91A-764D-9D94-0D1AF5AA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1. O Debate "</a:t>
            </a:r>
            <a:r>
              <a:rPr lang="pt-BR" dirty="0" err="1">
                <a:ea typeface="+mj-lt"/>
                <a:cs typeface="+mj-lt"/>
              </a:rPr>
              <a:t>Filioque</a:t>
            </a:r>
            <a:r>
              <a:rPr lang="pt-BR" dirty="0">
                <a:ea typeface="+mj-lt"/>
                <a:cs typeface="+mj-lt"/>
              </a:rPr>
              <a:t>"</a:t>
            </a:r>
            <a:endParaRPr lang="pt-BR" dirty="0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8ADE45BA-EBBA-EE28-FFFA-4A597FC518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0321" y="1961535"/>
          <a:ext cx="10673479" cy="474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5F87845-117C-2FE5-1AC4-BF0FB4B9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13</a:t>
            </a:fld>
            <a:endParaRPr lang="de-DE"/>
          </a:p>
        </p:txBody>
      </p:sp>
      <p:sp>
        <p:nvSpPr>
          <p:cNvPr id="23" name="Espaço Reservado para Rodapé 22">
            <a:extLst>
              <a:ext uri="{FF2B5EF4-FFF2-40B4-BE49-F238E27FC236}">
                <a16:creationId xmlns:a16="http://schemas.microsoft.com/office/drawing/2014/main" id="{7AABA4F8-776F-9F27-9431-3DF50EB5D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3776" y="6518079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8457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Imagem 3" descr="Pentecostal Gold - Stanley M Horton">
            <a:extLst>
              <a:ext uri="{FF2B5EF4-FFF2-40B4-BE49-F238E27FC236}">
                <a16:creationId xmlns:a16="http://schemas.microsoft.com/office/drawing/2014/main" id="{3B6ECDEF-B620-8622-3D4F-5271624210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68" r="-1" b="-1"/>
          <a:stretch>
            <a:fillRect/>
          </a:stretch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ABBBEC-1674-CDB5-7676-A9768A82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Stanley Horton afirma:</a:t>
            </a:r>
            <a:endParaRPr lang="pt-BR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D84B34-2225-BE65-6D76-BD0408C8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sz="4400" dirty="0">
                <a:ea typeface="+mn-lt"/>
                <a:cs typeface="+mn-lt"/>
              </a:rPr>
              <a:t>A subordinação é funcional, nunca ontológica.</a:t>
            </a:r>
          </a:p>
          <a:p>
            <a:pPr marL="0" indent="0">
              <a:buNone/>
            </a:pPr>
            <a:endParaRPr lang="pt-BR" sz="200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F169945-2E3B-F0EB-D31E-133B5834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0372" y="5936189"/>
            <a:ext cx="914400" cy="36512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4FE2FE-B55E-4328-8F5C-2CEB8781A47B}" type="slidenum">
              <a:rPr lang="de-DE" sz="1050">
                <a:solidFill>
                  <a:prstClr val="white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de-DE" sz="105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7885A1-1992-4FEB-900E-80BBA0EB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7521" y="6393388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75031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508A8-17CC-014D-57FF-6EF14CCB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2. Atributos Divinos</a:t>
            </a:r>
            <a:endParaRPr lang="pt-BR" dirty="0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EE8E5FAB-B407-2E60-9B65-02A7936093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55939"/>
              </p:ext>
            </p:extLst>
          </p:nvPr>
        </p:nvGraphicFramePr>
        <p:xfrm>
          <a:off x="495973" y="1947899"/>
          <a:ext cx="11188506" cy="5008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85ED3C-D218-A904-1676-45D15D69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15</a:t>
            </a:fld>
            <a:endParaRPr lang="de-DE"/>
          </a:p>
        </p:txBody>
      </p:sp>
      <p:sp>
        <p:nvSpPr>
          <p:cNvPr id="82" name="Espaço Reservado para Rodapé 81">
            <a:extLst>
              <a:ext uri="{FF2B5EF4-FFF2-40B4-BE49-F238E27FC236}">
                <a16:creationId xmlns:a16="http://schemas.microsoft.com/office/drawing/2014/main" id="{FF2B711A-40D1-F087-AB82-554B90A2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975" y="6490370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50625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FAE5E-B80A-CB59-7BE6-247D4393C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3. Símbolos </a:t>
            </a:r>
            <a:r>
              <a:rPr lang="pt-BR" dirty="0" err="1">
                <a:ea typeface="+mj-lt"/>
                <a:cs typeface="+mj-lt"/>
              </a:rPr>
              <a:t>Pneumatológicos</a:t>
            </a:r>
            <a:endParaRPr lang="pt-BR" dirty="0" err="1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97B372E-5900-8266-0A85-D64B8E67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4FE2FE-B55E-4328-8F5C-2CEB8781A47B}" type="slidenum">
              <a:rPr lang="de-DE" smtClean="0"/>
              <a:pPr>
                <a:spcAft>
                  <a:spcPts val="600"/>
                </a:spcAft>
              </a:pPr>
              <a:t>16</a:t>
            </a:fld>
            <a:endParaRPr lang="de-DE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047C30F4-E318-C0AB-7290-B61A7C632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768536"/>
              </p:ext>
            </p:extLst>
          </p:nvPr>
        </p:nvGraphicFramePr>
        <p:xfrm>
          <a:off x="105943" y="1431027"/>
          <a:ext cx="12081470" cy="5640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6" name="Espaço Reservado para Rodapé 75">
            <a:extLst>
              <a:ext uri="{FF2B5EF4-FFF2-40B4-BE49-F238E27FC236}">
                <a16:creationId xmlns:a16="http://schemas.microsoft.com/office/drawing/2014/main" id="{7AAF5CE8-FF22-55AF-5A47-340CE932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794" y="6282552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73866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11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32" name="Picture 13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3" name="Rectangle 15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4" name="Rectangle 17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5" name="Imagem 4" descr="Pássaro com as asas abertas&#10;&#10;O conteúdo gerado por IA pode estar incorreto.">
            <a:extLst>
              <a:ext uri="{FF2B5EF4-FFF2-40B4-BE49-F238E27FC236}">
                <a16:creationId xmlns:a16="http://schemas.microsoft.com/office/drawing/2014/main" id="{304C0382-8D65-2EB8-3044-248001B3C85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3475" b="28978"/>
          <a:stretch>
            <a:fillRect/>
          </a:stretch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35" name="Rectangle 1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0E120E-9BDD-4C07-C67B-8E2A089C0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/>
              <a:t>III — AS OBRAS DO ESPÍRITO SANTO</a:t>
            </a:r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F391F9-DE66-2EA9-B117-AD8160C2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067" y="4775195"/>
            <a:ext cx="1173167" cy="9736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754FE2FE-B55E-4328-8F5C-2CEB8781A47B}" type="slidenum">
              <a:rPr lang="en-US" sz="4800"/>
              <a:pPr defTabSz="914400">
                <a:spcAft>
                  <a:spcPts val="600"/>
                </a:spcAft>
              </a:pPr>
              <a:t>17</a:t>
            </a:fld>
            <a:endParaRPr lang="en-US" sz="4800"/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AB6E6D-8083-823E-D5F4-212CAD4F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975" y="6324116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48842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29CCB-A241-9483-B3B0-25D6B651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1. Espírito e Encarnação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F12342-CFE4-9440-D247-D6ED70EBB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9720"/>
            <a:ext cx="10515600" cy="4768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sz="3200" dirty="0" err="1">
                <a:ea typeface="+mn-lt"/>
                <a:cs typeface="+mn-lt"/>
              </a:rPr>
              <a:t>Lc</a:t>
            </a:r>
            <a:r>
              <a:rPr lang="pt-BR" sz="3200" dirty="0">
                <a:ea typeface="+mn-lt"/>
                <a:cs typeface="+mn-lt"/>
              </a:rPr>
              <a:t> 1.35 — </a:t>
            </a:r>
            <a:r>
              <a:rPr lang="pt-BR" sz="3200" dirty="0" err="1">
                <a:ea typeface="+mn-lt"/>
                <a:cs typeface="+mn-lt"/>
              </a:rPr>
              <a:t>δύν</a:t>
            </a:r>
            <a:r>
              <a:rPr lang="pt-BR" sz="3200" dirty="0">
                <a:ea typeface="+mn-lt"/>
                <a:cs typeface="+mn-lt"/>
              </a:rPr>
              <a:t>α</a:t>
            </a:r>
            <a:r>
              <a:rPr lang="pt-BR" sz="3200" dirty="0" err="1">
                <a:ea typeface="+mn-lt"/>
                <a:cs typeface="+mn-lt"/>
              </a:rPr>
              <a:t>μις</a:t>
            </a:r>
            <a:r>
              <a:rPr lang="pt-BR" sz="3200" dirty="0">
                <a:ea typeface="+mn-lt"/>
                <a:cs typeface="+mn-lt"/>
              </a:rPr>
              <a:t> </a:t>
            </a:r>
            <a:r>
              <a:rPr lang="pt-BR" sz="3200" dirty="0" err="1">
                <a:ea typeface="+mn-lt"/>
                <a:cs typeface="+mn-lt"/>
              </a:rPr>
              <a:t>Ὑψίστου</a:t>
            </a:r>
            <a:r>
              <a:rPr lang="pt-BR" sz="3200" dirty="0">
                <a:ea typeface="+mn-lt"/>
                <a:cs typeface="+mn-lt"/>
              </a:rPr>
              <a:t> (</a:t>
            </a:r>
            <a:r>
              <a:rPr lang="pt-BR" sz="3200" i="1" dirty="0" err="1">
                <a:ea typeface="+mn-lt"/>
                <a:cs typeface="+mn-lt"/>
              </a:rPr>
              <a:t>dynamis</a:t>
            </a:r>
            <a:r>
              <a:rPr lang="pt-BR" sz="3200" i="1" dirty="0">
                <a:ea typeface="+mn-lt"/>
                <a:cs typeface="+mn-lt"/>
              </a:rPr>
              <a:t> </a:t>
            </a:r>
            <a:r>
              <a:rPr lang="pt-BR" sz="3200" i="1" dirty="0" err="1">
                <a:ea typeface="+mn-lt"/>
                <a:cs typeface="+mn-lt"/>
              </a:rPr>
              <a:t>Hypsistou</a:t>
            </a:r>
            <a:r>
              <a:rPr lang="pt-BR" sz="3200" dirty="0">
                <a:ea typeface="+mn-lt"/>
                <a:cs typeface="+mn-lt"/>
              </a:rPr>
              <a:t>)</a:t>
            </a:r>
            <a:endParaRPr lang="pt-BR" sz="3200" dirty="0"/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Obra trinitária: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Pai envia (</a:t>
            </a:r>
            <a:r>
              <a:rPr lang="pt-BR" sz="3200" dirty="0" err="1">
                <a:ea typeface="+mn-lt"/>
                <a:cs typeface="+mn-lt"/>
              </a:rPr>
              <a:t>Gl</a:t>
            </a:r>
            <a:r>
              <a:rPr lang="pt-BR" sz="3200" dirty="0">
                <a:ea typeface="+mn-lt"/>
                <a:cs typeface="+mn-lt"/>
              </a:rPr>
              <a:t> 4.4)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Filho assume forma (</a:t>
            </a:r>
            <a:r>
              <a:rPr lang="pt-BR" sz="3200" dirty="0" err="1">
                <a:ea typeface="+mn-lt"/>
                <a:cs typeface="+mn-lt"/>
              </a:rPr>
              <a:t>Fp</a:t>
            </a:r>
            <a:r>
              <a:rPr lang="pt-BR" sz="3200" dirty="0">
                <a:ea typeface="+mn-lt"/>
                <a:cs typeface="+mn-lt"/>
              </a:rPr>
              <a:t> 2.7)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Espírito realiza concepção (</a:t>
            </a:r>
            <a:r>
              <a:rPr lang="pt-BR" sz="3200" dirty="0" err="1">
                <a:ea typeface="+mn-lt"/>
                <a:cs typeface="+mn-lt"/>
              </a:rPr>
              <a:t>Mt</a:t>
            </a:r>
            <a:r>
              <a:rPr lang="pt-BR" sz="3200" dirty="0">
                <a:ea typeface="+mn-lt"/>
                <a:cs typeface="+mn-lt"/>
              </a:rPr>
              <a:t> 1.20)</a:t>
            </a:r>
          </a:p>
          <a:p>
            <a:pPr>
              <a:buFont typeface="Arial"/>
              <a:buChar char="•"/>
            </a:pPr>
            <a:endParaRPr lang="pt-B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O Espírito não gera outro Deus, mas opera a encarnação do Verbo eterno (</a:t>
            </a:r>
            <a:r>
              <a:rPr lang="pt-BR" sz="3200" dirty="0" err="1">
                <a:ea typeface="+mn-lt"/>
                <a:cs typeface="+mn-lt"/>
              </a:rPr>
              <a:t>Jo</a:t>
            </a:r>
            <a:r>
              <a:rPr lang="pt-BR" sz="3200" dirty="0">
                <a:ea typeface="+mn-lt"/>
                <a:cs typeface="+mn-lt"/>
              </a:rPr>
              <a:t> 1.1).</a:t>
            </a:r>
            <a:endParaRPr lang="pt-BR" sz="32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FBA00EB-563A-4ECA-3529-736C573F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18</a:t>
            </a:fld>
            <a:endParaRPr lang="de-DE"/>
          </a:p>
        </p:txBody>
      </p:sp>
      <p:sp>
        <p:nvSpPr>
          <p:cNvPr id="19" name="Espaço Reservado para Rodapé 18">
            <a:extLst>
              <a:ext uri="{FF2B5EF4-FFF2-40B4-BE49-F238E27FC236}">
                <a16:creationId xmlns:a16="http://schemas.microsoft.com/office/drawing/2014/main" id="{33BDF021-6062-DB74-302E-3BE1B35E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794" y="6337970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184392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47C24-4475-7A19-DCD3-48C97D929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2. Espírito e Ressurreição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7DC3C7-89D7-8D8B-F093-05F3D68F4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pt-BR" sz="3200" dirty="0" err="1">
                <a:ea typeface="+mn-lt"/>
                <a:cs typeface="+mn-lt"/>
              </a:rPr>
              <a:t>Rm</a:t>
            </a:r>
            <a:r>
              <a:rPr lang="pt-BR" sz="3200" dirty="0">
                <a:ea typeface="+mn-lt"/>
                <a:cs typeface="+mn-lt"/>
              </a:rPr>
              <a:t> 8.11: </a:t>
            </a:r>
            <a:r>
              <a:rPr lang="pt-BR" sz="3200" dirty="0" err="1">
                <a:ea typeface="+mn-lt"/>
                <a:cs typeface="+mn-lt"/>
              </a:rPr>
              <a:t>ἐγείρ</a:t>
            </a:r>
            <a:r>
              <a:rPr lang="pt-BR" sz="3200" dirty="0">
                <a:ea typeface="+mn-lt"/>
                <a:cs typeface="+mn-lt"/>
              </a:rPr>
              <a:t>α</a:t>
            </a:r>
            <a:r>
              <a:rPr lang="pt-BR" sz="3200" dirty="0" err="1">
                <a:ea typeface="+mn-lt"/>
                <a:cs typeface="+mn-lt"/>
              </a:rPr>
              <a:t>ντος</a:t>
            </a:r>
            <a:r>
              <a:rPr lang="pt-BR" sz="3200" dirty="0">
                <a:ea typeface="+mn-lt"/>
                <a:cs typeface="+mn-lt"/>
              </a:rPr>
              <a:t> (</a:t>
            </a:r>
            <a:r>
              <a:rPr lang="pt-BR" sz="3200" i="1" dirty="0" err="1">
                <a:ea typeface="+mn-lt"/>
                <a:cs typeface="+mn-lt"/>
              </a:rPr>
              <a:t>egeirantos</a:t>
            </a:r>
            <a:r>
              <a:rPr lang="pt-BR" sz="3200" dirty="0">
                <a:ea typeface="+mn-lt"/>
                <a:cs typeface="+mn-lt"/>
              </a:rPr>
              <a:t>) — levantar dos mortos.</a:t>
            </a:r>
            <a:endParaRPr lang="pt-BR" sz="3200" dirty="0"/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Ressurreição é: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Ato do Pai (At 2.24)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Ato do Filho (</a:t>
            </a:r>
            <a:r>
              <a:rPr lang="pt-BR" sz="3200" dirty="0" err="1">
                <a:ea typeface="+mn-lt"/>
                <a:cs typeface="+mn-lt"/>
              </a:rPr>
              <a:t>Jo</a:t>
            </a:r>
            <a:r>
              <a:rPr lang="pt-BR" sz="3200" dirty="0">
                <a:ea typeface="+mn-lt"/>
                <a:cs typeface="+mn-lt"/>
              </a:rPr>
              <a:t> 10.18)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Ato do Espírito (</a:t>
            </a:r>
            <a:r>
              <a:rPr lang="pt-BR" sz="3200" dirty="0" err="1">
                <a:ea typeface="+mn-lt"/>
                <a:cs typeface="+mn-lt"/>
              </a:rPr>
              <a:t>Rm</a:t>
            </a:r>
            <a:r>
              <a:rPr lang="pt-BR" sz="3200" dirty="0">
                <a:ea typeface="+mn-lt"/>
                <a:cs typeface="+mn-lt"/>
              </a:rPr>
              <a:t> 8.11)</a:t>
            </a:r>
            <a:endParaRPr lang="pt-BR" sz="32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05E6F62-9157-38DB-CE18-1CCFDFFE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19</a:t>
            </a:fld>
            <a:endParaRPr lang="de-DE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6E5FD60-8373-8BD3-C86F-719B27E1B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794" y="6282552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65588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2E7E9-01A1-046B-8D29-C9BDC928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TEXTO ÁUREO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B6D2C8-9A8D-5FDE-F610-0F402347B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215847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4400" dirty="0">
                <a:ea typeface="+mn-lt"/>
                <a:cs typeface="+mn-lt"/>
              </a:rPr>
              <a:t>“E eu rogarei ao Pai, e ele vos dará outro Consolador, para que fique convosco para sempre.”</a:t>
            </a:r>
            <a:br>
              <a:rPr lang="pt-BR" sz="4400" dirty="0">
                <a:ea typeface="+mn-lt"/>
                <a:cs typeface="+mn-lt"/>
              </a:rPr>
            </a:br>
            <a:r>
              <a:rPr lang="pt-BR" sz="4400" dirty="0">
                <a:ea typeface="+mn-lt"/>
                <a:cs typeface="+mn-lt"/>
              </a:rPr>
              <a:t> (</a:t>
            </a:r>
            <a:r>
              <a:rPr lang="pt-BR" sz="4400" dirty="0" err="1">
                <a:ea typeface="+mn-lt"/>
                <a:cs typeface="+mn-lt"/>
              </a:rPr>
              <a:t>Jo</a:t>
            </a:r>
            <a:r>
              <a:rPr lang="pt-BR" sz="4400" dirty="0">
                <a:ea typeface="+mn-lt"/>
                <a:cs typeface="+mn-lt"/>
              </a:rPr>
              <a:t> 14.16)</a:t>
            </a:r>
            <a:endParaRPr lang="pt-BR" sz="4400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66DB790-0647-E9EB-47DC-8543771E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</a:t>
            </a:fld>
            <a:endParaRPr lang="de-DE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57EC40B-A204-A287-4404-C99D09E1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5453" y="6266867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746340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21E01-2979-1224-1770-F8F3D8B1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Escatologia: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534B657-5146-6BA0-E3FA-FE076A1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4FE2FE-B55E-4328-8F5C-2CEB8781A47B}" type="slidenum">
              <a:rPr lang="de-DE" smtClean="0"/>
              <a:pPr>
                <a:spcAft>
                  <a:spcPts val="600"/>
                </a:spcAft>
              </a:pPr>
              <a:t>20</a:t>
            </a:fld>
            <a:endParaRPr lang="de-DE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0BBD6087-CDB1-1CAF-76E1-D60BC52A5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145400"/>
              </p:ext>
            </p:extLst>
          </p:nvPr>
        </p:nvGraphicFramePr>
        <p:xfrm>
          <a:off x="307226" y="2049253"/>
          <a:ext cx="11563886" cy="446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Espaço Reservado para Rodapé 29">
            <a:extLst>
              <a:ext uri="{FF2B5EF4-FFF2-40B4-BE49-F238E27FC236}">
                <a16:creationId xmlns:a16="http://schemas.microsoft.com/office/drawing/2014/main" id="{08A96D0F-2606-3AD7-9CF7-3B8913628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5957" y="6490370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893975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6C04C-49F0-4901-D2BE-F57BA532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3. Espírito e Santificação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FD955B5-5DDF-1242-377B-E1A78904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4FE2FE-B55E-4328-8F5C-2CEB8781A47B}" type="slidenum">
              <a:rPr lang="de-DE" smtClean="0"/>
              <a:pPr>
                <a:spcAft>
                  <a:spcPts val="600"/>
                </a:spcAft>
              </a:pPr>
              <a:t>21</a:t>
            </a:fld>
            <a:endParaRPr lang="de-DE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2FB15C81-1DA4-783C-06C7-5071DA6BA1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434008"/>
              </p:ext>
            </p:extLst>
          </p:nvPr>
        </p:nvGraphicFramePr>
        <p:xfrm>
          <a:off x="5302" y="2063631"/>
          <a:ext cx="12182111" cy="469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Espaço Reservado para Rodapé 43">
            <a:extLst>
              <a:ext uri="{FF2B5EF4-FFF2-40B4-BE49-F238E27FC236}">
                <a16:creationId xmlns:a16="http://schemas.microsoft.com/office/drawing/2014/main" id="{2401530E-C9A3-9F61-ABA4-90BFE21F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7630" y="6296406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760953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BB2123-4FD0-5666-4CF4-46564936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pt-BR" sz="4400"/>
              <a:t>ENSINAMOS QUE...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351C15B-DC24-D58B-AE9F-E10A7D71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776" y="6336872"/>
            <a:ext cx="722655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4FE2FE-B55E-4328-8F5C-2CEB8781A47B}" type="slidenum">
              <a:rPr lang="de-DE" sz="14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de-DE" sz="1400">
              <a:solidFill>
                <a:srgbClr val="FFFFFF"/>
              </a:solidFill>
            </a:endParaRP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01B9A7B2-3706-B0A0-C97A-17A4B0FB4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446328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AB298B21-F997-D364-79D6-2FD9ABE0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7630" y="6337970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183941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D333B-DE54-4394-812F-E6F812FE9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t-BR" dirty="0"/>
              <a:t>O que entendemos: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0EBD5EC-EB26-A69C-E916-A83A7564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4FE2FE-B55E-4328-8F5C-2CEB8781A47B}" type="slidenum">
              <a:rPr lang="de-DE" smtClean="0"/>
              <a:pPr>
                <a:spcAft>
                  <a:spcPts val="600"/>
                </a:spcAft>
              </a:pPr>
              <a:t>23</a:t>
            </a:fld>
            <a:endParaRPr lang="de-DE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AEDDC3E6-E754-A59C-FE79-2FA87073B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674440"/>
              </p:ext>
            </p:extLst>
          </p:nvPr>
        </p:nvGraphicFramePr>
        <p:xfrm>
          <a:off x="163453" y="2135517"/>
          <a:ext cx="11865809" cy="43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7" name="Espaço Reservado para Rodapé 256">
            <a:extLst>
              <a:ext uri="{FF2B5EF4-FFF2-40B4-BE49-F238E27FC236}">
                <a16:creationId xmlns:a16="http://schemas.microsoft.com/office/drawing/2014/main" id="{EF043F97-45C1-25AF-2ADC-AD77F323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794" y="6268697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776171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683B8-297F-4F38-D5A0-77C7D857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Entendemos que...</a:t>
            </a: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FFFADBE5-FB05-D4A8-4605-38CA30254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547651"/>
              </p:ext>
            </p:extLst>
          </p:nvPr>
        </p:nvGraphicFramePr>
        <p:xfrm>
          <a:off x="594057" y="2336873"/>
          <a:ext cx="10994086" cy="440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553024-0E38-9E07-7990-08DEA773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24</a:t>
            </a:fld>
            <a:endParaRPr lang="de-DE"/>
          </a:p>
        </p:txBody>
      </p:sp>
      <p:sp>
        <p:nvSpPr>
          <p:cNvPr id="37" name="Espaço Reservado para Rodapé 36">
            <a:extLst>
              <a:ext uri="{FF2B5EF4-FFF2-40B4-BE49-F238E27FC236}">
                <a16:creationId xmlns:a16="http://schemas.microsoft.com/office/drawing/2014/main" id="{13C4F51C-920D-1CE0-1D92-B15AD84C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794" y="6365679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956031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07E2D-DEE7-825E-C596-921416EC4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t-BR" dirty="0"/>
              <a:t>Enfim...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25599F-7B94-24D0-0EBE-D613AF5F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4FE2FE-B55E-4328-8F5C-2CEB8781A47B}" type="slidenum">
              <a:rPr lang="de-DE" smtClean="0"/>
              <a:pPr>
                <a:spcAft>
                  <a:spcPts val="600"/>
                </a:spcAft>
              </a:pPr>
              <a:t>25</a:t>
            </a:fld>
            <a:endParaRPr lang="de-DE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E73699D2-87C3-5E48-D07A-3777A7BB5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71929"/>
              </p:ext>
            </p:extLst>
          </p:nvPr>
        </p:nvGraphicFramePr>
        <p:xfrm>
          <a:off x="5302" y="1962989"/>
          <a:ext cx="12182113" cy="470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8" name="Espaço Reservado para Rodapé 97">
            <a:extLst>
              <a:ext uri="{FF2B5EF4-FFF2-40B4-BE49-F238E27FC236}">
                <a16:creationId xmlns:a16="http://schemas.microsoft.com/office/drawing/2014/main" id="{5094383C-6CBB-83E4-6FF7-85FC40AE3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6794" y="6282552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32270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D6EC5AD-977D-4411-AC6F-5677D6D5C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DC4F7D-6CBC-4B88-80C9-3E5BBFA8D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F5CD2AA-865E-46EF-BE02-B7F59735C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43C683-762C-A700-774E-AF0090F6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4714194"/>
            <a:ext cx="8129353" cy="1311176"/>
          </a:xfrm>
        </p:spPr>
        <p:txBody>
          <a:bodyPr anchor="b">
            <a:normAutofit/>
          </a:bodyPr>
          <a:lstStyle/>
          <a:p>
            <a:pPr algn="r"/>
            <a:r>
              <a:rPr lang="pt-BR" sz="4800">
                <a:ea typeface="+mj-lt"/>
                <a:cs typeface="+mj-lt"/>
              </a:rPr>
              <a:t>CONCLUSÃO</a:t>
            </a:r>
            <a:endParaRPr lang="pt-BR" sz="4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6E79C-DAF3-497B-8829-B578C6330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CBA651-59F0-4056-852B-7BA312B84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1E3529-F328-E374-8B88-253947F2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0203" y="4934581"/>
            <a:ext cx="1154151" cy="1090789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54FE2FE-B55E-4328-8F5C-2CEB8781A47B}" type="slidenum">
              <a:rPr lang="de-DE" smtClean="0"/>
              <a:pPr>
                <a:spcAft>
                  <a:spcPts val="600"/>
                </a:spcAft>
              </a:pPr>
              <a:t>26</a:t>
            </a:fld>
            <a:endParaRPr lang="de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549CAF-504A-44ED-AD20-0880DCFE7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18940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18056C-6EA6-4474-B02E-6C914AE04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203FAC1B-C7F7-BAF5-10DC-480402684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635121"/>
              </p:ext>
            </p:extLst>
          </p:nvPr>
        </p:nvGraphicFramePr>
        <p:xfrm>
          <a:off x="318788" y="198827"/>
          <a:ext cx="11621638" cy="451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6" name="Espaço Reservado para Rodapé 45">
            <a:extLst>
              <a:ext uri="{FF2B5EF4-FFF2-40B4-BE49-F238E27FC236}">
                <a16:creationId xmlns:a16="http://schemas.microsoft.com/office/drawing/2014/main" id="{A7BFDFF2-4D4B-57AD-B3D5-920AA9D9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72212" y="6351824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06080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8BE06-F2FC-1AF6-87AD-B0AC18463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Análise Exegética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62A81F7-7095-55B0-CF5E-F38ED2C8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4FE2FE-B55E-4328-8F5C-2CEB8781A47B}" type="slidenum">
              <a:rPr lang="de-DE" smtClean="0"/>
              <a:pPr>
                <a:spcAft>
                  <a:spcPts val="600"/>
                </a:spcAft>
              </a:pPr>
              <a:t>3</a:t>
            </a:fld>
            <a:endParaRPr lang="de-DE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13A4E5FE-3CEB-C1C2-95F0-6013C35AF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826528"/>
              </p:ext>
            </p:extLst>
          </p:nvPr>
        </p:nvGraphicFramePr>
        <p:xfrm>
          <a:off x="2165" y="1713346"/>
          <a:ext cx="12188387" cy="5150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" name="Espaço Reservado para Rodapé 47">
            <a:extLst>
              <a:ext uri="{FF2B5EF4-FFF2-40B4-BE49-F238E27FC236}">
                <a16:creationId xmlns:a16="http://schemas.microsoft.com/office/drawing/2014/main" id="{CD12D404-5492-8350-5205-4BE097E03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4536" y="6369339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34875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973EA-6162-AA0F-E38E-4F3894A8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INTRODUÇÃO</a:t>
            </a:r>
            <a:endParaRPr lang="pt-BR" dirty="0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BF131B67-D652-F170-91BA-56B78A3CD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489095"/>
              </p:ext>
            </p:extLst>
          </p:nvPr>
        </p:nvGraphicFramePr>
        <p:xfrm>
          <a:off x="680322" y="1921236"/>
          <a:ext cx="10597532" cy="484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1A6C49-334E-62FF-297E-AB3BC618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4</a:t>
            </a:fld>
            <a:endParaRPr lang="de-DE"/>
          </a:p>
        </p:txBody>
      </p:sp>
      <p:sp>
        <p:nvSpPr>
          <p:cNvPr id="58" name="Espaço Reservado para Rodapé 57">
            <a:extLst>
              <a:ext uri="{FF2B5EF4-FFF2-40B4-BE49-F238E27FC236}">
                <a16:creationId xmlns:a16="http://schemas.microsoft.com/office/drawing/2014/main" id="{0AC52AEB-4B2A-29AD-72E7-D7AD98027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8466" y="6490370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14242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A90A5-77B6-5428-C26F-7C0F0D42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Não é energia impessoal</a:t>
            </a:r>
            <a:endParaRPr lang="pt-BR" dirty="0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C8288213-0780-A4CE-1852-B848A1F5E3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6477" y="2035276"/>
          <a:ext cx="11488994" cy="4822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D209DA7-5F81-22E0-FBD3-6FDA6052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5</a:t>
            </a:fld>
            <a:endParaRPr lang="de-DE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BF38619F-521A-B04C-91B8-67066CAC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593" y="6379533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76014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3" name="Imagem 2" descr="Imagem do Pin de história">
            <a:extLst>
              <a:ext uri="{FF2B5EF4-FFF2-40B4-BE49-F238E27FC236}">
                <a16:creationId xmlns:a16="http://schemas.microsoft.com/office/drawing/2014/main" id="{EE0F9BB3-1302-E1D0-0164-9969076BB0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870" r="9091" b="31994"/>
          <a:stretch>
            <a:fillRect/>
          </a:stretch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11C5DF-46D1-D507-1AE3-130C4A5B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100"/>
              <a:t>I — A PESSOA DO ESPÍRITO SANTO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12A14D-420D-A03F-EF49-2A1C7D42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067" y="4775195"/>
            <a:ext cx="1173167" cy="9736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754FE2FE-B55E-4328-8F5C-2CEB8781A47B}" type="slidenum">
              <a:rPr lang="en-US" sz="4800"/>
              <a:pPr defTabSz="914400">
                <a:spcAft>
                  <a:spcPts val="600"/>
                </a:spcAft>
              </a:pPr>
              <a:t>6</a:t>
            </a:fld>
            <a:endParaRPr lang="en-US" sz="480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6EAC55-F2AD-C924-660E-37422BC8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5534406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59035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5DA28-FDA2-7294-594D-E66E13ED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1. O Espírito é Pessoa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0EF1B0-5C4A-1D8B-246A-7380A7227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05781"/>
            <a:ext cx="10673479" cy="4818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sz="3000" dirty="0"/>
              <a:t>Evidências Ontológicas</a:t>
            </a:r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Intelecto → </a:t>
            </a:r>
            <a:r>
              <a:rPr lang="pt-BR" sz="3000" dirty="0" err="1">
                <a:ea typeface="+mn-lt"/>
                <a:cs typeface="+mn-lt"/>
              </a:rPr>
              <a:t>νοῦς</a:t>
            </a:r>
            <a:r>
              <a:rPr lang="pt-BR" sz="3000" dirty="0">
                <a:ea typeface="+mn-lt"/>
                <a:cs typeface="+mn-lt"/>
              </a:rPr>
              <a:t> (</a:t>
            </a:r>
            <a:r>
              <a:rPr lang="pt-BR" sz="3000" i="1" dirty="0" err="1">
                <a:ea typeface="+mn-lt"/>
                <a:cs typeface="+mn-lt"/>
              </a:rPr>
              <a:t>nous</a:t>
            </a:r>
            <a:r>
              <a:rPr lang="pt-BR" sz="3000" dirty="0">
                <a:ea typeface="+mn-lt"/>
                <a:cs typeface="+mn-lt"/>
              </a:rPr>
              <a:t>) — </a:t>
            </a:r>
            <a:r>
              <a:rPr lang="pt-BR" sz="3000" dirty="0" err="1">
                <a:ea typeface="+mn-lt"/>
                <a:cs typeface="+mn-lt"/>
              </a:rPr>
              <a:t>Rm</a:t>
            </a:r>
            <a:r>
              <a:rPr lang="pt-BR" sz="3000" dirty="0">
                <a:ea typeface="+mn-lt"/>
                <a:cs typeface="+mn-lt"/>
              </a:rPr>
              <a:t> 8.27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Emoções → </a:t>
            </a:r>
            <a:r>
              <a:rPr lang="pt-BR" sz="3000" dirty="0" err="1">
                <a:ea typeface="+mn-lt"/>
                <a:cs typeface="+mn-lt"/>
              </a:rPr>
              <a:t>λυ</a:t>
            </a:r>
            <a:r>
              <a:rPr lang="pt-BR" sz="3000" dirty="0">
                <a:ea typeface="+mn-lt"/>
                <a:cs typeface="+mn-lt"/>
              </a:rPr>
              <a:t>π</a:t>
            </a:r>
            <a:r>
              <a:rPr lang="pt-BR" sz="3000" dirty="0" err="1">
                <a:ea typeface="+mn-lt"/>
                <a:cs typeface="+mn-lt"/>
              </a:rPr>
              <a:t>έω</a:t>
            </a:r>
            <a:r>
              <a:rPr lang="pt-BR" sz="3000" dirty="0">
                <a:ea typeface="+mn-lt"/>
                <a:cs typeface="+mn-lt"/>
              </a:rPr>
              <a:t> (</a:t>
            </a:r>
            <a:r>
              <a:rPr lang="pt-BR" sz="3000" i="1" dirty="0" err="1">
                <a:ea typeface="+mn-lt"/>
                <a:cs typeface="+mn-lt"/>
              </a:rPr>
              <a:t>lypeō</a:t>
            </a:r>
            <a:r>
              <a:rPr lang="pt-BR" sz="3000" dirty="0">
                <a:ea typeface="+mn-lt"/>
                <a:cs typeface="+mn-lt"/>
              </a:rPr>
              <a:t>) — </a:t>
            </a:r>
            <a:r>
              <a:rPr lang="pt-BR" sz="3000" dirty="0" err="1">
                <a:ea typeface="+mn-lt"/>
                <a:cs typeface="+mn-lt"/>
              </a:rPr>
              <a:t>Ef</a:t>
            </a:r>
            <a:r>
              <a:rPr lang="pt-BR" sz="3000" dirty="0">
                <a:ea typeface="+mn-lt"/>
                <a:cs typeface="+mn-lt"/>
              </a:rPr>
              <a:t> 4.30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Vontade → β</a:t>
            </a:r>
            <a:r>
              <a:rPr lang="pt-BR" sz="3000" dirty="0" err="1">
                <a:ea typeface="+mn-lt"/>
                <a:cs typeface="+mn-lt"/>
              </a:rPr>
              <a:t>ούλετ</a:t>
            </a:r>
            <a:r>
              <a:rPr lang="pt-BR" sz="3000" dirty="0">
                <a:ea typeface="+mn-lt"/>
                <a:cs typeface="+mn-lt"/>
              </a:rPr>
              <a:t>αι (</a:t>
            </a:r>
            <a:r>
              <a:rPr lang="pt-BR" sz="3000" i="1" dirty="0" err="1">
                <a:ea typeface="+mn-lt"/>
                <a:cs typeface="+mn-lt"/>
              </a:rPr>
              <a:t>bouletai</a:t>
            </a:r>
            <a:r>
              <a:rPr lang="pt-BR" sz="3000" dirty="0">
                <a:ea typeface="+mn-lt"/>
                <a:cs typeface="+mn-lt"/>
              </a:rPr>
              <a:t>) — 1Co 12.11</a:t>
            </a:r>
            <a:endParaRPr lang="pt-BR" sz="3000" dirty="0"/>
          </a:p>
          <a:p>
            <a:pPr>
              <a:buFont typeface="Arial"/>
              <a:buChar char="•"/>
            </a:pPr>
            <a:endParaRPr lang="pt-BR" sz="3000" dirty="0">
              <a:ea typeface="+mn-lt"/>
              <a:cs typeface="+mn-lt"/>
            </a:endParaRPr>
          </a:p>
          <a:p>
            <a:pPr indent="0">
              <a:buNone/>
            </a:pPr>
            <a:r>
              <a:rPr lang="pt-BR" sz="3000" dirty="0">
                <a:ea typeface="+mn-lt"/>
                <a:cs typeface="+mn-lt"/>
              </a:rPr>
              <a:t>Somente uma pessoa possui: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Autoconsciência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Volição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Comunicação</a:t>
            </a:r>
            <a:endParaRPr lang="pt-BR" sz="30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F3A7A9-D2DB-C969-BD2B-F897A30B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7</a:t>
            </a:fld>
            <a:endParaRPr lang="de-DE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00784B2-A34A-5DCF-0CB1-4630FF43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8466" y="6365679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81796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4DA8F-71B5-77E4-080E-A3B95A08A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t-BR"/>
              <a:t>REJEITAMOS ...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57FC7DA-D684-2ABF-158D-537302B6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4FE2FE-B55E-4328-8F5C-2CEB8781A47B}" type="slidenum">
              <a:rPr lang="de-DE"/>
              <a:pPr>
                <a:spcAft>
                  <a:spcPts val="600"/>
                </a:spcAft>
              </a:pPr>
              <a:t>8</a:t>
            </a:fld>
            <a:endParaRPr lang="de-DE"/>
          </a:p>
        </p:txBody>
      </p:sp>
      <p:graphicFrame>
        <p:nvGraphicFramePr>
          <p:cNvPr id="20" name="Espaço Reservado para Conteúdo 2">
            <a:extLst>
              <a:ext uri="{FF2B5EF4-FFF2-40B4-BE49-F238E27FC236}">
                <a16:creationId xmlns:a16="http://schemas.microsoft.com/office/drawing/2014/main" id="{EDEA6D0F-39B8-3B82-59A0-8ECD698708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226019"/>
              </p:ext>
            </p:extLst>
          </p:nvPr>
        </p:nvGraphicFramePr>
        <p:xfrm>
          <a:off x="149075" y="2135517"/>
          <a:ext cx="11736413" cy="4173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" name="Espaço Reservado para Rodapé 62">
            <a:extLst>
              <a:ext uri="{FF2B5EF4-FFF2-40B4-BE49-F238E27FC236}">
                <a16:creationId xmlns:a16="http://schemas.microsoft.com/office/drawing/2014/main" id="{CFA507F1-BD85-41CF-0ED3-B2044E23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8466" y="6310261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2675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5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7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9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27" name="Rectangle 31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DAE736-88E6-4E8B-EABA-95B5AD734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pt-BR" sz="4400">
                <a:ea typeface="+mj-lt"/>
                <a:cs typeface="+mj-lt"/>
              </a:rPr>
              <a:t>2. Pessoa Distinta na Trindade</a:t>
            </a:r>
            <a:endParaRPr lang="pt-BR" sz="440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6CAB4B-EF47-540C-7FED-F128A975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776" y="6336872"/>
            <a:ext cx="722655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4FE2FE-B55E-4328-8F5C-2CEB8781A47B}" type="slidenum">
              <a:rPr lang="de-DE" sz="14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de-DE" sz="1400">
              <a:solidFill>
                <a:srgbClr val="FFFFFF"/>
              </a:solidFill>
            </a:endParaRPr>
          </a:p>
        </p:txBody>
      </p:sp>
      <p:graphicFrame>
        <p:nvGraphicFramePr>
          <p:cNvPr id="29" name="Espaço Reservado para Conteúdo 2">
            <a:extLst>
              <a:ext uri="{FF2B5EF4-FFF2-40B4-BE49-F238E27FC236}">
                <a16:creationId xmlns:a16="http://schemas.microsoft.com/office/drawing/2014/main" id="{4216B4ED-FBBB-C3B8-F8CC-AC6943D871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045753"/>
              </p:ext>
            </p:extLst>
          </p:nvPr>
        </p:nvGraphicFramePr>
        <p:xfrm>
          <a:off x="4968487" y="136556"/>
          <a:ext cx="7037476" cy="657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1" name="Espaço Reservado para Rodapé 190">
            <a:extLst>
              <a:ext uri="{FF2B5EF4-FFF2-40B4-BE49-F238E27FC236}">
                <a16:creationId xmlns:a16="http://schemas.microsoft.com/office/drawing/2014/main" id="{0863AD65-64C3-1BA4-00C0-2C57E0323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8466" y="6337970"/>
            <a:ext cx="6870660" cy="365125"/>
          </a:xfrm>
        </p:spPr>
        <p:txBody>
          <a:bodyPr/>
          <a:lstStyle/>
          <a:p>
            <a:r>
              <a:rPr lang="pt-BR" sz="15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47719114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151</TotalTime>
  <Words>995</Words>
  <Application>Microsoft Office PowerPoint</Application>
  <PresentationFormat>Widescreen</PresentationFormat>
  <Paragraphs>195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Candara</vt:lpstr>
      <vt:lpstr>Berlim</vt:lpstr>
      <vt:lpstr>O DEUS ESPÍRITO SANTO</vt:lpstr>
      <vt:lpstr>TEXTO ÁUREO</vt:lpstr>
      <vt:lpstr>Análise Exegética</vt:lpstr>
      <vt:lpstr>INTRODUÇÃO</vt:lpstr>
      <vt:lpstr>Não é energia impessoal</vt:lpstr>
      <vt:lpstr>I — A PESSOA DO ESPÍRITO SANTO</vt:lpstr>
      <vt:lpstr>1. O Espírito é Pessoa</vt:lpstr>
      <vt:lpstr>REJEITAMOS ...</vt:lpstr>
      <vt:lpstr>2. Pessoa Distinta na Trindade</vt:lpstr>
      <vt:lpstr>Erro histórico:</vt:lpstr>
      <vt:lpstr>3. O Paráklētos</vt:lpstr>
      <vt:lpstr>II — A DIVINDADE DO ESPÍRITO SANTO</vt:lpstr>
      <vt:lpstr>1. O Debate "Filioque"</vt:lpstr>
      <vt:lpstr>Stanley Horton afirma:</vt:lpstr>
      <vt:lpstr>2. Atributos Divinos</vt:lpstr>
      <vt:lpstr>3. Símbolos Pneumatológicos</vt:lpstr>
      <vt:lpstr>III — AS OBRAS DO ESPÍRITO SANTO</vt:lpstr>
      <vt:lpstr>1. Espírito e Encarnação</vt:lpstr>
      <vt:lpstr>2. Espírito e Ressurreição</vt:lpstr>
      <vt:lpstr>Escatologia:</vt:lpstr>
      <vt:lpstr>3. Espírito e Santificação</vt:lpstr>
      <vt:lpstr>ENSINAMOS QUE...</vt:lpstr>
      <vt:lpstr>O que entendemos:</vt:lpstr>
      <vt:lpstr>Entendemos que...</vt:lpstr>
      <vt:lpstr>Enfim...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keywords>ELDON JUNIOR</cp:keywords>
  <cp:lastModifiedBy>Eldon Jr Santos Junior</cp:lastModifiedBy>
  <cp:revision>388</cp:revision>
  <dcterms:created xsi:type="dcterms:W3CDTF">2026-02-16T13:35:14Z</dcterms:created>
  <dcterms:modified xsi:type="dcterms:W3CDTF">2026-02-16T19:07:32Z</dcterms:modified>
  <cp:contentStatus/>
</cp:coreProperties>
</file>