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59F6F-154B-4E79-92E3-2C2FE628890C}" v="26" dt="2026-02-18T15:54:03.568"/>
    <p1510:client id="{1B786E06-109D-4BE4-8C1D-E99A7CB50E3B}" v="14" dt="2026-02-18T16:11:05.775"/>
    <p1510:client id="{8857B735-EADC-4B47-9EEE-B9FB14D64961}" v="362" dt="2026-02-18T13:57:32.090"/>
    <p1510:client id="{90E621D5-DD85-43C3-B96E-FECA468153F6}" v="70" dt="2026-02-18T15:17:15.275"/>
    <p1510:client id="{988A52A8-995D-48C1-B2F8-E6F77DCD4FA2}" v="10" dt="2026-02-18T16:13:52.356"/>
    <p1510:client id="{A410CBA3-FA90-4A40-9574-395FD8FF6BF8}" v="20" dt="2026-02-18T15:33:27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86CC0-7F48-4606-8892-E4B4B8CCEE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3EF79D-C584-4B2F-A11B-B77683EFA509}">
      <dgm:prSet/>
      <dgm:spPr/>
      <dgm:t>
        <a:bodyPr/>
        <a:lstStyle/>
        <a:p>
          <a:r>
            <a:rPr lang="pt-BR"/>
            <a:t>O Reino de Deus não é acessado por </a:t>
          </a:r>
          <a:r>
            <a:rPr lang="pt-BR" b="1"/>
            <a:t>linhagem, mérito, tradição religiosa ou obras</a:t>
          </a:r>
          <a:r>
            <a:rPr lang="pt-BR"/>
            <a:t>, mas por </a:t>
          </a:r>
          <a:r>
            <a:rPr lang="pt-BR" b="1"/>
            <a:t>regeneração espiritual</a:t>
          </a:r>
          <a:r>
            <a:rPr lang="pt-BR"/>
            <a:t>.</a:t>
          </a:r>
          <a:endParaRPr lang="en-US"/>
        </a:p>
      </dgm:t>
    </dgm:pt>
    <dgm:pt modelId="{60BE61F5-0AF0-4335-9FAB-EFC5578EEFAD}" type="parTrans" cxnId="{B327273E-2C0B-4127-8089-CCADFCE9FB67}">
      <dgm:prSet/>
      <dgm:spPr/>
      <dgm:t>
        <a:bodyPr/>
        <a:lstStyle/>
        <a:p>
          <a:endParaRPr lang="en-US"/>
        </a:p>
      </dgm:t>
    </dgm:pt>
    <dgm:pt modelId="{20EFC877-F90F-4265-B57E-B95CA4D4E489}" type="sibTrans" cxnId="{B327273E-2C0B-4127-8089-CCADFCE9FB67}">
      <dgm:prSet/>
      <dgm:spPr/>
      <dgm:t>
        <a:bodyPr/>
        <a:lstStyle/>
        <a:p>
          <a:endParaRPr lang="en-US"/>
        </a:p>
      </dgm:t>
    </dgm:pt>
    <dgm:pt modelId="{3F777D3A-6F01-4747-BA13-2A626AC0BD38}">
      <dgm:prSet/>
      <dgm:spPr/>
      <dgm:t>
        <a:bodyPr/>
        <a:lstStyle/>
        <a:p>
          <a:r>
            <a:rPr lang="pt-BR"/>
            <a:t>“Ver” o Reino implica </a:t>
          </a:r>
          <a:r>
            <a:rPr lang="pt-BR" b="1"/>
            <a:t>discernimento espiritual</a:t>
          </a:r>
          <a:r>
            <a:rPr lang="pt-BR"/>
            <a:t>, algo impossível ao homem natural (1Co 2.14).</a:t>
          </a:r>
          <a:endParaRPr lang="en-US"/>
        </a:p>
      </dgm:t>
    </dgm:pt>
    <dgm:pt modelId="{AEBE2DEB-DBED-424D-A37B-D20ACB29D553}" type="parTrans" cxnId="{5EF53BC1-4C3F-43CD-A1F1-7D45690613E9}">
      <dgm:prSet/>
      <dgm:spPr/>
      <dgm:t>
        <a:bodyPr/>
        <a:lstStyle/>
        <a:p>
          <a:endParaRPr lang="en-US"/>
        </a:p>
      </dgm:t>
    </dgm:pt>
    <dgm:pt modelId="{4828C127-78EB-4BD3-9C48-FA0AEA892FC6}" type="sibTrans" cxnId="{5EF53BC1-4C3F-43CD-A1F1-7D45690613E9}">
      <dgm:prSet/>
      <dgm:spPr/>
      <dgm:t>
        <a:bodyPr/>
        <a:lstStyle/>
        <a:p>
          <a:endParaRPr lang="en-US"/>
        </a:p>
      </dgm:t>
    </dgm:pt>
    <dgm:pt modelId="{4C3F4436-C367-4243-BE93-0712F6C15BB7}">
      <dgm:prSet/>
      <dgm:spPr/>
      <dgm:t>
        <a:bodyPr/>
        <a:lstStyle/>
        <a:p>
          <a:r>
            <a:rPr lang="pt-BR"/>
            <a:t>O novo nascimento não é opcional, nem complementar: é </a:t>
          </a:r>
          <a:r>
            <a:rPr lang="pt-BR" b="1"/>
            <a:t>condição absoluta</a:t>
          </a:r>
          <a:r>
            <a:rPr lang="pt-BR"/>
            <a:t>.</a:t>
          </a:r>
          <a:endParaRPr lang="en-US"/>
        </a:p>
      </dgm:t>
    </dgm:pt>
    <dgm:pt modelId="{D67C0C83-77C6-4466-8F10-974745F2F3D6}" type="parTrans" cxnId="{09CEE091-A930-4145-8994-C4FD3331F80A}">
      <dgm:prSet/>
      <dgm:spPr/>
      <dgm:t>
        <a:bodyPr/>
        <a:lstStyle/>
        <a:p>
          <a:endParaRPr lang="en-US"/>
        </a:p>
      </dgm:t>
    </dgm:pt>
    <dgm:pt modelId="{E3A57A92-BCED-4FA3-87C9-F0CDE810B522}" type="sibTrans" cxnId="{09CEE091-A930-4145-8994-C4FD3331F80A}">
      <dgm:prSet/>
      <dgm:spPr/>
      <dgm:t>
        <a:bodyPr/>
        <a:lstStyle/>
        <a:p>
          <a:endParaRPr lang="en-US"/>
        </a:p>
      </dgm:t>
    </dgm:pt>
    <dgm:pt modelId="{A2E98D8C-5415-4FA3-BCED-DFE6660D7AFD}" type="pres">
      <dgm:prSet presAssocID="{1CA86CC0-7F48-4606-8892-E4B4B8CCEEF3}" presName="vert0" presStyleCnt="0">
        <dgm:presLayoutVars>
          <dgm:dir/>
          <dgm:animOne val="branch"/>
          <dgm:animLvl val="lvl"/>
        </dgm:presLayoutVars>
      </dgm:prSet>
      <dgm:spPr/>
    </dgm:pt>
    <dgm:pt modelId="{69A9EDF6-F7FA-4E11-B919-D16A34F1CB9B}" type="pres">
      <dgm:prSet presAssocID="{E83EF79D-C584-4B2F-A11B-B77683EFA509}" presName="thickLine" presStyleLbl="alignNode1" presStyleIdx="0" presStyleCnt="3"/>
      <dgm:spPr/>
    </dgm:pt>
    <dgm:pt modelId="{F996D530-3A23-4AA9-A043-BB203C2435C2}" type="pres">
      <dgm:prSet presAssocID="{E83EF79D-C584-4B2F-A11B-B77683EFA509}" presName="horz1" presStyleCnt="0"/>
      <dgm:spPr/>
    </dgm:pt>
    <dgm:pt modelId="{4DB49D0F-C0C3-453F-A912-5CE3F4DB5359}" type="pres">
      <dgm:prSet presAssocID="{E83EF79D-C584-4B2F-A11B-B77683EFA509}" presName="tx1" presStyleLbl="revTx" presStyleIdx="0" presStyleCnt="3"/>
      <dgm:spPr/>
    </dgm:pt>
    <dgm:pt modelId="{58AB52C7-EBD9-475B-A547-2D5FB6EE7799}" type="pres">
      <dgm:prSet presAssocID="{E83EF79D-C584-4B2F-A11B-B77683EFA509}" presName="vert1" presStyleCnt="0"/>
      <dgm:spPr/>
    </dgm:pt>
    <dgm:pt modelId="{7D8C48E8-3D10-4992-8DFF-88D9D3B07B82}" type="pres">
      <dgm:prSet presAssocID="{3F777D3A-6F01-4747-BA13-2A626AC0BD38}" presName="thickLine" presStyleLbl="alignNode1" presStyleIdx="1" presStyleCnt="3"/>
      <dgm:spPr/>
    </dgm:pt>
    <dgm:pt modelId="{0D02414A-3071-4EBB-8A38-96E5CAE77AD9}" type="pres">
      <dgm:prSet presAssocID="{3F777D3A-6F01-4747-BA13-2A626AC0BD38}" presName="horz1" presStyleCnt="0"/>
      <dgm:spPr/>
    </dgm:pt>
    <dgm:pt modelId="{F6651FC1-9298-42FB-916F-B3EB5A65EC60}" type="pres">
      <dgm:prSet presAssocID="{3F777D3A-6F01-4747-BA13-2A626AC0BD38}" presName="tx1" presStyleLbl="revTx" presStyleIdx="1" presStyleCnt="3"/>
      <dgm:spPr/>
    </dgm:pt>
    <dgm:pt modelId="{400A73F3-8558-445C-86C2-64DD42615B56}" type="pres">
      <dgm:prSet presAssocID="{3F777D3A-6F01-4747-BA13-2A626AC0BD38}" presName="vert1" presStyleCnt="0"/>
      <dgm:spPr/>
    </dgm:pt>
    <dgm:pt modelId="{8BEE4533-E39B-4B81-A086-328B2C1F7A69}" type="pres">
      <dgm:prSet presAssocID="{4C3F4436-C367-4243-BE93-0712F6C15BB7}" presName="thickLine" presStyleLbl="alignNode1" presStyleIdx="2" presStyleCnt="3"/>
      <dgm:spPr/>
    </dgm:pt>
    <dgm:pt modelId="{FF2923CE-636F-4585-B5D1-CD00BE354589}" type="pres">
      <dgm:prSet presAssocID="{4C3F4436-C367-4243-BE93-0712F6C15BB7}" presName="horz1" presStyleCnt="0"/>
      <dgm:spPr/>
    </dgm:pt>
    <dgm:pt modelId="{081416E4-320D-4E42-872C-5E74F723EFB4}" type="pres">
      <dgm:prSet presAssocID="{4C3F4436-C367-4243-BE93-0712F6C15BB7}" presName="tx1" presStyleLbl="revTx" presStyleIdx="2" presStyleCnt="3"/>
      <dgm:spPr/>
    </dgm:pt>
    <dgm:pt modelId="{485AEF3D-E48E-4625-AFF7-9D43B0394261}" type="pres">
      <dgm:prSet presAssocID="{4C3F4436-C367-4243-BE93-0712F6C15BB7}" presName="vert1" presStyleCnt="0"/>
      <dgm:spPr/>
    </dgm:pt>
  </dgm:ptLst>
  <dgm:cxnLst>
    <dgm:cxn modelId="{B327273E-2C0B-4127-8089-CCADFCE9FB67}" srcId="{1CA86CC0-7F48-4606-8892-E4B4B8CCEEF3}" destId="{E83EF79D-C584-4B2F-A11B-B77683EFA509}" srcOrd="0" destOrd="0" parTransId="{60BE61F5-0AF0-4335-9FAB-EFC5578EEFAD}" sibTransId="{20EFC877-F90F-4265-B57E-B95CA4D4E489}"/>
    <dgm:cxn modelId="{99CAAB56-B67A-42A1-9EA8-2203C1989A3D}" type="presOf" srcId="{1CA86CC0-7F48-4606-8892-E4B4B8CCEEF3}" destId="{A2E98D8C-5415-4FA3-BCED-DFE6660D7AFD}" srcOrd="0" destOrd="0" presId="urn:microsoft.com/office/officeart/2008/layout/LinedList"/>
    <dgm:cxn modelId="{912FAC84-9E5B-4F62-84A2-E613A00F3A04}" type="presOf" srcId="{4C3F4436-C367-4243-BE93-0712F6C15BB7}" destId="{081416E4-320D-4E42-872C-5E74F723EFB4}" srcOrd="0" destOrd="0" presId="urn:microsoft.com/office/officeart/2008/layout/LinedList"/>
    <dgm:cxn modelId="{09CEE091-A930-4145-8994-C4FD3331F80A}" srcId="{1CA86CC0-7F48-4606-8892-E4B4B8CCEEF3}" destId="{4C3F4436-C367-4243-BE93-0712F6C15BB7}" srcOrd="2" destOrd="0" parTransId="{D67C0C83-77C6-4466-8F10-974745F2F3D6}" sibTransId="{E3A57A92-BCED-4FA3-87C9-F0CDE810B522}"/>
    <dgm:cxn modelId="{33415EB8-AD48-4B8B-9E6A-DA57B2CA42C9}" type="presOf" srcId="{3F777D3A-6F01-4747-BA13-2A626AC0BD38}" destId="{F6651FC1-9298-42FB-916F-B3EB5A65EC60}" srcOrd="0" destOrd="0" presId="urn:microsoft.com/office/officeart/2008/layout/LinedList"/>
    <dgm:cxn modelId="{5EF53BC1-4C3F-43CD-A1F1-7D45690613E9}" srcId="{1CA86CC0-7F48-4606-8892-E4B4B8CCEEF3}" destId="{3F777D3A-6F01-4747-BA13-2A626AC0BD38}" srcOrd="1" destOrd="0" parTransId="{AEBE2DEB-DBED-424D-A37B-D20ACB29D553}" sibTransId="{4828C127-78EB-4BD3-9C48-FA0AEA892FC6}"/>
    <dgm:cxn modelId="{9B2241FE-3982-4582-8A8B-4964983F179E}" type="presOf" srcId="{E83EF79D-C584-4B2F-A11B-B77683EFA509}" destId="{4DB49D0F-C0C3-453F-A912-5CE3F4DB5359}" srcOrd="0" destOrd="0" presId="urn:microsoft.com/office/officeart/2008/layout/LinedList"/>
    <dgm:cxn modelId="{77F077A1-A777-4BB5-8081-1F0A14C45616}" type="presParOf" srcId="{A2E98D8C-5415-4FA3-BCED-DFE6660D7AFD}" destId="{69A9EDF6-F7FA-4E11-B919-D16A34F1CB9B}" srcOrd="0" destOrd="0" presId="urn:microsoft.com/office/officeart/2008/layout/LinedList"/>
    <dgm:cxn modelId="{3AD293E4-0A4B-47B3-88E5-204A903C1DD3}" type="presParOf" srcId="{A2E98D8C-5415-4FA3-BCED-DFE6660D7AFD}" destId="{F996D530-3A23-4AA9-A043-BB203C2435C2}" srcOrd="1" destOrd="0" presId="urn:microsoft.com/office/officeart/2008/layout/LinedList"/>
    <dgm:cxn modelId="{58E84108-F6BD-4445-9566-D713B4E3DCA4}" type="presParOf" srcId="{F996D530-3A23-4AA9-A043-BB203C2435C2}" destId="{4DB49D0F-C0C3-453F-A912-5CE3F4DB5359}" srcOrd="0" destOrd="0" presId="urn:microsoft.com/office/officeart/2008/layout/LinedList"/>
    <dgm:cxn modelId="{777AD32A-B848-4B79-A064-068DF9072C39}" type="presParOf" srcId="{F996D530-3A23-4AA9-A043-BB203C2435C2}" destId="{58AB52C7-EBD9-475B-A547-2D5FB6EE7799}" srcOrd="1" destOrd="0" presId="urn:microsoft.com/office/officeart/2008/layout/LinedList"/>
    <dgm:cxn modelId="{55086693-AD92-42DF-A3D9-DBDB4BD05D62}" type="presParOf" srcId="{A2E98D8C-5415-4FA3-BCED-DFE6660D7AFD}" destId="{7D8C48E8-3D10-4992-8DFF-88D9D3B07B82}" srcOrd="2" destOrd="0" presId="urn:microsoft.com/office/officeart/2008/layout/LinedList"/>
    <dgm:cxn modelId="{F5A2E7F9-3E08-4817-B7F7-51639442A4ED}" type="presParOf" srcId="{A2E98D8C-5415-4FA3-BCED-DFE6660D7AFD}" destId="{0D02414A-3071-4EBB-8A38-96E5CAE77AD9}" srcOrd="3" destOrd="0" presId="urn:microsoft.com/office/officeart/2008/layout/LinedList"/>
    <dgm:cxn modelId="{4DABDB68-A7C4-4795-B093-55CCE23D4559}" type="presParOf" srcId="{0D02414A-3071-4EBB-8A38-96E5CAE77AD9}" destId="{F6651FC1-9298-42FB-916F-B3EB5A65EC60}" srcOrd="0" destOrd="0" presId="urn:microsoft.com/office/officeart/2008/layout/LinedList"/>
    <dgm:cxn modelId="{D64E8E34-340B-49C3-8944-EE777F14524B}" type="presParOf" srcId="{0D02414A-3071-4EBB-8A38-96E5CAE77AD9}" destId="{400A73F3-8558-445C-86C2-64DD42615B56}" srcOrd="1" destOrd="0" presId="urn:microsoft.com/office/officeart/2008/layout/LinedList"/>
    <dgm:cxn modelId="{14AD8EFF-0EBA-495A-93C7-0096604E8B2D}" type="presParOf" srcId="{A2E98D8C-5415-4FA3-BCED-DFE6660D7AFD}" destId="{8BEE4533-E39B-4B81-A086-328B2C1F7A69}" srcOrd="4" destOrd="0" presId="urn:microsoft.com/office/officeart/2008/layout/LinedList"/>
    <dgm:cxn modelId="{93206212-E990-40B3-A4F2-62AA22F9C4C3}" type="presParOf" srcId="{A2E98D8C-5415-4FA3-BCED-DFE6660D7AFD}" destId="{FF2923CE-636F-4585-B5D1-CD00BE354589}" srcOrd="5" destOrd="0" presId="urn:microsoft.com/office/officeart/2008/layout/LinedList"/>
    <dgm:cxn modelId="{0386D552-B213-4B29-B722-2E392E70CA47}" type="presParOf" srcId="{FF2923CE-636F-4585-B5D1-CD00BE354589}" destId="{081416E4-320D-4E42-872C-5E74F723EFB4}" srcOrd="0" destOrd="0" presId="urn:microsoft.com/office/officeart/2008/layout/LinedList"/>
    <dgm:cxn modelId="{305FD564-0FFE-41A5-8BB9-56974619507E}" type="presParOf" srcId="{FF2923CE-636F-4585-B5D1-CD00BE354589}" destId="{485AEF3D-E48E-4625-AFF7-9D43B03942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5FAF5A-AAA7-4113-9B8C-D4DF305A43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D07B38-DA22-44A5-BAD8-9414E08033E8}">
      <dgm:prSet/>
      <dgm:spPr/>
      <dgm:t>
        <a:bodyPr/>
        <a:lstStyle/>
        <a:p>
          <a:r>
            <a:rPr lang="pt-BR"/>
            <a:t>ajuste comportamental</a:t>
          </a:r>
          <a:endParaRPr lang="en-US"/>
        </a:p>
      </dgm:t>
    </dgm:pt>
    <dgm:pt modelId="{499E8B8F-8C2D-41CD-A518-7A64D1076854}" type="parTrans" cxnId="{310B7B98-3370-4F01-8278-937569D9F6EA}">
      <dgm:prSet/>
      <dgm:spPr/>
      <dgm:t>
        <a:bodyPr/>
        <a:lstStyle/>
        <a:p>
          <a:endParaRPr lang="en-US"/>
        </a:p>
      </dgm:t>
    </dgm:pt>
    <dgm:pt modelId="{D1B96E39-B033-4838-8C79-0DBCB1CC5D83}" type="sibTrans" cxnId="{310B7B98-3370-4F01-8278-937569D9F6EA}">
      <dgm:prSet/>
      <dgm:spPr/>
      <dgm:t>
        <a:bodyPr/>
        <a:lstStyle/>
        <a:p>
          <a:endParaRPr lang="en-US"/>
        </a:p>
      </dgm:t>
    </dgm:pt>
    <dgm:pt modelId="{3E72C328-0435-4226-ADE1-4D080E1DBE77}">
      <dgm:prSet/>
      <dgm:spPr/>
      <dgm:t>
        <a:bodyPr/>
        <a:lstStyle/>
        <a:p>
          <a:r>
            <a:rPr lang="pt-BR"/>
            <a:t>educação religiosa</a:t>
          </a:r>
          <a:endParaRPr lang="en-US"/>
        </a:p>
      </dgm:t>
    </dgm:pt>
    <dgm:pt modelId="{CD8ECEC7-2D75-45D1-833E-882B392D7B7E}" type="parTrans" cxnId="{2D11DAB5-F80B-4801-809B-45F4AEBA590B}">
      <dgm:prSet/>
      <dgm:spPr/>
      <dgm:t>
        <a:bodyPr/>
        <a:lstStyle/>
        <a:p>
          <a:endParaRPr lang="en-US"/>
        </a:p>
      </dgm:t>
    </dgm:pt>
    <dgm:pt modelId="{9EAFDBC1-7703-439F-A08D-BEC84E1A1DB4}" type="sibTrans" cxnId="{2D11DAB5-F80B-4801-809B-45F4AEBA590B}">
      <dgm:prSet/>
      <dgm:spPr/>
      <dgm:t>
        <a:bodyPr/>
        <a:lstStyle/>
        <a:p>
          <a:endParaRPr lang="en-US"/>
        </a:p>
      </dgm:t>
    </dgm:pt>
    <dgm:pt modelId="{B34DA8F9-BB48-4FC3-BF49-301E0EF2FA4C}">
      <dgm:prSet/>
      <dgm:spPr/>
      <dgm:t>
        <a:bodyPr/>
        <a:lstStyle/>
        <a:p>
          <a:r>
            <a:rPr lang="pt-BR"/>
            <a:t>tradição herdada</a:t>
          </a:r>
          <a:endParaRPr lang="en-US"/>
        </a:p>
      </dgm:t>
    </dgm:pt>
    <dgm:pt modelId="{B38AF886-6543-401A-A752-25D02FF95228}" type="parTrans" cxnId="{DAAE6CE8-A2F5-4812-B02C-405BFDF5EF07}">
      <dgm:prSet/>
      <dgm:spPr/>
      <dgm:t>
        <a:bodyPr/>
        <a:lstStyle/>
        <a:p>
          <a:endParaRPr lang="en-US"/>
        </a:p>
      </dgm:t>
    </dgm:pt>
    <dgm:pt modelId="{12D19501-EB0D-4DDA-9B17-D9F6EEB62E70}" type="sibTrans" cxnId="{DAAE6CE8-A2F5-4812-B02C-405BFDF5EF07}">
      <dgm:prSet/>
      <dgm:spPr/>
      <dgm:t>
        <a:bodyPr/>
        <a:lstStyle/>
        <a:p>
          <a:endParaRPr lang="en-US"/>
        </a:p>
      </dgm:t>
    </dgm:pt>
    <dgm:pt modelId="{432222E2-E3FC-438E-B4AA-A048FC333B43}">
      <dgm:prSet/>
      <dgm:spPr/>
      <dgm:t>
        <a:bodyPr/>
        <a:lstStyle/>
        <a:p>
          <a:r>
            <a:rPr lang="pt-BR"/>
            <a:t>É </a:t>
          </a:r>
          <a:r>
            <a:rPr lang="pt-BR" b="1"/>
            <a:t>milagre espiritual</a:t>
          </a:r>
          <a:r>
            <a:rPr lang="pt-BR"/>
            <a:t>.</a:t>
          </a:r>
          <a:endParaRPr lang="en-US"/>
        </a:p>
      </dgm:t>
    </dgm:pt>
    <dgm:pt modelId="{9ABD2680-B074-4462-A6E7-426B0AC121A3}" type="parTrans" cxnId="{69F434EB-6481-4FA1-A08F-56FDB528C4A4}">
      <dgm:prSet/>
      <dgm:spPr/>
      <dgm:t>
        <a:bodyPr/>
        <a:lstStyle/>
        <a:p>
          <a:endParaRPr lang="en-US"/>
        </a:p>
      </dgm:t>
    </dgm:pt>
    <dgm:pt modelId="{4D50D0D7-ADE7-4FA9-8CEA-9F4E77868C06}" type="sibTrans" cxnId="{69F434EB-6481-4FA1-A08F-56FDB528C4A4}">
      <dgm:prSet/>
      <dgm:spPr/>
      <dgm:t>
        <a:bodyPr/>
        <a:lstStyle/>
        <a:p>
          <a:endParaRPr lang="en-US"/>
        </a:p>
      </dgm:t>
    </dgm:pt>
    <dgm:pt modelId="{F81F21A9-1C3C-443F-B43B-3014041B8714}" type="pres">
      <dgm:prSet presAssocID="{5D5FAF5A-AAA7-4113-9B8C-D4DF305A4310}" presName="linear" presStyleCnt="0">
        <dgm:presLayoutVars>
          <dgm:dir/>
          <dgm:animLvl val="lvl"/>
          <dgm:resizeHandles val="exact"/>
        </dgm:presLayoutVars>
      </dgm:prSet>
      <dgm:spPr/>
    </dgm:pt>
    <dgm:pt modelId="{F4BCEDF2-F695-4A92-A083-0DD2F4346CED}" type="pres">
      <dgm:prSet presAssocID="{64D07B38-DA22-44A5-BAD8-9414E08033E8}" presName="parentLin" presStyleCnt="0"/>
      <dgm:spPr/>
    </dgm:pt>
    <dgm:pt modelId="{79958829-BD7F-4FB2-85BE-D963A1FAE6F4}" type="pres">
      <dgm:prSet presAssocID="{64D07B38-DA22-44A5-BAD8-9414E08033E8}" presName="parentLeftMargin" presStyleLbl="node1" presStyleIdx="0" presStyleCnt="4"/>
      <dgm:spPr/>
    </dgm:pt>
    <dgm:pt modelId="{C068C9F4-40B5-4C78-9EE2-1477CC1ABDCD}" type="pres">
      <dgm:prSet presAssocID="{64D07B38-DA22-44A5-BAD8-9414E08033E8}" presName="parentText" presStyleLbl="node1" presStyleIdx="0" presStyleCnt="4">
        <dgm:presLayoutVars>
          <dgm:chMax val="0"/>
          <dgm:bulletEnabled val="1"/>
        </dgm:presLayoutVars>
      </dgm:prSet>
      <dgm:spPr>
        <a:solidFill>
          <a:schemeClr val="accent2"/>
        </a:solidFill>
      </dgm:spPr>
    </dgm:pt>
    <dgm:pt modelId="{BAFB3F02-526F-4E3D-8FFB-86F3639F96B2}" type="pres">
      <dgm:prSet presAssocID="{64D07B38-DA22-44A5-BAD8-9414E08033E8}" presName="negativeSpace" presStyleCnt="0"/>
      <dgm:spPr/>
    </dgm:pt>
    <dgm:pt modelId="{5691C961-47D9-47BA-8028-AE723C8C1A1E}" type="pres">
      <dgm:prSet presAssocID="{64D07B38-DA22-44A5-BAD8-9414E08033E8}" presName="childText" presStyleLbl="conFgAcc1" presStyleIdx="0" presStyleCnt="4">
        <dgm:presLayoutVars>
          <dgm:bulletEnabled val="1"/>
        </dgm:presLayoutVars>
      </dgm:prSet>
      <dgm:spPr/>
    </dgm:pt>
    <dgm:pt modelId="{3B03FAC0-6A60-4798-B9DC-E6236FB2D21D}" type="pres">
      <dgm:prSet presAssocID="{D1B96E39-B033-4838-8C79-0DBCB1CC5D83}" presName="spaceBetweenRectangles" presStyleCnt="0"/>
      <dgm:spPr/>
    </dgm:pt>
    <dgm:pt modelId="{C14247CA-871E-45D3-A867-ED2D7B910CF9}" type="pres">
      <dgm:prSet presAssocID="{3E72C328-0435-4226-ADE1-4D080E1DBE77}" presName="parentLin" presStyleCnt="0"/>
      <dgm:spPr/>
    </dgm:pt>
    <dgm:pt modelId="{05BFB078-96C7-44EA-BB7F-9F67ADB56E00}" type="pres">
      <dgm:prSet presAssocID="{3E72C328-0435-4226-ADE1-4D080E1DBE77}" presName="parentLeftMargin" presStyleLbl="node1" presStyleIdx="0" presStyleCnt="4"/>
      <dgm:spPr/>
    </dgm:pt>
    <dgm:pt modelId="{65512C34-8C81-4F8C-B086-0563534D398D}" type="pres">
      <dgm:prSet presAssocID="{3E72C328-0435-4226-ADE1-4D080E1DBE77}" presName="parentText" presStyleLbl="node1" presStyleIdx="1" presStyleCnt="4">
        <dgm:presLayoutVars>
          <dgm:chMax val="0"/>
          <dgm:bulletEnabled val="1"/>
        </dgm:presLayoutVars>
      </dgm:prSet>
      <dgm:spPr>
        <a:solidFill>
          <a:schemeClr val="accent2"/>
        </a:solidFill>
      </dgm:spPr>
    </dgm:pt>
    <dgm:pt modelId="{C16C6829-56D9-41F4-BC83-8E61522EC591}" type="pres">
      <dgm:prSet presAssocID="{3E72C328-0435-4226-ADE1-4D080E1DBE77}" presName="negativeSpace" presStyleCnt="0"/>
      <dgm:spPr/>
    </dgm:pt>
    <dgm:pt modelId="{795D0AE8-B0E4-4159-95DF-366CB836BFF5}" type="pres">
      <dgm:prSet presAssocID="{3E72C328-0435-4226-ADE1-4D080E1DBE77}" presName="childText" presStyleLbl="conFgAcc1" presStyleIdx="1" presStyleCnt="4">
        <dgm:presLayoutVars>
          <dgm:bulletEnabled val="1"/>
        </dgm:presLayoutVars>
      </dgm:prSet>
      <dgm:spPr/>
    </dgm:pt>
    <dgm:pt modelId="{DA8D874B-D5C5-4FD8-AB2E-7A6E3E9E0BC9}" type="pres">
      <dgm:prSet presAssocID="{9EAFDBC1-7703-439F-A08D-BEC84E1A1DB4}" presName="spaceBetweenRectangles" presStyleCnt="0"/>
      <dgm:spPr/>
    </dgm:pt>
    <dgm:pt modelId="{2C2502B0-DFEC-4FAE-BFE2-2E8FE39BABF4}" type="pres">
      <dgm:prSet presAssocID="{B34DA8F9-BB48-4FC3-BF49-301E0EF2FA4C}" presName="parentLin" presStyleCnt="0"/>
      <dgm:spPr/>
    </dgm:pt>
    <dgm:pt modelId="{005BED0F-53DF-4F9F-BC95-2C2F56CE7278}" type="pres">
      <dgm:prSet presAssocID="{B34DA8F9-BB48-4FC3-BF49-301E0EF2FA4C}" presName="parentLeftMargin" presStyleLbl="node1" presStyleIdx="1" presStyleCnt="4"/>
      <dgm:spPr/>
    </dgm:pt>
    <dgm:pt modelId="{9B28BBA5-E31F-45C9-A1D6-9862050A83C1}" type="pres">
      <dgm:prSet presAssocID="{B34DA8F9-BB48-4FC3-BF49-301E0EF2FA4C}" presName="parentText" presStyleLbl="node1" presStyleIdx="2" presStyleCnt="4">
        <dgm:presLayoutVars>
          <dgm:chMax val="0"/>
          <dgm:bulletEnabled val="1"/>
        </dgm:presLayoutVars>
      </dgm:prSet>
      <dgm:spPr>
        <a:solidFill>
          <a:schemeClr val="accent2"/>
        </a:solidFill>
      </dgm:spPr>
    </dgm:pt>
    <dgm:pt modelId="{BEF82216-D106-4321-9687-9D8809F0A493}" type="pres">
      <dgm:prSet presAssocID="{B34DA8F9-BB48-4FC3-BF49-301E0EF2FA4C}" presName="negativeSpace" presStyleCnt="0"/>
      <dgm:spPr/>
    </dgm:pt>
    <dgm:pt modelId="{A465ADE1-614C-45B2-A7CA-A074D581890B}" type="pres">
      <dgm:prSet presAssocID="{B34DA8F9-BB48-4FC3-BF49-301E0EF2FA4C}" presName="childText" presStyleLbl="conFgAcc1" presStyleIdx="2" presStyleCnt="4">
        <dgm:presLayoutVars>
          <dgm:bulletEnabled val="1"/>
        </dgm:presLayoutVars>
      </dgm:prSet>
      <dgm:spPr/>
    </dgm:pt>
    <dgm:pt modelId="{209E0B66-FFCA-4601-80FF-6C59794EA5C9}" type="pres">
      <dgm:prSet presAssocID="{12D19501-EB0D-4DDA-9B17-D9F6EEB62E70}" presName="spaceBetweenRectangles" presStyleCnt="0"/>
      <dgm:spPr/>
    </dgm:pt>
    <dgm:pt modelId="{FA4D1F1B-D101-4C17-93C3-0A8655C14BED}" type="pres">
      <dgm:prSet presAssocID="{432222E2-E3FC-438E-B4AA-A048FC333B43}" presName="parentLin" presStyleCnt="0"/>
      <dgm:spPr/>
    </dgm:pt>
    <dgm:pt modelId="{EAE16E7F-7394-47B9-8109-A46962854572}" type="pres">
      <dgm:prSet presAssocID="{432222E2-E3FC-438E-B4AA-A048FC333B43}" presName="parentLeftMargin" presStyleLbl="node1" presStyleIdx="2" presStyleCnt="4"/>
      <dgm:spPr/>
    </dgm:pt>
    <dgm:pt modelId="{E76A3400-D578-4327-9B73-7E6123A7E886}" type="pres">
      <dgm:prSet presAssocID="{432222E2-E3FC-438E-B4AA-A048FC333B43}" presName="parentText" presStyleLbl="node1" presStyleIdx="3" presStyleCnt="4">
        <dgm:presLayoutVars>
          <dgm:chMax val="0"/>
          <dgm:bulletEnabled val="1"/>
        </dgm:presLayoutVars>
      </dgm:prSet>
      <dgm:spPr>
        <a:solidFill>
          <a:schemeClr val="accent2"/>
        </a:solidFill>
      </dgm:spPr>
    </dgm:pt>
    <dgm:pt modelId="{86B882B0-6414-4A7F-978F-6C379BE90245}" type="pres">
      <dgm:prSet presAssocID="{432222E2-E3FC-438E-B4AA-A048FC333B43}" presName="negativeSpace" presStyleCnt="0"/>
      <dgm:spPr/>
    </dgm:pt>
    <dgm:pt modelId="{2C82D40D-6657-4996-8BC6-22D8AD70934D}" type="pres">
      <dgm:prSet presAssocID="{432222E2-E3FC-438E-B4AA-A048FC333B4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982B813-8186-494D-881E-110BCF36C0E0}" type="presOf" srcId="{64D07B38-DA22-44A5-BAD8-9414E08033E8}" destId="{C068C9F4-40B5-4C78-9EE2-1477CC1ABDCD}" srcOrd="1" destOrd="0" presId="urn:microsoft.com/office/officeart/2005/8/layout/list1"/>
    <dgm:cxn modelId="{F9E22E21-95EA-49B4-8411-5DB40D497C16}" type="presOf" srcId="{432222E2-E3FC-438E-B4AA-A048FC333B43}" destId="{EAE16E7F-7394-47B9-8109-A46962854572}" srcOrd="0" destOrd="0" presId="urn:microsoft.com/office/officeart/2005/8/layout/list1"/>
    <dgm:cxn modelId="{BDF6472B-8BB9-481E-B31D-7EA77417E53E}" type="presOf" srcId="{B34DA8F9-BB48-4FC3-BF49-301E0EF2FA4C}" destId="{9B28BBA5-E31F-45C9-A1D6-9862050A83C1}" srcOrd="1" destOrd="0" presId="urn:microsoft.com/office/officeart/2005/8/layout/list1"/>
    <dgm:cxn modelId="{9BAFA461-6561-4557-BA64-6115B14253EE}" type="presOf" srcId="{5D5FAF5A-AAA7-4113-9B8C-D4DF305A4310}" destId="{F81F21A9-1C3C-443F-B43B-3014041B8714}" srcOrd="0" destOrd="0" presId="urn:microsoft.com/office/officeart/2005/8/layout/list1"/>
    <dgm:cxn modelId="{9DAE6A51-63ED-4B73-B920-A0537E2DDF79}" type="presOf" srcId="{3E72C328-0435-4226-ADE1-4D080E1DBE77}" destId="{65512C34-8C81-4F8C-B086-0563534D398D}" srcOrd="1" destOrd="0" presId="urn:microsoft.com/office/officeart/2005/8/layout/list1"/>
    <dgm:cxn modelId="{310B7B98-3370-4F01-8278-937569D9F6EA}" srcId="{5D5FAF5A-AAA7-4113-9B8C-D4DF305A4310}" destId="{64D07B38-DA22-44A5-BAD8-9414E08033E8}" srcOrd="0" destOrd="0" parTransId="{499E8B8F-8C2D-41CD-A518-7A64D1076854}" sibTransId="{D1B96E39-B033-4838-8C79-0DBCB1CC5D83}"/>
    <dgm:cxn modelId="{2D11DAB5-F80B-4801-809B-45F4AEBA590B}" srcId="{5D5FAF5A-AAA7-4113-9B8C-D4DF305A4310}" destId="{3E72C328-0435-4226-ADE1-4D080E1DBE77}" srcOrd="1" destOrd="0" parTransId="{CD8ECEC7-2D75-45D1-833E-882B392D7B7E}" sibTransId="{9EAFDBC1-7703-439F-A08D-BEC84E1A1DB4}"/>
    <dgm:cxn modelId="{E38404C0-2D6F-4257-B16E-3D0BD286358B}" type="presOf" srcId="{3E72C328-0435-4226-ADE1-4D080E1DBE77}" destId="{05BFB078-96C7-44EA-BB7F-9F67ADB56E00}" srcOrd="0" destOrd="0" presId="urn:microsoft.com/office/officeart/2005/8/layout/list1"/>
    <dgm:cxn modelId="{76B298C8-50F1-486E-90B7-08DA16C4B516}" type="presOf" srcId="{B34DA8F9-BB48-4FC3-BF49-301E0EF2FA4C}" destId="{005BED0F-53DF-4F9F-BC95-2C2F56CE7278}" srcOrd="0" destOrd="0" presId="urn:microsoft.com/office/officeart/2005/8/layout/list1"/>
    <dgm:cxn modelId="{97C8B2E0-2722-4C25-AA61-CFF38D0628BC}" type="presOf" srcId="{432222E2-E3FC-438E-B4AA-A048FC333B43}" destId="{E76A3400-D578-4327-9B73-7E6123A7E886}" srcOrd="1" destOrd="0" presId="urn:microsoft.com/office/officeart/2005/8/layout/list1"/>
    <dgm:cxn modelId="{DAAE6CE8-A2F5-4812-B02C-405BFDF5EF07}" srcId="{5D5FAF5A-AAA7-4113-9B8C-D4DF305A4310}" destId="{B34DA8F9-BB48-4FC3-BF49-301E0EF2FA4C}" srcOrd="2" destOrd="0" parTransId="{B38AF886-6543-401A-A752-25D02FF95228}" sibTransId="{12D19501-EB0D-4DDA-9B17-D9F6EEB62E70}"/>
    <dgm:cxn modelId="{69F434EB-6481-4FA1-A08F-56FDB528C4A4}" srcId="{5D5FAF5A-AAA7-4113-9B8C-D4DF305A4310}" destId="{432222E2-E3FC-438E-B4AA-A048FC333B43}" srcOrd="3" destOrd="0" parTransId="{9ABD2680-B074-4462-A6E7-426B0AC121A3}" sibTransId="{4D50D0D7-ADE7-4FA9-8CEA-9F4E77868C06}"/>
    <dgm:cxn modelId="{729C19F6-8EDD-4735-920E-71D554E3EB62}" type="presOf" srcId="{64D07B38-DA22-44A5-BAD8-9414E08033E8}" destId="{79958829-BD7F-4FB2-85BE-D963A1FAE6F4}" srcOrd="0" destOrd="0" presId="urn:microsoft.com/office/officeart/2005/8/layout/list1"/>
    <dgm:cxn modelId="{F5A54B29-1246-4DCD-9DC7-82313A262D2C}" type="presParOf" srcId="{F81F21A9-1C3C-443F-B43B-3014041B8714}" destId="{F4BCEDF2-F695-4A92-A083-0DD2F4346CED}" srcOrd="0" destOrd="0" presId="urn:microsoft.com/office/officeart/2005/8/layout/list1"/>
    <dgm:cxn modelId="{66C931CE-620D-4E84-AE6F-95393C6B4B53}" type="presParOf" srcId="{F4BCEDF2-F695-4A92-A083-0DD2F4346CED}" destId="{79958829-BD7F-4FB2-85BE-D963A1FAE6F4}" srcOrd="0" destOrd="0" presId="urn:microsoft.com/office/officeart/2005/8/layout/list1"/>
    <dgm:cxn modelId="{238A2D00-8C8A-4833-AB3B-21FCF9864347}" type="presParOf" srcId="{F4BCEDF2-F695-4A92-A083-0DD2F4346CED}" destId="{C068C9F4-40B5-4C78-9EE2-1477CC1ABDCD}" srcOrd="1" destOrd="0" presId="urn:microsoft.com/office/officeart/2005/8/layout/list1"/>
    <dgm:cxn modelId="{459DC827-562E-4F7B-B2BA-8BA1A6A264BE}" type="presParOf" srcId="{F81F21A9-1C3C-443F-B43B-3014041B8714}" destId="{BAFB3F02-526F-4E3D-8FFB-86F3639F96B2}" srcOrd="1" destOrd="0" presId="urn:microsoft.com/office/officeart/2005/8/layout/list1"/>
    <dgm:cxn modelId="{45732BDF-30C2-4AC8-939E-EF1A8E47F032}" type="presParOf" srcId="{F81F21A9-1C3C-443F-B43B-3014041B8714}" destId="{5691C961-47D9-47BA-8028-AE723C8C1A1E}" srcOrd="2" destOrd="0" presId="urn:microsoft.com/office/officeart/2005/8/layout/list1"/>
    <dgm:cxn modelId="{9BFF087E-12EF-4965-BE6F-36E362396215}" type="presParOf" srcId="{F81F21A9-1C3C-443F-B43B-3014041B8714}" destId="{3B03FAC0-6A60-4798-B9DC-E6236FB2D21D}" srcOrd="3" destOrd="0" presId="urn:microsoft.com/office/officeart/2005/8/layout/list1"/>
    <dgm:cxn modelId="{6A487F39-C002-4D52-BE3F-271F2F4EEA3F}" type="presParOf" srcId="{F81F21A9-1C3C-443F-B43B-3014041B8714}" destId="{C14247CA-871E-45D3-A867-ED2D7B910CF9}" srcOrd="4" destOrd="0" presId="urn:microsoft.com/office/officeart/2005/8/layout/list1"/>
    <dgm:cxn modelId="{E7BC795A-3791-48C3-BD01-E693E7416C9B}" type="presParOf" srcId="{C14247CA-871E-45D3-A867-ED2D7B910CF9}" destId="{05BFB078-96C7-44EA-BB7F-9F67ADB56E00}" srcOrd="0" destOrd="0" presId="urn:microsoft.com/office/officeart/2005/8/layout/list1"/>
    <dgm:cxn modelId="{22CD70E2-C2B7-4176-BC7C-9EDAB2E6AFA8}" type="presParOf" srcId="{C14247CA-871E-45D3-A867-ED2D7B910CF9}" destId="{65512C34-8C81-4F8C-B086-0563534D398D}" srcOrd="1" destOrd="0" presId="urn:microsoft.com/office/officeart/2005/8/layout/list1"/>
    <dgm:cxn modelId="{A9351A9D-137D-4EA2-96EF-6424AD9B4681}" type="presParOf" srcId="{F81F21A9-1C3C-443F-B43B-3014041B8714}" destId="{C16C6829-56D9-41F4-BC83-8E61522EC591}" srcOrd="5" destOrd="0" presId="urn:microsoft.com/office/officeart/2005/8/layout/list1"/>
    <dgm:cxn modelId="{BB20620F-66F2-43DD-8680-0F0E89616EE5}" type="presParOf" srcId="{F81F21A9-1C3C-443F-B43B-3014041B8714}" destId="{795D0AE8-B0E4-4159-95DF-366CB836BFF5}" srcOrd="6" destOrd="0" presId="urn:microsoft.com/office/officeart/2005/8/layout/list1"/>
    <dgm:cxn modelId="{9F87259C-0C88-49B6-9D9D-3C7C24346CF5}" type="presParOf" srcId="{F81F21A9-1C3C-443F-B43B-3014041B8714}" destId="{DA8D874B-D5C5-4FD8-AB2E-7A6E3E9E0BC9}" srcOrd="7" destOrd="0" presId="urn:microsoft.com/office/officeart/2005/8/layout/list1"/>
    <dgm:cxn modelId="{5FB21CF6-8AD8-4EF0-8001-6F8514EE0946}" type="presParOf" srcId="{F81F21A9-1C3C-443F-B43B-3014041B8714}" destId="{2C2502B0-DFEC-4FAE-BFE2-2E8FE39BABF4}" srcOrd="8" destOrd="0" presId="urn:microsoft.com/office/officeart/2005/8/layout/list1"/>
    <dgm:cxn modelId="{77301C23-AAF5-4543-BAF8-FAA4B8A0283A}" type="presParOf" srcId="{2C2502B0-DFEC-4FAE-BFE2-2E8FE39BABF4}" destId="{005BED0F-53DF-4F9F-BC95-2C2F56CE7278}" srcOrd="0" destOrd="0" presId="urn:microsoft.com/office/officeart/2005/8/layout/list1"/>
    <dgm:cxn modelId="{55B86630-15A7-456F-BD9F-EEDAAC5DB94B}" type="presParOf" srcId="{2C2502B0-DFEC-4FAE-BFE2-2E8FE39BABF4}" destId="{9B28BBA5-E31F-45C9-A1D6-9862050A83C1}" srcOrd="1" destOrd="0" presId="urn:microsoft.com/office/officeart/2005/8/layout/list1"/>
    <dgm:cxn modelId="{F5EF0A9B-7CD4-45D7-B291-93C08B1CF250}" type="presParOf" srcId="{F81F21A9-1C3C-443F-B43B-3014041B8714}" destId="{BEF82216-D106-4321-9687-9D8809F0A493}" srcOrd="9" destOrd="0" presId="urn:microsoft.com/office/officeart/2005/8/layout/list1"/>
    <dgm:cxn modelId="{4095B45E-1BA5-4F4B-9CA3-12874CD6C328}" type="presParOf" srcId="{F81F21A9-1C3C-443F-B43B-3014041B8714}" destId="{A465ADE1-614C-45B2-A7CA-A074D581890B}" srcOrd="10" destOrd="0" presId="urn:microsoft.com/office/officeart/2005/8/layout/list1"/>
    <dgm:cxn modelId="{135420CF-9804-4CB6-8FDD-FFD05B816DB7}" type="presParOf" srcId="{F81F21A9-1C3C-443F-B43B-3014041B8714}" destId="{209E0B66-FFCA-4601-80FF-6C59794EA5C9}" srcOrd="11" destOrd="0" presId="urn:microsoft.com/office/officeart/2005/8/layout/list1"/>
    <dgm:cxn modelId="{CD5C8A03-A5D2-4B87-8474-17CA2E7E86DA}" type="presParOf" srcId="{F81F21A9-1C3C-443F-B43B-3014041B8714}" destId="{FA4D1F1B-D101-4C17-93C3-0A8655C14BED}" srcOrd="12" destOrd="0" presId="urn:microsoft.com/office/officeart/2005/8/layout/list1"/>
    <dgm:cxn modelId="{A527705F-1C31-4D36-8B2A-740BB1C6DBB5}" type="presParOf" srcId="{FA4D1F1B-D101-4C17-93C3-0A8655C14BED}" destId="{EAE16E7F-7394-47B9-8109-A46962854572}" srcOrd="0" destOrd="0" presId="urn:microsoft.com/office/officeart/2005/8/layout/list1"/>
    <dgm:cxn modelId="{EAFABEB6-DFE1-4F35-8664-8EB55F4DDFD7}" type="presParOf" srcId="{FA4D1F1B-D101-4C17-93C3-0A8655C14BED}" destId="{E76A3400-D578-4327-9B73-7E6123A7E886}" srcOrd="1" destOrd="0" presId="urn:microsoft.com/office/officeart/2005/8/layout/list1"/>
    <dgm:cxn modelId="{433F463A-86B6-4707-89F5-BB134EDCC235}" type="presParOf" srcId="{F81F21A9-1C3C-443F-B43B-3014041B8714}" destId="{86B882B0-6414-4A7F-978F-6C379BE90245}" srcOrd="13" destOrd="0" presId="urn:microsoft.com/office/officeart/2005/8/layout/list1"/>
    <dgm:cxn modelId="{1953409B-AC8D-497F-8094-7ADDB9346A44}" type="presParOf" srcId="{F81F21A9-1C3C-443F-B43B-3014041B8714}" destId="{2C82D40D-6657-4996-8BC6-22D8AD70934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B539D8-7FCE-4B7B-A8CB-629D2D2938E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6E5AA-1BDB-461B-9445-3266D9A027E3}">
      <dgm:prSet/>
      <dgm:spPr/>
      <dgm:t>
        <a:bodyPr/>
        <a:lstStyle/>
        <a:p>
          <a:r>
            <a:rPr lang="pt-BR" b="1" dirty="0" err="1"/>
            <a:t>Jo</a:t>
          </a:r>
          <a:r>
            <a:rPr lang="pt-BR" b="1" dirty="0"/>
            <a:t> 3.5–8</a:t>
          </a:r>
          <a:endParaRPr lang="en-US" dirty="0"/>
        </a:p>
      </dgm:t>
    </dgm:pt>
    <dgm:pt modelId="{3ABB7970-6D55-4C6A-B77F-BC044564E22B}" type="parTrans" cxnId="{D2172B19-F9F3-46C4-81E8-4CB34CF3072C}">
      <dgm:prSet/>
      <dgm:spPr/>
      <dgm:t>
        <a:bodyPr/>
        <a:lstStyle/>
        <a:p>
          <a:endParaRPr lang="en-US"/>
        </a:p>
      </dgm:t>
    </dgm:pt>
    <dgm:pt modelId="{B04F15D6-A86A-4884-A3E4-B309B82C065E}" type="sibTrans" cxnId="{D2172B19-F9F3-46C4-81E8-4CB34CF3072C}">
      <dgm:prSet/>
      <dgm:spPr/>
      <dgm:t>
        <a:bodyPr/>
        <a:lstStyle/>
        <a:p>
          <a:endParaRPr lang="en-US"/>
        </a:p>
      </dgm:t>
    </dgm:pt>
    <dgm:pt modelId="{4FBD74AD-1239-4584-BD0F-E5E6DB8B8FC2}">
      <dgm:prSet/>
      <dgm:spPr/>
      <dgm:t>
        <a:bodyPr/>
        <a:lstStyle/>
        <a:p>
          <a:r>
            <a:rPr lang="pt-BR" dirty="0"/>
            <a:t>“Água” → purificação</a:t>
          </a:r>
          <a:endParaRPr lang="en-US" dirty="0"/>
        </a:p>
      </dgm:t>
    </dgm:pt>
    <dgm:pt modelId="{E9BB2224-EB30-440F-B036-AF5B9F22668D}" type="parTrans" cxnId="{2B51DC48-B3AD-4D61-B591-1C2EF0F2E718}">
      <dgm:prSet/>
      <dgm:spPr/>
      <dgm:t>
        <a:bodyPr/>
        <a:lstStyle/>
        <a:p>
          <a:endParaRPr lang="en-US"/>
        </a:p>
      </dgm:t>
    </dgm:pt>
    <dgm:pt modelId="{BCB8242B-72E4-473D-AC2E-B2EDB4D164E5}" type="sibTrans" cxnId="{2B51DC48-B3AD-4D61-B591-1C2EF0F2E718}">
      <dgm:prSet/>
      <dgm:spPr/>
      <dgm:t>
        <a:bodyPr/>
        <a:lstStyle/>
        <a:p>
          <a:endParaRPr lang="en-US"/>
        </a:p>
      </dgm:t>
    </dgm:pt>
    <dgm:pt modelId="{C6FC8DB3-E640-45D1-8050-211D691C6201}">
      <dgm:prSet/>
      <dgm:spPr/>
      <dgm:t>
        <a:bodyPr/>
        <a:lstStyle/>
        <a:p>
          <a:r>
            <a:rPr lang="pt-BR" dirty="0"/>
            <a:t>“Espírito” → vivificação</a:t>
          </a:r>
          <a:endParaRPr lang="en-US" dirty="0"/>
        </a:p>
      </dgm:t>
    </dgm:pt>
    <dgm:pt modelId="{3A6C618D-106B-49C2-8ECC-041DCA9CE04C}" type="parTrans" cxnId="{79E4F93B-41BE-49FF-859C-DFA1BF331EE7}">
      <dgm:prSet/>
      <dgm:spPr/>
      <dgm:t>
        <a:bodyPr/>
        <a:lstStyle/>
        <a:p>
          <a:endParaRPr lang="en-US"/>
        </a:p>
      </dgm:t>
    </dgm:pt>
    <dgm:pt modelId="{BD19DA9F-CA84-4720-BE53-E3D541B71F52}" type="sibTrans" cxnId="{79E4F93B-41BE-49FF-859C-DFA1BF331EE7}">
      <dgm:prSet/>
      <dgm:spPr/>
      <dgm:t>
        <a:bodyPr/>
        <a:lstStyle/>
        <a:p>
          <a:endParaRPr lang="en-US"/>
        </a:p>
      </dgm:t>
    </dgm:pt>
    <dgm:pt modelId="{6C8D4314-B615-412F-ADD9-2EC79FCB2ECB}">
      <dgm:prSet/>
      <dgm:spPr/>
      <dgm:t>
        <a:bodyPr/>
        <a:lstStyle/>
        <a:p>
          <a:pPr rtl="0"/>
          <a:r>
            <a:rPr lang="pt-BR" b="1" dirty="0" err="1"/>
            <a:t>Ez</a:t>
          </a:r>
          <a:r>
            <a:rPr lang="pt-BR" b="1" dirty="0"/>
            <a:t> 36.26–27</a:t>
          </a:r>
          <a:r>
            <a:rPr lang="pt-BR" b="1" dirty="0">
              <a:latin typeface="Trebuchet MS" panose="020B0603020202020204"/>
            </a:rPr>
            <a:t>: </a:t>
          </a:r>
          <a:r>
            <a:rPr lang="pt-BR" dirty="0"/>
            <a:t>Novo coração</a:t>
          </a:r>
          <a:r>
            <a:rPr lang="pt-BR" dirty="0">
              <a:latin typeface="Trebuchet MS" panose="020B0603020202020204"/>
            </a:rPr>
            <a:t>; </a:t>
          </a:r>
          <a:r>
            <a:rPr lang="pt-BR" dirty="0"/>
            <a:t>Novo espírito</a:t>
          </a:r>
          <a:r>
            <a:rPr lang="pt-BR" dirty="0">
              <a:latin typeface="Trebuchet MS" panose="020B0603020202020204"/>
            </a:rPr>
            <a:t>; </a:t>
          </a:r>
          <a:endParaRPr lang="en-US" dirty="0">
            <a:latin typeface="Trebuchet MS" panose="020B0603020202020204"/>
          </a:endParaRPr>
        </a:p>
      </dgm:t>
    </dgm:pt>
    <dgm:pt modelId="{C4FD56BD-8427-4E08-8E09-69AD2540D70E}" type="parTrans" cxnId="{E321B397-4465-4121-82B4-64AF49181CD8}">
      <dgm:prSet/>
      <dgm:spPr/>
      <dgm:t>
        <a:bodyPr/>
        <a:lstStyle/>
        <a:p>
          <a:endParaRPr lang="en-US"/>
        </a:p>
      </dgm:t>
    </dgm:pt>
    <dgm:pt modelId="{0884BFC9-1D61-4E96-9EB1-2CD39A6B58FB}" type="sibTrans" cxnId="{E321B397-4465-4121-82B4-64AF49181CD8}">
      <dgm:prSet/>
      <dgm:spPr/>
      <dgm:t>
        <a:bodyPr/>
        <a:lstStyle/>
        <a:p>
          <a:endParaRPr lang="en-US"/>
        </a:p>
      </dgm:t>
    </dgm:pt>
    <dgm:pt modelId="{9AABC1D9-046A-42A1-AF7B-906D25FC8AB9}">
      <dgm:prSet/>
      <dgm:spPr/>
      <dgm:t>
        <a:bodyPr/>
        <a:lstStyle/>
        <a:p>
          <a:r>
            <a:rPr lang="pt-BR" b="1" dirty="0"/>
            <a:t>Soberania não anula </a:t>
          </a:r>
          <a:r>
            <a:rPr lang="pt-BR" b="1" dirty="0" err="1"/>
            <a:t>responsabilidade:</a:t>
          </a:r>
          <a:r>
            <a:rPr lang="pt-BR" dirty="0" err="1"/>
            <a:t>O</a:t>
          </a:r>
          <a:r>
            <a:rPr lang="pt-BR" dirty="0"/>
            <a:t> Espírito opera</a:t>
          </a:r>
          <a:endParaRPr lang="en-US" dirty="0"/>
        </a:p>
      </dgm:t>
    </dgm:pt>
    <dgm:pt modelId="{9FC447DD-EBB3-4F8C-A7F7-8C84DE54088C}" type="parTrans" cxnId="{502B5CF8-2C33-48B6-9715-079B12159F3E}">
      <dgm:prSet/>
      <dgm:spPr/>
      <dgm:t>
        <a:bodyPr/>
        <a:lstStyle/>
        <a:p>
          <a:endParaRPr lang="en-US"/>
        </a:p>
      </dgm:t>
    </dgm:pt>
    <dgm:pt modelId="{423223C4-C679-4707-9349-E870DBDB8EC5}" type="sibTrans" cxnId="{502B5CF8-2C33-48B6-9715-079B12159F3E}">
      <dgm:prSet/>
      <dgm:spPr/>
      <dgm:t>
        <a:bodyPr/>
        <a:lstStyle/>
        <a:p>
          <a:endParaRPr lang="en-US"/>
        </a:p>
      </dgm:t>
    </dgm:pt>
    <dgm:pt modelId="{E21C05CD-C737-46F1-BD00-172E00280EDC}">
      <dgm:prSet/>
      <dgm:spPr/>
      <dgm:t>
        <a:bodyPr/>
        <a:lstStyle/>
        <a:p>
          <a:r>
            <a:rPr lang="pt-BR" dirty="0"/>
            <a:t>O homem responde em fé e arrependimento</a:t>
          </a:r>
          <a:endParaRPr lang="en-US" dirty="0"/>
        </a:p>
      </dgm:t>
    </dgm:pt>
    <dgm:pt modelId="{228A3850-7AB5-43B4-A650-C96DE3DFD5B9}" type="parTrans" cxnId="{5AB8DECD-4372-4ADE-9A28-54A9CC439E06}">
      <dgm:prSet/>
      <dgm:spPr/>
      <dgm:t>
        <a:bodyPr/>
        <a:lstStyle/>
        <a:p>
          <a:endParaRPr lang="en-US"/>
        </a:p>
      </dgm:t>
    </dgm:pt>
    <dgm:pt modelId="{45C6C383-55EE-4543-9095-52EB31D61CEE}" type="sibTrans" cxnId="{5AB8DECD-4372-4ADE-9A28-54A9CC439E06}">
      <dgm:prSet/>
      <dgm:spPr/>
      <dgm:t>
        <a:bodyPr/>
        <a:lstStyle/>
        <a:p>
          <a:endParaRPr lang="en-US"/>
        </a:p>
      </dgm:t>
    </dgm:pt>
    <dgm:pt modelId="{C34F3E54-AD1A-4D17-B240-9DBC09E4F58E}">
      <dgm:prSet phldr="0"/>
      <dgm:spPr/>
      <dgm:t>
        <a:bodyPr/>
        <a:lstStyle/>
        <a:p>
          <a:r>
            <a:rPr lang="pt-BR" dirty="0"/>
            <a:t>Nova capacidade de obedecer</a:t>
          </a:r>
        </a:p>
      </dgm:t>
    </dgm:pt>
    <dgm:pt modelId="{541ED4EC-B475-42B5-9795-D60BE1514096}" type="parTrans" cxnId="{EAEC98E7-455E-4439-AC35-1E56AA55F5BE}">
      <dgm:prSet/>
      <dgm:spPr/>
    </dgm:pt>
    <dgm:pt modelId="{B415EDD6-CB14-40A6-BA99-DB650FF8D971}" type="sibTrans" cxnId="{EAEC98E7-455E-4439-AC35-1E56AA55F5BE}">
      <dgm:prSet/>
      <dgm:spPr/>
    </dgm:pt>
    <dgm:pt modelId="{496D9134-32E5-4152-91D3-8A9AC07679C2}" type="pres">
      <dgm:prSet presAssocID="{C1B539D8-7FCE-4B7B-A8CB-629D2D2938E8}" presName="vert0" presStyleCnt="0">
        <dgm:presLayoutVars>
          <dgm:dir/>
          <dgm:animOne val="branch"/>
          <dgm:animLvl val="lvl"/>
        </dgm:presLayoutVars>
      </dgm:prSet>
      <dgm:spPr/>
    </dgm:pt>
    <dgm:pt modelId="{6C684059-BDF1-46EB-B9B0-9865827C7A4B}" type="pres">
      <dgm:prSet presAssocID="{94D6E5AA-1BDB-461B-9445-3266D9A027E3}" presName="thickLine" presStyleLbl="alignNode1" presStyleIdx="0" presStyleCnt="7"/>
      <dgm:spPr/>
    </dgm:pt>
    <dgm:pt modelId="{4EFC7F10-8601-4931-8473-A8B75A8A0399}" type="pres">
      <dgm:prSet presAssocID="{94D6E5AA-1BDB-461B-9445-3266D9A027E3}" presName="horz1" presStyleCnt="0"/>
      <dgm:spPr/>
    </dgm:pt>
    <dgm:pt modelId="{830516F1-6E46-4E8F-9468-CE7580287D7B}" type="pres">
      <dgm:prSet presAssocID="{94D6E5AA-1BDB-461B-9445-3266D9A027E3}" presName="tx1" presStyleLbl="revTx" presStyleIdx="0" presStyleCnt="7"/>
      <dgm:spPr/>
    </dgm:pt>
    <dgm:pt modelId="{648969D3-73EF-4970-93EB-08C91046D64E}" type="pres">
      <dgm:prSet presAssocID="{94D6E5AA-1BDB-461B-9445-3266D9A027E3}" presName="vert1" presStyleCnt="0"/>
      <dgm:spPr/>
    </dgm:pt>
    <dgm:pt modelId="{56A2EC30-E575-4EA2-9750-21457F23CF56}" type="pres">
      <dgm:prSet presAssocID="{4FBD74AD-1239-4584-BD0F-E5E6DB8B8FC2}" presName="thickLine" presStyleLbl="alignNode1" presStyleIdx="1" presStyleCnt="7"/>
      <dgm:spPr/>
    </dgm:pt>
    <dgm:pt modelId="{A6C1A9DB-A3C6-48BE-9FDE-A6EA27023474}" type="pres">
      <dgm:prSet presAssocID="{4FBD74AD-1239-4584-BD0F-E5E6DB8B8FC2}" presName="horz1" presStyleCnt="0"/>
      <dgm:spPr/>
    </dgm:pt>
    <dgm:pt modelId="{2B0CCC1E-2C71-4888-AF2D-8AF91F4ED679}" type="pres">
      <dgm:prSet presAssocID="{4FBD74AD-1239-4584-BD0F-E5E6DB8B8FC2}" presName="tx1" presStyleLbl="revTx" presStyleIdx="1" presStyleCnt="7"/>
      <dgm:spPr/>
    </dgm:pt>
    <dgm:pt modelId="{AE910B67-7365-4D54-A749-BBB850DB5414}" type="pres">
      <dgm:prSet presAssocID="{4FBD74AD-1239-4584-BD0F-E5E6DB8B8FC2}" presName="vert1" presStyleCnt="0"/>
      <dgm:spPr/>
    </dgm:pt>
    <dgm:pt modelId="{9A4E0CAD-16E0-4942-AEEF-28A52C760FD4}" type="pres">
      <dgm:prSet presAssocID="{C6FC8DB3-E640-45D1-8050-211D691C6201}" presName="thickLine" presStyleLbl="alignNode1" presStyleIdx="2" presStyleCnt="7"/>
      <dgm:spPr/>
    </dgm:pt>
    <dgm:pt modelId="{DAF59514-5FF6-4F50-9231-E7CAC850D97D}" type="pres">
      <dgm:prSet presAssocID="{C6FC8DB3-E640-45D1-8050-211D691C6201}" presName="horz1" presStyleCnt="0"/>
      <dgm:spPr/>
    </dgm:pt>
    <dgm:pt modelId="{E4BD3A65-9577-4DE9-A73F-E861808EB081}" type="pres">
      <dgm:prSet presAssocID="{C6FC8DB3-E640-45D1-8050-211D691C6201}" presName="tx1" presStyleLbl="revTx" presStyleIdx="2" presStyleCnt="7"/>
      <dgm:spPr/>
    </dgm:pt>
    <dgm:pt modelId="{B6DDBDC7-7862-43F5-A49F-396D17E7F612}" type="pres">
      <dgm:prSet presAssocID="{C6FC8DB3-E640-45D1-8050-211D691C6201}" presName="vert1" presStyleCnt="0"/>
      <dgm:spPr/>
    </dgm:pt>
    <dgm:pt modelId="{8C9AE7EA-601A-449F-A796-9A4F5B16E56D}" type="pres">
      <dgm:prSet presAssocID="{6C8D4314-B615-412F-ADD9-2EC79FCB2ECB}" presName="thickLine" presStyleLbl="alignNode1" presStyleIdx="3" presStyleCnt="7"/>
      <dgm:spPr/>
    </dgm:pt>
    <dgm:pt modelId="{DCE385BA-3369-474F-82F2-35AC4EA82C96}" type="pres">
      <dgm:prSet presAssocID="{6C8D4314-B615-412F-ADD9-2EC79FCB2ECB}" presName="horz1" presStyleCnt="0"/>
      <dgm:spPr/>
    </dgm:pt>
    <dgm:pt modelId="{5EE2D9A0-0960-4AB9-A7AD-4160425EF68A}" type="pres">
      <dgm:prSet presAssocID="{6C8D4314-B615-412F-ADD9-2EC79FCB2ECB}" presName="tx1" presStyleLbl="revTx" presStyleIdx="3" presStyleCnt="7"/>
      <dgm:spPr/>
    </dgm:pt>
    <dgm:pt modelId="{6599FE2D-8D5B-4C4E-B042-27F6892CD4F2}" type="pres">
      <dgm:prSet presAssocID="{6C8D4314-B615-412F-ADD9-2EC79FCB2ECB}" presName="vert1" presStyleCnt="0"/>
      <dgm:spPr/>
    </dgm:pt>
    <dgm:pt modelId="{4A19E997-A77C-4A06-9249-C68CD815D6FC}" type="pres">
      <dgm:prSet presAssocID="{C34F3E54-AD1A-4D17-B240-9DBC09E4F58E}" presName="thickLine" presStyleLbl="alignNode1" presStyleIdx="4" presStyleCnt="7"/>
      <dgm:spPr/>
    </dgm:pt>
    <dgm:pt modelId="{3B42F958-3242-40DD-91A3-863A42A1C58D}" type="pres">
      <dgm:prSet presAssocID="{C34F3E54-AD1A-4D17-B240-9DBC09E4F58E}" presName="horz1" presStyleCnt="0"/>
      <dgm:spPr/>
    </dgm:pt>
    <dgm:pt modelId="{81D27A3B-3B6F-43DF-A4DD-6EA1360CBB21}" type="pres">
      <dgm:prSet presAssocID="{C34F3E54-AD1A-4D17-B240-9DBC09E4F58E}" presName="tx1" presStyleLbl="revTx" presStyleIdx="4" presStyleCnt="7"/>
      <dgm:spPr/>
    </dgm:pt>
    <dgm:pt modelId="{380C4F99-23BB-4688-9B7E-58E91A680E63}" type="pres">
      <dgm:prSet presAssocID="{C34F3E54-AD1A-4D17-B240-9DBC09E4F58E}" presName="vert1" presStyleCnt="0"/>
      <dgm:spPr/>
    </dgm:pt>
    <dgm:pt modelId="{C9EC4C40-8EF9-4EE4-ABD2-F815D9680C36}" type="pres">
      <dgm:prSet presAssocID="{9AABC1D9-046A-42A1-AF7B-906D25FC8AB9}" presName="thickLine" presStyleLbl="alignNode1" presStyleIdx="5" presStyleCnt="7"/>
      <dgm:spPr/>
    </dgm:pt>
    <dgm:pt modelId="{4B9380E0-160C-4782-871E-F7C35DAA1478}" type="pres">
      <dgm:prSet presAssocID="{9AABC1D9-046A-42A1-AF7B-906D25FC8AB9}" presName="horz1" presStyleCnt="0"/>
      <dgm:spPr/>
    </dgm:pt>
    <dgm:pt modelId="{0EE9DDF7-7FA4-4FD0-AF67-511ADF1DE97F}" type="pres">
      <dgm:prSet presAssocID="{9AABC1D9-046A-42A1-AF7B-906D25FC8AB9}" presName="tx1" presStyleLbl="revTx" presStyleIdx="5" presStyleCnt="7"/>
      <dgm:spPr/>
    </dgm:pt>
    <dgm:pt modelId="{C52D2073-8760-412B-99FA-FE8D199E856F}" type="pres">
      <dgm:prSet presAssocID="{9AABC1D9-046A-42A1-AF7B-906D25FC8AB9}" presName="vert1" presStyleCnt="0"/>
      <dgm:spPr/>
    </dgm:pt>
    <dgm:pt modelId="{8673B361-2886-4CB9-92A1-ECC435F5B263}" type="pres">
      <dgm:prSet presAssocID="{E21C05CD-C737-46F1-BD00-172E00280EDC}" presName="thickLine" presStyleLbl="alignNode1" presStyleIdx="6" presStyleCnt="7"/>
      <dgm:spPr/>
    </dgm:pt>
    <dgm:pt modelId="{452CA3F1-0D8C-40B7-A630-A53442A0C958}" type="pres">
      <dgm:prSet presAssocID="{E21C05CD-C737-46F1-BD00-172E00280EDC}" presName="horz1" presStyleCnt="0"/>
      <dgm:spPr/>
    </dgm:pt>
    <dgm:pt modelId="{75F62E14-9B15-433A-A073-2137BFCB93E4}" type="pres">
      <dgm:prSet presAssocID="{E21C05CD-C737-46F1-BD00-172E00280EDC}" presName="tx1" presStyleLbl="revTx" presStyleIdx="6" presStyleCnt="7"/>
      <dgm:spPr/>
    </dgm:pt>
    <dgm:pt modelId="{FB74D1B1-C688-49F7-AD58-BFB7447A0D5C}" type="pres">
      <dgm:prSet presAssocID="{E21C05CD-C737-46F1-BD00-172E00280EDC}" presName="vert1" presStyleCnt="0"/>
      <dgm:spPr/>
    </dgm:pt>
  </dgm:ptLst>
  <dgm:cxnLst>
    <dgm:cxn modelId="{71C4D216-1C49-4923-97FB-656EE57676E9}" type="presOf" srcId="{6C8D4314-B615-412F-ADD9-2EC79FCB2ECB}" destId="{5EE2D9A0-0960-4AB9-A7AD-4160425EF68A}" srcOrd="0" destOrd="0" presId="urn:microsoft.com/office/officeart/2008/layout/LinedList"/>
    <dgm:cxn modelId="{D2172B19-F9F3-46C4-81E8-4CB34CF3072C}" srcId="{C1B539D8-7FCE-4B7B-A8CB-629D2D2938E8}" destId="{94D6E5AA-1BDB-461B-9445-3266D9A027E3}" srcOrd="0" destOrd="0" parTransId="{3ABB7970-6D55-4C6A-B77F-BC044564E22B}" sibTransId="{B04F15D6-A86A-4884-A3E4-B309B82C065E}"/>
    <dgm:cxn modelId="{491D6A27-C510-43C5-BB0F-32D49C3243D9}" type="presOf" srcId="{E21C05CD-C737-46F1-BD00-172E00280EDC}" destId="{75F62E14-9B15-433A-A073-2137BFCB93E4}" srcOrd="0" destOrd="0" presId="urn:microsoft.com/office/officeart/2008/layout/LinedList"/>
    <dgm:cxn modelId="{AFEFB132-B0EA-47DE-8F13-BD1AE12CA642}" type="presOf" srcId="{C6FC8DB3-E640-45D1-8050-211D691C6201}" destId="{E4BD3A65-9577-4DE9-A73F-E861808EB081}" srcOrd="0" destOrd="0" presId="urn:microsoft.com/office/officeart/2008/layout/LinedList"/>
    <dgm:cxn modelId="{79E4F93B-41BE-49FF-859C-DFA1BF331EE7}" srcId="{C1B539D8-7FCE-4B7B-A8CB-629D2D2938E8}" destId="{C6FC8DB3-E640-45D1-8050-211D691C6201}" srcOrd="2" destOrd="0" parTransId="{3A6C618D-106B-49C2-8ECC-041DCA9CE04C}" sibTransId="{BD19DA9F-CA84-4720-BE53-E3D541B71F52}"/>
    <dgm:cxn modelId="{7DA4035B-2F87-4493-B5B4-A35CCCC4BC6F}" type="presOf" srcId="{C34F3E54-AD1A-4D17-B240-9DBC09E4F58E}" destId="{81D27A3B-3B6F-43DF-A4DD-6EA1360CBB21}" srcOrd="0" destOrd="0" presId="urn:microsoft.com/office/officeart/2008/layout/LinedList"/>
    <dgm:cxn modelId="{4AA91C41-706A-45EA-8179-B3034277AF22}" type="presOf" srcId="{94D6E5AA-1BDB-461B-9445-3266D9A027E3}" destId="{830516F1-6E46-4E8F-9468-CE7580287D7B}" srcOrd="0" destOrd="0" presId="urn:microsoft.com/office/officeart/2008/layout/LinedList"/>
    <dgm:cxn modelId="{EE82E845-993A-4EAE-9496-AFE19AFA5C0C}" type="presOf" srcId="{9AABC1D9-046A-42A1-AF7B-906D25FC8AB9}" destId="{0EE9DDF7-7FA4-4FD0-AF67-511ADF1DE97F}" srcOrd="0" destOrd="0" presId="urn:microsoft.com/office/officeart/2008/layout/LinedList"/>
    <dgm:cxn modelId="{2B51DC48-B3AD-4D61-B591-1C2EF0F2E718}" srcId="{C1B539D8-7FCE-4B7B-A8CB-629D2D2938E8}" destId="{4FBD74AD-1239-4584-BD0F-E5E6DB8B8FC2}" srcOrd="1" destOrd="0" parTransId="{E9BB2224-EB30-440F-B036-AF5B9F22668D}" sibTransId="{BCB8242B-72E4-473D-AC2E-B2EDB4D164E5}"/>
    <dgm:cxn modelId="{4463A553-9533-45ED-8686-B9F1FF17C26C}" type="presOf" srcId="{4FBD74AD-1239-4584-BD0F-E5E6DB8B8FC2}" destId="{2B0CCC1E-2C71-4888-AF2D-8AF91F4ED679}" srcOrd="0" destOrd="0" presId="urn:microsoft.com/office/officeart/2008/layout/LinedList"/>
    <dgm:cxn modelId="{E321B397-4465-4121-82B4-64AF49181CD8}" srcId="{C1B539D8-7FCE-4B7B-A8CB-629D2D2938E8}" destId="{6C8D4314-B615-412F-ADD9-2EC79FCB2ECB}" srcOrd="3" destOrd="0" parTransId="{C4FD56BD-8427-4E08-8E09-69AD2540D70E}" sibTransId="{0884BFC9-1D61-4E96-9EB1-2CD39A6B58FB}"/>
    <dgm:cxn modelId="{5AB8DECD-4372-4ADE-9A28-54A9CC439E06}" srcId="{C1B539D8-7FCE-4B7B-A8CB-629D2D2938E8}" destId="{E21C05CD-C737-46F1-BD00-172E00280EDC}" srcOrd="6" destOrd="0" parTransId="{228A3850-7AB5-43B4-A650-C96DE3DFD5B9}" sibTransId="{45C6C383-55EE-4543-9095-52EB31D61CEE}"/>
    <dgm:cxn modelId="{38B3ABD0-5D57-4206-9DCC-7CC584AF76CB}" type="presOf" srcId="{C1B539D8-7FCE-4B7B-A8CB-629D2D2938E8}" destId="{496D9134-32E5-4152-91D3-8A9AC07679C2}" srcOrd="0" destOrd="0" presId="urn:microsoft.com/office/officeart/2008/layout/LinedList"/>
    <dgm:cxn modelId="{EAEC98E7-455E-4439-AC35-1E56AA55F5BE}" srcId="{C1B539D8-7FCE-4B7B-A8CB-629D2D2938E8}" destId="{C34F3E54-AD1A-4D17-B240-9DBC09E4F58E}" srcOrd="4" destOrd="0" parTransId="{541ED4EC-B475-42B5-9795-D60BE1514096}" sibTransId="{B415EDD6-CB14-40A6-BA99-DB650FF8D971}"/>
    <dgm:cxn modelId="{502B5CF8-2C33-48B6-9715-079B12159F3E}" srcId="{C1B539D8-7FCE-4B7B-A8CB-629D2D2938E8}" destId="{9AABC1D9-046A-42A1-AF7B-906D25FC8AB9}" srcOrd="5" destOrd="0" parTransId="{9FC447DD-EBB3-4F8C-A7F7-8C84DE54088C}" sibTransId="{423223C4-C679-4707-9349-E870DBDB8EC5}"/>
    <dgm:cxn modelId="{462E50D3-D8D2-4C0F-A0AA-10FC43C09447}" type="presParOf" srcId="{496D9134-32E5-4152-91D3-8A9AC07679C2}" destId="{6C684059-BDF1-46EB-B9B0-9865827C7A4B}" srcOrd="0" destOrd="0" presId="urn:microsoft.com/office/officeart/2008/layout/LinedList"/>
    <dgm:cxn modelId="{A0E759B7-12A8-4045-8723-EF9EF416A486}" type="presParOf" srcId="{496D9134-32E5-4152-91D3-8A9AC07679C2}" destId="{4EFC7F10-8601-4931-8473-A8B75A8A0399}" srcOrd="1" destOrd="0" presId="urn:microsoft.com/office/officeart/2008/layout/LinedList"/>
    <dgm:cxn modelId="{7C69DEA8-1291-401D-BC41-6C65A9143480}" type="presParOf" srcId="{4EFC7F10-8601-4931-8473-A8B75A8A0399}" destId="{830516F1-6E46-4E8F-9468-CE7580287D7B}" srcOrd="0" destOrd="0" presId="urn:microsoft.com/office/officeart/2008/layout/LinedList"/>
    <dgm:cxn modelId="{36BC4EAE-D13A-41AD-8AC1-4FE21848C4F0}" type="presParOf" srcId="{4EFC7F10-8601-4931-8473-A8B75A8A0399}" destId="{648969D3-73EF-4970-93EB-08C91046D64E}" srcOrd="1" destOrd="0" presId="urn:microsoft.com/office/officeart/2008/layout/LinedList"/>
    <dgm:cxn modelId="{DB78AF57-8485-41CA-A4C5-C7A3B3B57EF0}" type="presParOf" srcId="{496D9134-32E5-4152-91D3-8A9AC07679C2}" destId="{56A2EC30-E575-4EA2-9750-21457F23CF56}" srcOrd="2" destOrd="0" presId="urn:microsoft.com/office/officeart/2008/layout/LinedList"/>
    <dgm:cxn modelId="{172250BB-C98C-47C7-82D0-BCFF6F08877B}" type="presParOf" srcId="{496D9134-32E5-4152-91D3-8A9AC07679C2}" destId="{A6C1A9DB-A3C6-48BE-9FDE-A6EA27023474}" srcOrd="3" destOrd="0" presId="urn:microsoft.com/office/officeart/2008/layout/LinedList"/>
    <dgm:cxn modelId="{1DAA7C76-65A8-43C6-AF9B-D13B7CB5DB03}" type="presParOf" srcId="{A6C1A9DB-A3C6-48BE-9FDE-A6EA27023474}" destId="{2B0CCC1E-2C71-4888-AF2D-8AF91F4ED679}" srcOrd="0" destOrd="0" presId="urn:microsoft.com/office/officeart/2008/layout/LinedList"/>
    <dgm:cxn modelId="{8BCAC735-2A0A-452F-98A2-B097A18FD051}" type="presParOf" srcId="{A6C1A9DB-A3C6-48BE-9FDE-A6EA27023474}" destId="{AE910B67-7365-4D54-A749-BBB850DB5414}" srcOrd="1" destOrd="0" presId="urn:microsoft.com/office/officeart/2008/layout/LinedList"/>
    <dgm:cxn modelId="{77AF13CE-92A6-4978-89F4-6458B2CCE3DA}" type="presParOf" srcId="{496D9134-32E5-4152-91D3-8A9AC07679C2}" destId="{9A4E0CAD-16E0-4942-AEEF-28A52C760FD4}" srcOrd="4" destOrd="0" presId="urn:microsoft.com/office/officeart/2008/layout/LinedList"/>
    <dgm:cxn modelId="{B12C37D8-C693-4348-B5FF-7A21373BB76E}" type="presParOf" srcId="{496D9134-32E5-4152-91D3-8A9AC07679C2}" destId="{DAF59514-5FF6-4F50-9231-E7CAC850D97D}" srcOrd="5" destOrd="0" presId="urn:microsoft.com/office/officeart/2008/layout/LinedList"/>
    <dgm:cxn modelId="{D78EBF39-F41B-4B17-9401-2F47E6F778D2}" type="presParOf" srcId="{DAF59514-5FF6-4F50-9231-E7CAC850D97D}" destId="{E4BD3A65-9577-4DE9-A73F-E861808EB081}" srcOrd="0" destOrd="0" presId="urn:microsoft.com/office/officeart/2008/layout/LinedList"/>
    <dgm:cxn modelId="{37A71686-6F5D-43AE-9854-C210A1D65BB0}" type="presParOf" srcId="{DAF59514-5FF6-4F50-9231-E7CAC850D97D}" destId="{B6DDBDC7-7862-43F5-A49F-396D17E7F612}" srcOrd="1" destOrd="0" presId="urn:microsoft.com/office/officeart/2008/layout/LinedList"/>
    <dgm:cxn modelId="{BF9BCCA4-7072-4D8A-88B4-A4BAE94AC4C8}" type="presParOf" srcId="{496D9134-32E5-4152-91D3-8A9AC07679C2}" destId="{8C9AE7EA-601A-449F-A796-9A4F5B16E56D}" srcOrd="6" destOrd="0" presId="urn:microsoft.com/office/officeart/2008/layout/LinedList"/>
    <dgm:cxn modelId="{D1E5B06C-B0A3-4A9B-A38C-E144211C6C3D}" type="presParOf" srcId="{496D9134-32E5-4152-91D3-8A9AC07679C2}" destId="{DCE385BA-3369-474F-82F2-35AC4EA82C96}" srcOrd="7" destOrd="0" presId="urn:microsoft.com/office/officeart/2008/layout/LinedList"/>
    <dgm:cxn modelId="{E78B9BB3-D0E2-4C28-88C9-F852DC5A7CC0}" type="presParOf" srcId="{DCE385BA-3369-474F-82F2-35AC4EA82C96}" destId="{5EE2D9A0-0960-4AB9-A7AD-4160425EF68A}" srcOrd="0" destOrd="0" presId="urn:microsoft.com/office/officeart/2008/layout/LinedList"/>
    <dgm:cxn modelId="{D805C813-A920-40F7-9C31-2520028D255E}" type="presParOf" srcId="{DCE385BA-3369-474F-82F2-35AC4EA82C96}" destId="{6599FE2D-8D5B-4C4E-B042-27F6892CD4F2}" srcOrd="1" destOrd="0" presId="urn:microsoft.com/office/officeart/2008/layout/LinedList"/>
    <dgm:cxn modelId="{897A886F-F37E-433A-9A62-C690B4145453}" type="presParOf" srcId="{496D9134-32E5-4152-91D3-8A9AC07679C2}" destId="{4A19E997-A77C-4A06-9249-C68CD815D6FC}" srcOrd="8" destOrd="0" presId="urn:microsoft.com/office/officeart/2008/layout/LinedList"/>
    <dgm:cxn modelId="{2E8B7C45-D1D4-471A-848D-F92894C0CDCB}" type="presParOf" srcId="{496D9134-32E5-4152-91D3-8A9AC07679C2}" destId="{3B42F958-3242-40DD-91A3-863A42A1C58D}" srcOrd="9" destOrd="0" presId="urn:microsoft.com/office/officeart/2008/layout/LinedList"/>
    <dgm:cxn modelId="{14258548-6572-4660-AB3C-B6971915F7D8}" type="presParOf" srcId="{3B42F958-3242-40DD-91A3-863A42A1C58D}" destId="{81D27A3B-3B6F-43DF-A4DD-6EA1360CBB21}" srcOrd="0" destOrd="0" presId="urn:microsoft.com/office/officeart/2008/layout/LinedList"/>
    <dgm:cxn modelId="{A9B20E2C-C45B-4B14-9CF5-EA1963830EE7}" type="presParOf" srcId="{3B42F958-3242-40DD-91A3-863A42A1C58D}" destId="{380C4F99-23BB-4688-9B7E-58E91A680E63}" srcOrd="1" destOrd="0" presId="urn:microsoft.com/office/officeart/2008/layout/LinedList"/>
    <dgm:cxn modelId="{61E90DE4-E9C2-4683-9C01-DA7CC76E6F24}" type="presParOf" srcId="{496D9134-32E5-4152-91D3-8A9AC07679C2}" destId="{C9EC4C40-8EF9-4EE4-ABD2-F815D9680C36}" srcOrd="10" destOrd="0" presId="urn:microsoft.com/office/officeart/2008/layout/LinedList"/>
    <dgm:cxn modelId="{D7433504-9D91-43C6-8D36-8B579B0E709C}" type="presParOf" srcId="{496D9134-32E5-4152-91D3-8A9AC07679C2}" destId="{4B9380E0-160C-4782-871E-F7C35DAA1478}" srcOrd="11" destOrd="0" presId="urn:microsoft.com/office/officeart/2008/layout/LinedList"/>
    <dgm:cxn modelId="{5C7953D1-73D3-45FC-B706-0D1E1236ED70}" type="presParOf" srcId="{4B9380E0-160C-4782-871E-F7C35DAA1478}" destId="{0EE9DDF7-7FA4-4FD0-AF67-511ADF1DE97F}" srcOrd="0" destOrd="0" presId="urn:microsoft.com/office/officeart/2008/layout/LinedList"/>
    <dgm:cxn modelId="{69B00793-6A13-4631-BD21-EB7F3240B5CF}" type="presParOf" srcId="{4B9380E0-160C-4782-871E-F7C35DAA1478}" destId="{C52D2073-8760-412B-99FA-FE8D199E856F}" srcOrd="1" destOrd="0" presId="urn:microsoft.com/office/officeart/2008/layout/LinedList"/>
    <dgm:cxn modelId="{E8AA5B5E-131D-4211-9E97-F75A0FE6F211}" type="presParOf" srcId="{496D9134-32E5-4152-91D3-8A9AC07679C2}" destId="{8673B361-2886-4CB9-92A1-ECC435F5B263}" srcOrd="12" destOrd="0" presId="urn:microsoft.com/office/officeart/2008/layout/LinedList"/>
    <dgm:cxn modelId="{15D1B27F-4B3D-4CE2-B62B-BEB1F5873DB7}" type="presParOf" srcId="{496D9134-32E5-4152-91D3-8A9AC07679C2}" destId="{452CA3F1-0D8C-40B7-A630-A53442A0C958}" srcOrd="13" destOrd="0" presId="urn:microsoft.com/office/officeart/2008/layout/LinedList"/>
    <dgm:cxn modelId="{4DEFFA38-3254-4E4E-B4B7-13C13589A49C}" type="presParOf" srcId="{452CA3F1-0D8C-40B7-A630-A53442A0C958}" destId="{75F62E14-9B15-433A-A073-2137BFCB93E4}" srcOrd="0" destOrd="0" presId="urn:microsoft.com/office/officeart/2008/layout/LinedList"/>
    <dgm:cxn modelId="{BEA28BB3-437A-4A78-B6A4-E70BA4917F36}" type="presParOf" srcId="{452CA3F1-0D8C-40B7-A630-A53442A0C958}" destId="{FB74D1B1-C688-49F7-AD58-BFB7447A0D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6666CF-C0CE-4042-B301-F37181BBBC50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135E716-C06A-4105-8678-20F587DE9FDA}">
      <dgm:prSet/>
      <dgm:spPr/>
      <dgm:t>
        <a:bodyPr/>
        <a:lstStyle/>
        <a:p>
          <a:r>
            <a:rPr lang="pt-BR"/>
            <a:t>Ato jurídico</a:t>
          </a:r>
          <a:endParaRPr lang="en-US"/>
        </a:p>
      </dgm:t>
    </dgm:pt>
    <dgm:pt modelId="{6522DA95-7EA1-440E-A6DD-AD1B36C4198D}" type="parTrans" cxnId="{82D17787-707E-4060-83D7-691C4B91723E}">
      <dgm:prSet/>
      <dgm:spPr/>
      <dgm:t>
        <a:bodyPr/>
        <a:lstStyle/>
        <a:p>
          <a:endParaRPr lang="en-US"/>
        </a:p>
      </dgm:t>
    </dgm:pt>
    <dgm:pt modelId="{E0E12D26-0A36-4A53-AA18-30B5370D6592}" type="sibTrans" cxnId="{82D17787-707E-4060-83D7-691C4B91723E}">
      <dgm:prSet/>
      <dgm:spPr/>
      <dgm:t>
        <a:bodyPr/>
        <a:lstStyle/>
        <a:p>
          <a:endParaRPr lang="en-US"/>
        </a:p>
      </dgm:t>
    </dgm:pt>
    <dgm:pt modelId="{D2A1157E-7650-4501-839B-49A845DE8F3F}">
      <dgm:prSet/>
      <dgm:spPr/>
      <dgm:t>
        <a:bodyPr/>
        <a:lstStyle/>
        <a:p>
          <a:r>
            <a:rPr lang="pt-BR"/>
            <a:t>Declaração divina</a:t>
          </a:r>
          <a:endParaRPr lang="en-US"/>
        </a:p>
      </dgm:t>
    </dgm:pt>
    <dgm:pt modelId="{91462BE2-96FC-4787-BC7D-633707AE9459}" type="parTrans" cxnId="{290B1F33-E58F-4704-A0D3-6090B955E2AB}">
      <dgm:prSet/>
      <dgm:spPr/>
      <dgm:t>
        <a:bodyPr/>
        <a:lstStyle/>
        <a:p>
          <a:endParaRPr lang="en-US"/>
        </a:p>
      </dgm:t>
    </dgm:pt>
    <dgm:pt modelId="{BDE93786-B788-4C95-83D9-A062784A1523}" type="sibTrans" cxnId="{290B1F33-E58F-4704-A0D3-6090B955E2AB}">
      <dgm:prSet/>
      <dgm:spPr/>
      <dgm:t>
        <a:bodyPr/>
        <a:lstStyle/>
        <a:p>
          <a:endParaRPr lang="en-US"/>
        </a:p>
      </dgm:t>
    </dgm:pt>
    <dgm:pt modelId="{6B6AAB72-D254-415B-B116-8B7BD88672CC}">
      <dgm:prSet/>
      <dgm:spPr/>
      <dgm:t>
        <a:bodyPr/>
        <a:lstStyle/>
        <a:p>
          <a:r>
            <a:rPr lang="pt-BR"/>
            <a:t>Base: obra de Cristo</a:t>
          </a:r>
          <a:endParaRPr lang="en-US"/>
        </a:p>
      </dgm:t>
    </dgm:pt>
    <dgm:pt modelId="{DCD9F667-3F06-40E7-8B3E-AF370B0FBD20}" type="parTrans" cxnId="{E24ABFC6-72A0-4849-A067-9F2DD0C5164C}">
      <dgm:prSet/>
      <dgm:spPr/>
      <dgm:t>
        <a:bodyPr/>
        <a:lstStyle/>
        <a:p>
          <a:endParaRPr lang="en-US"/>
        </a:p>
      </dgm:t>
    </dgm:pt>
    <dgm:pt modelId="{090A2E41-3583-47BE-91AA-FF321D2F971E}" type="sibTrans" cxnId="{E24ABFC6-72A0-4849-A067-9F2DD0C5164C}">
      <dgm:prSet/>
      <dgm:spPr/>
      <dgm:t>
        <a:bodyPr/>
        <a:lstStyle/>
        <a:p>
          <a:endParaRPr lang="en-US"/>
        </a:p>
      </dgm:t>
    </dgm:pt>
    <dgm:pt modelId="{9D1C8074-8BAC-4BB5-BE72-74FF90D26402}">
      <dgm:prSet/>
      <dgm:spPr/>
      <dgm:t>
        <a:bodyPr/>
        <a:lstStyle/>
        <a:p>
          <a:r>
            <a:rPr lang="pt-BR"/>
            <a:t>Meio: fé</a:t>
          </a:r>
          <a:endParaRPr lang="en-US"/>
        </a:p>
      </dgm:t>
    </dgm:pt>
    <dgm:pt modelId="{0F5ACBD6-B558-4B11-AB45-7C610497968A}" type="parTrans" cxnId="{321A37F9-BC2A-421F-B80A-6DD03BBA0C32}">
      <dgm:prSet/>
      <dgm:spPr/>
      <dgm:t>
        <a:bodyPr/>
        <a:lstStyle/>
        <a:p>
          <a:endParaRPr lang="en-US"/>
        </a:p>
      </dgm:t>
    </dgm:pt>
    <dgm:pt modelId="{70117700-1C11-40A9-91E3-08814572654B}" type="sibTrans" cxnId="{321A37F9-BC2A-421F-B80A-6DD03BBA0C32}">
      <dgm:prSet/>
      <dgm:spPr/>
      <dgm:t>
        <a:bodyPr/>
        <a:lstStyle/>
        <a:p>
          <a:endParaRPr lang="en-US"/>
        </a:p>
      </dgm:t>
    </dgm:pt>
    <dgm:pt modelId="{D21A1EDA-2C37-41D0-A5A7-0796ACCFC2AF}">
      <dgm:prSet/>
      <dgm:spPr/>
      <dgm:t>
        <a:bodyPr/>
        <a:lstStyle/>
        <a:p>
          <a:r>
            <a:rPr lang="pt-BR"/>
            <a:t>Aplicação: Espírito Santo</a:t>
          </a:r>
          <a:endParaRPr lang="en-US"/>
        </a:p>
      </dgm:t>
    </dgm:pt>
    <dgm:pt modelId="{39B38AA8-3296-49D7-9A8B-BF798E56482B}" type="parTrans" cxnId="{5BB43196-E509-4BC0-A6DB-72F532059C0D}">
      <dgm:prSet/>
      <dgm:spPr/>
      <dgm:t>
        <a:bodyPr/>
        <a:lstStyle/>
        <a:p>
          <a:endParaRPr lang="en-US"/>
        </a:p>
      </dgm:t>
    </dgm:pt>
    <dgm:pt modelId="{4F8233A5-8ADE-462F-89E0-A78B194CAA94}" type="sibTrans" cxnId="{5BB43196-E509-4BC0-A6DB-72F532059C0D}">
      <dgm:prSet/>
      <dgm:spPr/>
      <dgm:t>
        <a:bodyPr/>
        <a:lstStyle/>
        <a:p>
          <a:endParaRPr lang="en-US"/>
        </a:p>
      </dgm:t>
    </dgm:pt>
    <dgm:pt modelId="{B400BE32-7AE4-43F4-8DD1-A1C51069BD51}">
      <dgm:prSet/>
      <dgm:spPr/>
      <dgm:t>
        <a:bodyPr/>
        <a:lstStyle/>
        <a:p>
          <a:r>
            <a:rPr lang="pt-BR"/>
            <a:t>Rm 5.1 — paz com Deus.</a:t>
          </a:r>
          <a:endParaRPr lang="en-US"/>
        </a:p>
      </dgm:t>
    </dgm:pt>
    <dgm:pt modelId="{9C741B4F-26FA-49AF-8658-081A65DDE9E8}" type="parTrans" cxnId="{AA2C64A3-83BD-461A-9689-4999FEB1C50C}">
      <dgm:prSet/>
      <dgm:spPr/>
      <dgm:t>
        <a:bodyPr/>
        <a:lstStyle/>
        <a:p>
          <a:endParaRPr lang="en-US"/>
        </a:p>
      </dgm:t>
    </dgm:pt>
    <dgm:pt modelId="{3221E468-848C-411B-9F76-2017E9CE16C2}" type="sibTrans" cxnId="{AA2C64A3-83BD-461A-9689-4999FEB1C50C}">
      <dgm:prSet/>
      <dgm:spPr/>
      <dgm:t>
        <a:bodyPr/>
        <a:lstStyle/>
        <a:p>
          <a:endParaRPr lang="en-US"/>
        </a:p>
      </dgm:t>
    </dgm:pt>
    <dgm:pt modelId="{C67E6FC7-5007-4D4F-8B1D-68F157A9B838}" type="pres">
      <dgm:prSet presAssocID="{D26666CF-C0CE-4042-B301-F37181BBBC50}" presName="vert0" presStyleCnt="0">
        <dgm:presLayoutVars>
          <dgm:dir/>
          <dgm:animOne val="branch"/>
          <dgm:animLvl val="lvl"/>
        </dgm:presLayoutVars>
      </dgm:prSet>
      <dgm:spPr/>
    </dgm:pt>
    <dgm:pt modelId="{AD534CCC-111C-4C60-9CCC-36442520869D}" type="pres">
      <dgm:prSet presAssocID="{A135E716-C06A-4105-8678-20F587DE9FDA}" presName="thickLine" presStyleLbl="alignNode1" presStyleIdx="0" presStyleCnt="6"/>
      <dgm:spPr/>
    </dgm:pt>
    <dgm:pt modelId="{DE23EFCA-2D79-4C76-BB76-95DC4786FE89}" type="pres">
      <dgm:prSet presAssocID="{A135E716-C06A-4105-8678-20F587DE9FDA}" presName="horz1" presStyleCnt="0"/>
      <dgm:spPr/>
    </dgm:pt>
    <dgm:pt modelId="{21960B87-0401-4E13-B498-444E48E46592}" type="pres">
      <dgm:prSet presAssocID="{A135E716-C06A-4105-8678-20F587DE9FDA}" presName="tx1" presStyleLbl="revTx" presStyleIdx="0" presStyleCnt="6"/>
      <dgm:spPr/>
    </dgm:pt>
    <dgm:pt modelId="{DD8C3088-4E5F-4573-9E9D-A293B9F48D49}" type="pres">
      <dgm:prSet presAssocID="{A135E716-C06A-4105-8678-20F587DE9FDA}" presName="vert1" presStyleCnt="0"/>
      <dgm:spPr/>
    </dgm:pt>
    <dgm:pt modelId="{DCA6BA88-B09D-4DD0-8125-EA9F5F156D06}" type="pres">
      <dgm:prSet presAssocID="{D2A1157E-7650-4501-839B-49A845DE8F3F}" presName="thickLine" presStyleLbl="alignNode1" presStyleIdx="1" presStyleCnt="6"/>
      <dgm:spPr/>
    </dgm:pt>
    <dgm:pt modelId="{80F44070-F5A4-405D-A5E9-01BBC8AF2CB3}" type="pres">
      <dgm:prSet presAssocID="{D2A1157E-7650-4501-839B-49A845DE8F3F}" presName="horz1" presStyleCnt="0"/>
      <dgm:spPr/>
    </dgm:pt>
    <dgm:pt modelId="{3D8C9AD2-28D6-4298-8C88-B3E80D1ED688}" type="pres">
      <dgm:prSet presAssocID="{D2A1157E-7650-4501-839B-49A845DE8F3F}" presName="tx1" presStyleLbl="revTx" presStyleIdx="1" presStyleCnt="6"/>
      <dgm:spPr/>
    </dgm:pt>
    <dgm:pt modelId="{C9395DF0-9774-40C3-A462-4428AD86B947}" type="pres">
      <dgm:prSet presAssocID="{D2A1157E-7650-4501-839B-49A845DE8F3F}" presName="vert1" presStyleCnt="0"/>
      <dgm:spPr/>
    </dgm:pt>
    <dgm:pt modelId="{97851711-A2A9-4151-A1ED-4A885D718915}" type="pres">
      <dgm:prSet presAssocID="{6B6AAB72-D254-415B-B116-8B7BD88672CC}" presName="thickLine" presStyleLbl="alignNode1" presStyleIdx="2" presStyleCnt="6"/>
      <dgm:spPr/>
    </dgm:pt>
    <dgm:pt modelId="{1812F318-88BD-40CA-BB51-408232167F10}" type="pres">
      <dgm:prSet presAssocID="{6B6AAB72-D254-415B-B116-8B7BD88672CC}" presName="horz1" presStyleCnt="0"/>
      <dgm:spPr/>
    </dgm:pt>
    <dgm:pt modelId="{8127C9C9-B80A-44A7-9DDC-8B55A94184A6}" type="pres">
      <dgm:prSet presAssocID="{6B6AAB72-D254-415B-B116-8B7BD88672CC}" presName="tx1" presStyleLbl="revTx" presStyleIdx="2" presStyleCnt="6"/>
      <dgm:spPr/>
    </dgm:pt>
    <dgm:pt modelId="{73A98A39-FF84-42DF-8720-E12B361EEE2C}" type="pres">
      <dgm:prSet presAssocID="{6B6AAB72-D254-415B-B116-8B7BD88672CC}" presName="vert1" presStyleCnt="0"/>
      <dgm:spPr/>
    </dgm:pt>
    <dgm:pt modelId="{EA175960-C7ED-44D9-B179-790CD583436A}" type="pres">
      <dgm:prSet presAssocID="{9D1C8074-8BAC-4BB5-BE72-74FF90D26402}" presName="thickLine" presStyleLbl="alignNode1" presStyleIdx="3" presStyleCnt="6"/>
      <dgm:spPr/>
    </dgm:pt>
    <dgm:pt modelId="{0721BC57-B0C1-4420-B38A-D2ED37071BE2}" type="pres">
      <dgm:prSet presAssocID="{9D1C8074-8BAC-4BB5-BE72-74FF90D26402}" presName="horz1" presStyleCnt="0"/>
      <dgm:spPr/>
    </dgm:pt>
    <dgm:pt modelId="{AB7D8875-8F4F-4E59-B970-5950E093336D}" type="pres">
      <dgm:prSet presAssocID="{9D1C8074-8BAC-4BB5-BE72-74FF90D26402}" presName="tx1" presStyleLbl="revTx" presStyleIdx="3" presStyleCnt="6"/>
      <dgm:spPr/>
    </dgm:pt>
    <dgm:pt modelId="{C6997386-3E72-4D16-B6BD-43DC4C839554}" type="pres">
      <dgm:prSet presAssocID="{9D1C8074-8BAC-4BB5-BE72-74FF90D26402}" presName="vert1" presStyleCnt="0"/>
      <dgm:spPr/>
    </dgm:pt>
    <dgm:pt modelId="{DA45883B-5ABD-46A4-A1A9-12E24D3B5A74}" type="pres">
      <dgm:prSet presAssocID="{D21A1EDA-2C37-41D0-A5A7-0796ACCFC2AF}" presName="thickLine" presStyleLbl="alignNode1" presStyleIdx="4" presStyleCnt="6"/>
      <dgm:spPr/>
    </dgm:pt>
    <dgm:pt modelId="{EFD04923-1747-433C-83C9-5814ADCED1B7}" type="pres">
      <dgm:prSet presAssocID="{D21A1EDA-2C37-41D0-A5A7-0796ACCFC2AF}" presName="horz1" presStyleCnt="0"/>
      <dgm:spPr/>
    </dgm:pt>
    <dgm:pt modelId="{CE67015B-BFF1-45C4-BD03-29BAE95CFD90}" type="pres">
      <dgm:prSet presAssocID="{D21A1EDA-2C37-41D0-A5A7-0796ACCFC2AF}" presName="tx1" presStyleLbl="revTx" presStyleIdx="4" presStyleCnt="6"/>
      <dgm:spPr/>
    </dgm:pt>
    <dgm:pt modelId="{DC04C8F0-1FC0-4F5E-BFA7-65AF790F4627}" type="pres">
      <dgm:prSet presAssocID="{D21A1EDA-2C37-41D0-A5A7-0796ACCFC2AF}" presName="vert1" presStyleCnt="0"/>
      <dgm:spPr/>
    </dgm:pt>
    <dgm:pt modelId="{1092D5A0-66B3-4B6F-8912-B169BDA0BACD}" type="pres">
      <dgm:prSet presAssocID="{B400BE32-7AE4-43F4-8DD1-A1C51069BD51}" presName="thickLine" presStyleLbl="alignNode1" presStyleIdx="5" presStyleCnt="6"/>
      <dgm:spPr/>
    </dgm:pt>
    <dgm:pt modelId="{FDADE344-64F7-490F-99B4-A25098112A8D}" type="pres">
      <dgm:prSet presAssocID="{B400BE32-7AE4-43F4-8DD1-A1C51069BD51}" presName="horz1" presStyleCnt="0"/>
      <dgm:spPr/>
    </dgm:pt>
    <dgm:pt modelId="{39EC4E23-893F-4647-8EAA-8B063BD552D4}" type="pres">
      <dgm:prSet presAssocID="{B400BE32-7AE4-43F4-8DD1-A1C51069BD51}" presName="tx1" presStyleLbl="revTx" presStyleIdx="5" presStyleCnt="6"/>
      <dgm:spPr/>
    </dgm:pt>
    <dgm:pt modelId="{02A06986-FEC2-4081-A421-46AE688231A7}" type="pres">
      <dgm:prSet presAssocID="{B400BE32-7AE4-43F4-8DD1-A1C51069BD51}" presName="vert1" presStyleCnt="0"/>
      <dgm:spPr/>
    </dgm:pt>
  </dgm:ptLst>
  <dgm:cxnLst>
    <dgm:cxn modelId="{290B1F33-E58F-4704-A0D3-6090B955E2AB}" srcId="{D26666CF-C0CE-4042-B301-F37181BBBC50}" destId="{D2A1157E-7650-4501-839B-49A845DE8F3F}" srcOrd="1" destOrd="0" parTransId="{91462BE2-96FC-4787-BC7D-633707AE9459}" sibTransId="{BDE93786-B788-4C95-83D9-A062784A1523}"/>
    <dgm:cxn modelId="{CD47803F-8F58-48A7-B75A-FEBCCCFB566E}" type="presOf" srcId="{D2A1157E-7650-4501-839B-49A845DE8F3F}" destId="{3D8C9AD2-28D6-4298-8C88-B3E80D1ED688}" srcOrd="0" destOrd="0" presId="urn:microsoft.com/office/officeart/2008/layout/LinedList"/>
    <dgm:cxn modelId="{6E92C862-D8B5-4DCF-B691-16541BE4A60C}" type="presOf" srcId="{A135E716-C06A-4105-8678-20F587DE9FDA}" destId="{21960B87-0401-4E13-B498-444E48E46592}" srcOrd="0" destOrd="0" presId="urn:microsoft.com/office/officeart/2008/layout/LinedList"/>
    <dgm:cxn modelId="{F82FDB45-57CB-4251-A86E-6F43269D9724}" type="presOf" srcId="{6B6AAB72-D254-415B-B116-8B7BD88672CC}" destId="{8127C9C9-B80A-44A7-9DDC-8B55A94184A6}" srcOrd="0" destOrd="0" presId="urn:microsoft.com/office/officeart/2008/layout/LinedList"/>
    <dgm:cxn modelId="{44235A68-AE99-4241-BACF-B0988F220E2D}" type="presOf" srcId="{D26666CF-C0CE-4042-B301-F37181BBBC50}" destId="{C67E6FC7-5007-4D4F-8B1D-68F157A9B838}" srcOrd="0" destOrd="0" presId="urn:microsoft.com/office/officeart/2008/layout/LinedList"/>
    <dgm:cxn modelId="{82D17787-707E-4060-83D7-691C4B91723E}" srcId="{D26666CF-C0CE-4042-B301-F37181BBBC50}" destId="{A135E716-C06A-4105-8678-20F587DE9FDA}" srcOrd="0" destOrd="0" parTransId="{6522DA95-7EA1-440E-A6DD-AD1B36C4198D}" sibTransId="{E0E12D26-0A36-4A53-AA18-30B5370D6592}"/>
    <dgm:cxn modelId="{5BB43196-E509-4BC0-A6DB-72F532059C0D}" srcId="{D26666CF-C0CE-4042-B301-F37181BBBC50}" destId="{D21A1EDA-2C37-41D0-A5A7-0796ACCFC2AF}" srcOrd="4" destOrd="0" parTransId="{39B38AA8-3296-49D7-9A8B-BF798E56482B}" sibTransId="{4F8233A5-8ADE-462F-89E0-A78B194CAA94}"/>
    <dgm:cxn modelId="{AA2C64A3-83BD-461A-9689-4999FEB1C50C}" srcId="{D26666CF-C0CE-4042-B301-F37181BBBC50}" destId="{B400BE32-7AE4-43F4-8DD1-A1C51069BD51}" srcOrd="5" destOrd="0" parTransId="{9C741B4F-26FA-49AF-8658-081A65DDE9E8}" sibTransId="{3221E468-848C-411B-9F76-2017E9CE16C2}"/>
    <dgm:cxn modelId="{DB4648B0-8E71-4C3E-A54B-8A2F60E9551B}" type="presOf" srcId="{D21A1EDA-2C37-41D0-A5A7-0796ACCFC2AF}" destId="{CE67015B-BFF1-45C4-BD03-29BAE95CFD90}" srcOrd="0" destOrd="0" presId="urn:microsoft.com/office/officeart/2008/layout/LinedList"/>
    <dgm:cxn modelId="{764545B2-9257-4640-8A2D-9DC678323FC5}" type="presOf" srcId="{9D1C8074-8BAC-4BB5-BE72-74FF90D26402}" destId="{AB7D8875-8F4F-4E59-B970-5950E093336D}" srcOrd="0" destOrd="0" presId="urn:microsoft.com/office/officeart/2008/layout/LinedList"/>
    <dgm:cxn modelId="{E24ABFC6-72A0-4849-A067-9F2DD0C5164C}" srcId="{D26666CF-C0CE-4042-B301-F37181BBBC50}" destId="{6B6AAB72-D254-415B-B116-8B7BD88672CC}" srcOrd="2" destOrd="0" parTransId="{DCD9F667-3F06-40E7-8B3E-AF370B0FBD20}" sibTransId="{090A2E41-3583-47BE-91AA-FF321D2F971E}"/>
    <dgm:cxn modelId="{AF44DBD6-0800-4F6A-A4B9-144ED18F7885}" type="presOf" srcId="{B400BE32-7AE4-43F4-8DD1-A1C51069BD51}" destId="{39EC4E23-893F-4647-8EAA-8B063BD552D4}" srcOrd="0" destOrd="0" presId="urn:microsoft.com/office/officeart/2008/layout/LinedList"/>
    <dgm:cxn modelId="{321A37F9-BC2A-421F-B80A-6DD03BBA0C32}" srcId="{D26666CF-C0CE-4042-B301-F37181BBBC50}" destId="{9D1C8074-8BAC-4BB5-BE72-74FF90D26402}" srcOrd="3" destOrd="0" parTransId="{0F5ACBD6-B558-4B11-AB45-7C610497968A}" sibTransId="{70117700-1C11-40A9-91E3-08814572654B}"/>
    <dgm:cxn modelId="{C5DF2971-E04D-479B-A297-0E3862B3CDB6}" type="presParOf" srcId="{C67E6FC7-5007-4D4F-8B1D-68F157A9B838}" destId="{AD534CCC-111C-4C60-9CCC-36442520869D}" srcOrd="0" destOrd="0" presId="urn:microsoft.com/office/officeart/2008/layout/LinedList"/>
    <dgm:cxn modelId="{AFD53EE3-1B52-4232-B4B4-D35E05819DF8}" type="presParOf" srcId="{C67E6FC7-5007-4D4F-8B1D-68F157A9B838}" destId="{DE23EFCA-2D79-4C76-BB76-95DC4786FE89}" srcOrd="1" destOrd="0" presId="urn:microsoft.com/office/officeart/2008/layout/LinedList"/>
    <dgm:cxn modelId="{7CA77986-0EBE-4DE0-A8B7-D9C6D25492E1}" type="presParOf" srcId="{DE23EFCA-2D79-4C76-BB76-95DC4786FE89}" destId="{21960B87-0401-4E13-B498-444E48E46592}" srcOrd="0" destOrd="0" presId="urn:microsoft.com/office/officeart/2008/layout/LinedList"/>
    <dgm:cxn modelId="{DD7C15D5-ACEB-4954-B124-712CFDFD7EBB}" type="presParOf" srcId="{DE23EFCA-2D79-4C76-BB76-95DC4786FE89}" destId="{DD8C3088-4E5F-4573-9E9D-A293B9F48D49}" srcOrd="1" destOrd="0" presId="urn:microsoft.com/office/officeart/2008/layout/LinedList"/>
    <dgm:cxn modelId="{74DB4080-CFB4-4F9D-BB08-8400CCF68FB0}" type="presParOf" srcId="{C67E6FC7-5007-4D4F-8B1D-68F157A9B838}" destId="{DCA6BA88-B09D-4DD0-8125-EA9F5F156D06}" srcOrd="2" destOrd="0" presId="urn:microsoft.com/office/officeart/2008/layout/LinedList"/>
    <dgm:cxn modelId="{3DC28379-F4FC-4C0B-93B2-BFEC23636E27}" type="presParOf" srcId="{C67E6FC7-5007-4D4F-8B1D-68F157A9B838}" destId="{80F44070-F5A4-405D-A5E9-01BBC8AF2CB3}" srcOrd="3" destOrd="0" presId="urn:microsoft.com/office/officeart/2008/layout/LinedList"/>
    <dgm:cxn modelId="{CDAD30C6-C34A-4180-B640-718FF7907034}" type="presParOf" srcId="{80F44070-F5A4-405D-A5E9-01BBC8AF2CB3}" destId="{3D8C9AD2-28D6-4298-8C88-B3E80D1ED688}" srcOrd="0" destOrd="0" presId="urn:microsoft.com/office/officeart/2008/layout/LinedList"/>
    <dgm:cxn modelId="{575709F8-4C8F-4E48-B64C-CC7F076C5D47}" type="presParOf" srcId="{80F44070-F5A4-405D-A5E9-01BBC8AF2CB3}" destId="{C9395DF0-9774-40C3-A462-4428AD86B947}" srcOrd="1" destOrd="0" presId="urn:microsoft.com/office/officeart/2008/layout/LinedList"/>
    <dgm:cxn modelId="{58825EB4-1CD1-4038-86DB-3E410263CE32}" type="presParOf" srcId="{C67E6FC7-5007-4D4F-8B1D-68F157A9B838}" destId="{97851711-A2A9-4151-A1ED-4A885D718915}" srcOrd="4" destOrd="0" presId="urn:microsoft.com/office/officeart/2008/layout/LinedList"/>
    <dgm:cxn modelId="{9B39263D-6A70-4A7B-9FD7-9917A25A6F53}" type="presParOf" srcId="{C67E6FC7-5007-4D4F-8B1D-68F157A9B838}" destId="{1812F318-88BD-40CA-BB51-408232167F10}" srcOrd="5" destOrd="0" presId="urn:microsoft.com/office/officeart/2008/layout/LinedList"/>
    <dgm:cxn modelId="{0FAC056D-6FA9-4073-9294-DCCF0B993A81}" type="presParOf" srcId="{1812F318-88BD-40CA-BB51-408232167F10}" destId="{8127C9C9-B80A-44A7-9DDC-8B55A94184A6}" srcOrd="0" destOrd="0" presId="urn:microsoft.com/office/officeart/2008/layout/LinedList"/>
    <dgm:cxn modelId="{2188106E-323C-47CE-8C07-244CA71FACC6}" type="presParOf" srcId="{1812F318-88BD-40CA-BB51-408232167F10}" destId="{73A98A39-FF84-42DF-8720-E12B361EEE2C}" srcOrd="1" destOrd="0" presId="urn:microsoft.com/office/officeart/2008/layout/LinedList"/>
    <dgm:cxn modelId="{CFFBC7A0-20BC-416E-994A-10C0BBCC3470}" type="presParOf" srcId="{C67E6FC7-5007-4D4F-8B1D-68F157A9B838}" destId="{EA175960-C7ED-44D9-B179-790CD583436A}" srcOrd="6" destOrd="0" presId="urn:microsoft.com/office/officeart/2008/layout/LinedList"/>
    <dgm:cxn modelId="{CD851231-2142-4FEC-BAFE-3B166BF23C77}" type="presParOf" srcId="{C67E6FC7-5007-4D4F-8B1D-68F157A9B838}" destId="{0721BC57-B0C1-4420-B38A-D2ED37071BE2}" srcOrd="7" destOrd="0" presId="urn:microsoft.com/office/officeart/2008/layout/LinedList"/>
    <dgm:cxn modelId="{4D419BF0-9E8F-49E4-A46C-3BF5E15E6817}" type="presParOf" srcId="{0721BC57-B0C1-4420-B38A-D2ED37071BE2}" destId="{AB7D8875-8F4F-4E59-B970-5950E093336D}" srcOrd="0" destOrd="0" presId="urn:microsoft.com/office/officeart/2008/layout/LinedList"/>
    <dgm:cxn modelId="{E8AA51B5-50A2-4183-BA14-CFDEF0B54BBE}" type="presParOf" srcId="{0721BC57-B0C1-4420-B38A-D2ED37071BE2}" destId="{C6997386-3E72-4D16-B6BD-43DC4C839554}" srcOrd="1" destOrd="0" presId="urn:microsoft.com/office/officeart/2008/layout/LinedList"/>
    <dgm:cxn modelId="{2339591A-8A7E-4A81-8CFC-1740FE5DBACE}" type="presParOf" srcId="{C67E6FC7-5007-4D4F-8B1D-68F157A9B838}" destId="{DA45883B-5ABD-46A4-A1A9-12E24D3B5A74}" srcOrd="8" destOrd="0" presId="urn:microsoft.com/office/officeart/2008/layout/LinedList"/>
    <dgm:cxn modelId="{365975E0-FB9E-4172-AA33-EF74CC080F61}" type="presParOf" srcId="{C67E6FC7-5007-4D4F-8B1D-68F157A9B838}" destId="{EFD04923-1747-433C-83C9-5814ADCED1B7}" srcOrd="9" destOrd="0" presId="urn:microsoft.com/office/officeart/2008/layout/LinedList"/>
    <dgm:cxn modelId="{940770DB-810F-4F19-AD9A-B79CD54B8123}" type="presParOf" srcId="{EFD04923-1747-433C-83C9-5814ADCED1B7}" destId="{CE67015B-BFF1-45C4-BD03-29BAE95CFD90}" srcOrd="0" destOrd="0" presId="urn:microsoft.com/office/officeart/2008/layout/LinedList"/>
    <dgm:cxn modelId="{3C5E3CB7-E6EC-4F4A-B777-830F543C1FCF}" type="presParOf" srcId="{EFD04923-1747-433C-83C9-5814ADCED1B7}" destId="{DC04C8F0-1FC0-4F5E-BFA7-65AF790F4627}" srcOrd="1" destOrd="0" presId="urn:microsoft.com/office/officeart/2008/layout/LinedList"/>
    <dgm:cxn modelId="{0E64540E-B421-4AB5-A7BB-8E3BB2C02492}" type="presParOf" srcId="{C67E6FC7-5007-4D4F-8B1D-68F157A9B838}" destId="{1092D5A0-66B3-4B6F-8912-B169BDA0BACD}" srcOrd="10" destOrd="0" presId="urn:microsoft.com/office/officeart/2008/layout/LinedList"/>
    <dgm:cxn modelId="{7537BFFC-15D2-4795-8917-376ADDD97272}" type="presParOf" srcId="{C67E6FC7-5007-4D4F-8B1D-68F157A9B838}" destId="{FDADE344-64F7-490F-99B4-A25098112A8D}" srcOrd="11" destOrd="0" presId="urn:microsoft.com/office/officeart/2008/layout/LinedList"/>
    <dgm:cxn modelId="{3E32811A-722D-49DA-9D2C-C54966B4A155}" type="presParOf" srcId="{FDADE344-64F7-490F-99B4-A25098112A8D}" destId="{39EC4E23-893F-4647-8EAA-8B063BD552D4}" srcOrd="0" destOrd="0" presId="urn:microsoft.com/office/officeart/2008/layout/LinedList"/>
    <dgm:cxn modelId="{489E92C2-6FC6-4D0B-94AB-21D0AFF8433E}" type="presParOf" srcId="{FDADE344-64F7-490F-99B4-A25098112A8D}" destId="{02A06986-FEC2-4081-A421-46AE688231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495F9F-62F4-46D5-AA1F-5E1D0175FF8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9E7A98-4517-4DD0-A4FA-BF283A71049D}">
      <dgm:prSet/>
      <dgm:spPr/>
      <dgm:t>
        <a:bodyPr/>
        <a:lstStyle/>
        <a:p>
          <a:r>
            <a:rPr lang="pt-BR"/>
            <a:t>Gl 5.22–23</a:t>
          </a:r>
          <a:endParaRPr lang="en-US"/>
        </a:p>
      </dgm:t>
    </dgm:pt>
    <dgm:pt modelId="{02CA274C-32B7-4580-810E-407FA3A1629B}" type="parTrans" cxnId="{F2D82955-2813-413A-B4A1-D45D807792F5}">
      <dgm:prSet/>
      <dgm:spPr/>
      <dgm:t>
        <a:bodyPr/>
        <a:lstStyle/>
        <a:p>
          <a:endParaRPr lang="en-US"/>
        </a:p>
      </dgm:t>
    </dgm:pt>
    <dgm:pt modelId="{904D32F6-19A6-4F93-A584-925E04EC3D74}" type="sibTrans" cxnId="{F2D82955-2813-413A-B4A1-D45D807792F5}">
      <dgm:prSet/>
      <dgm:spPr/>
      <dgm:t>
        <a:bodyPr/>
        <a:lstStyle/>
        <a:p>
          <a:endParaRPr lang="en-US"/>
        </a:p>
      </dgm:t>
    </dgm:pt>
    <dgm:pt modelId="{4062CA26-99A3-4FC9-A3F2-32EECF0B7110}">
      <dgm:prSet/>
      <dgm:spPr/>
      <dgm:t>
        <a:bodyPr/>
        <a:lstStyle/>
        <a:p>
          <a:r>
            <a:rPr lang="pt-BR"/>
            <a:t>Evidência visível da vida invisível</a:t>
          </a:r>
          <a:endParaRPr lang="en-US"/>
        </a:p>
      </dgm:t>
    </dgm:pt>
    <dgm:pt modelId="{6F755ADE-6390-43E4-9347-933F2DB0EE70}" type="parTrans" cxnId="{C0C4786B-3794-4C80-BB74-AA2F9AACCDFD}">
      <dgm:prSet/>
      <dgm:spPr/>
      <dgm:t>
        <a:bodyPr/>
        <a:lstStyle/>
        <a:p>
          <a:endParaRPr lang="en-US"/>
        </a:p>
      </dgm:t>
    </dgm:pt>
    <dgm:pt modelId="{B1F3EB84-5B94-4536-ADA0-602EAB13737E}" type="sibTrans" cxnId="{C0C4786B-3794-4C80-BB74-AA2F9AACCDFD}">
      <dgm:prSet/>
      <dgm:spPr/>
      <dgm:t>
        <a:bodyPr/>
        <a:lstStyle/>
        <a:p>
          <a:endParaRPr lang="en-US"/>
        </a:p>
      </dgm:t>
    </dgm:pt>
    <dgm:pt modelId="{13CA40A4-DFEF-4A0B-960B-3DF886772D3C}">
      <dgm:prSet/>
      <dgm:spPr/>
      <dgm:t>
        <a:bodyPr/>
        <a:lstStyle/>
        <a:p>
          <a:r>
            <a:rPr lang="pt-BR"/>
            <a:t>Caráter transformado</a:t>
          </a:r>
          <a:endParaRPr lang="en-US"/>
        </a:p>
      </dgm:t>
    </dgm:pt>
    <dgm:pt modelId="{2AFDF662-E570-41DD-8698-F4CD3166E7A0}" type="parTrans" cxnId="{3B003899-AFFE-4728-AFEC-6EA8AE501867}">
      <dgm:prSet/>
      <dgm:spPr/>
      <dgm:t>
        <a:bodyPr/>
        <a:lstStyle/>
        <a:p>
          <a:endParaRPr lang="en-US"/>
        </a:p>
      </dgm:t>
    </dgm:pt>
    <dgm:pt modelId="{96944295-221C-4773-B0EF-C229A9D7219B}" type="sibTrans" cxnId="{3B003899-AFFE-4728-AFEC-6EA8AE501867}">
      <dgm:prSet/>
      <dgm:spPr/>
      <dgm:t>
        <a:bodyPr/>
        <a:lstStyle/>
        <a:p>
          <a:endParaRPr lang="en-US"/>
        </a:p>
      </dgm:t>
    </dgm:pt>
    <dgm:pt modelId="{9311F763-B866-4163-8073-6244BFB109E4}">
      <dgm:prSet/>
      <dgm:spPr/>
      <dgm:t>
        <a:bodyPr/>
        <a:lstStyle/>
        <a:p>
          <a:r>
            <a:rPr lang="pt-BR"/>
            <a:t>Cristo sendo formado no crente (Gl 4.19)</a:t>
          </a:r>
          <a:endParaRPr lang="en-US"/>
        </a:p>
      </dgm:t>
    </dgm:pt>
    <dgm:pt modelId="{216DC20D-E0A7-46C5-A2AD-ABA2A6EF5DAA}" type="parTrans" cxnId="{B9CE5B70-AAEC-4826-B9B8-A63ED07EABDD}">
      <dgm:prSet/>
      <dgm:spPr/>
      <dgm:t>
        <a:bodyPr/>
        <a:lstStyle/>
        <a:p>
          <a:endParaRPr lang="en-US"/>
        </a:p>
      </dgm:t>
    </dgm:pt>
    <dgm:pt modelId="{8FD1F949-7342-45EE-A39A-17B37FE59A11}" type="sibTrans" cxnId="{B9CE5B70-AAEC-4826-B9B8-A63ED07EABDD}">
      <dgm:prSet/>
      <dgm:spPr/>
      <dgm:t>
        <a:bodyPr/>
        <a:lstStyle/>
        <a:p>
          <a:endParaRPr lang="en-US"/>
        </a:p>
      </dgm:t>
    </dgm:pt>
    <dgm:pt modelId="{3C9FC113-1C91-41E0-8111-2068620822F9}">
      <dgm:prSet/>
      <dgm:spPr/>
      <dgm:t>
        <a:bodyPr/>
        <a:lstStyle/>
        <a:p>
          <a:r>
            <a:rPr lang="pt-BR"/>
            <a:t>Dons impressionam;</a:t>
          </a:r>
          <a:br>
            <a:rPr lang="pt-BR"/>
          </a:br>
          <a:r>
            <a:rPr lang="pt-BR"/>
            <a:t>Fruto </a:t>
          </a:r>
          <a:r>
            <a:rPr lang="pt-BR" b="1"/>
            <a:t>testifica</a:t>
          </a:r>
          <a:r>
            <a:rPr lang="pt-BR"/>
            <a:t>.</a:t>
          </a:r>
          <a:endParaRPr lang="en-US"/>
        </a:p>
      </dgm:t>
    </dgm:pt>
    <dgm:pt modelId="{154ADAC5-AD99-4637-A9B5-47B6300DF030}" type="parTrans" cxnId="{D780EE00-6970-4D2D-9889-950F76E883BD}">
      <dgm:prSet/>
      <dgm:spPr/>
      <dgm:t>
        <a:bodyPr/>
        <a:lstStyle/>
        <a:p>
          <a:endParaRPr lang="en-US"/>
        </a:p>
      </dgm:t>
    </dgm:pt>
    <dgm:pt modelId="{E2C2A51A-F0DE-45A1-8DAF-4A547C7155E3}" type="sibTrans" cxnId="{D780EE00-6970-4D2D-9889-950F76E883BD}">
      <dgm:prSet/>
      <dgm:spPr/>
      <dgm:t>
        <a:bodyPr/>
        <a:lstStyle/>
        <a:p>
          <a:endParaRPr lang="en-US"/>
        </a:p>
      </dgm:t>
    </dgm:pt>
    <dgm:pt modelId="{782802AA-11D6-415F-A0A9-8CA3EE164A11}" type="pres">
      <dgm:prSet presAssocID="{74495F9F-62F4-46D5-AA1F-5E1D0175FF82}" presName="diagram" presStyleCnt="0">
        <dgm:presLayoutVars>
          <dgm:dir/>
          <dgm:resizeHandles val="exact"/>
        </dgm:presLayoutVars>
      </dgm:prSet>
      <dgm:spPr/>
    </dgm:pt>
    <dgm:pt modelId="{E7F5CCB9-E0A0-443B-9914-0F49D5CA0B26}" type="pres">
      <dgm:prSet presAssocID="{6A9E7A98-4517-4DD0-A4FA-BF283A71049D}" presName="node" presStyleLbl="node1" presStyleIdx="0" presStyleCnt="5">
        <dgm:presLayoutVars>
          <dgm:bulletEnabled val="1"/>
        </dgm:presLayoutVars>
      </dgm:prSet>
      <dgm:spPr/>
    </dgm:pt>
    <dgm:pt modelId="{EDA54425-CCC2-4600-B580-CDD3CB5B5885}" type="pres">
      <dgm:prSet presAssocID="{904D32F6-19A6-4F93-A584-925E04EC3D74}" presName="sibTrans" presStyleLbl="sibTrans2D1" presStyleIdx="0" presStyleCnt="4"/>
      <dgm:spPr/>
    </dgm:pt>
    <dgm:pt modelId="{F990058F-64AF-4B25-92F2-D4F003C02F04}" type="pres">
      <dgm:prSet presAssocID="{904D32F6-19A6-4F93-A584-925E04EC3D74}" presName="connectorText" presStyleLbl="sibTrans2D1" presStyleIdx="0" presStyleCnt="4"/>
      <dgm:spPr/>
    </dgm:pt>
    <dgm:pt modelId="{FE4AD2A6-2692-4470-B5A2-FEE6D9AFE00E}" type="pres">
      <dgm:prSet presAssocID="{4062CA26-99A3-4FC9-A3F2-32EECF0B7110}" presName="node" presStyleLbl="node1" presStyleIdx="1" presStyleCnt="5">
        <dgm:presLayoutVars>
          <dgm:bulletEnabled val="1"/>
        </dgm:presLayoutVars>
      </dgm:prSet>
      <dgm:spPr/>
    </dgm:pt>
    <dgm:pt modelId="{B5497D4B-017B-4FBC-905A-C3680C3F8602}" type="pres">
      <dgm:prSet presAssocID="{B1F3EB84-5B94-4536-ADA0-602EAB13737E}" presName="sibTrans" presStyleLbl="sibTrans2D1" presStyleIdx="1" presStyleCnt="4"/>
      <dgm:spPr/>
    </dgm:pt>
    <dgm:pt modelId="{E999614A-D2BA-4403-AC36-90DA17F3DEDF}" type="pres">
      <dgm:prSet presAssocID="{B1F3EB84-5B94-4536-ADA0-602EAB13737E}" presName="connectorText" presStyleLbl="sibTrans2D1" presStyleIdx="1" presStyleCnt="4"/>
      <dgm:spPr/>
    </dgm:pt>
    <dgm:pt modelId="{989EE935-E9BE-4193-B359-7725D20CF12E}" type="pres">
      <dgm:prSet presAssocID="{13CA40A4-DFEF-4A0B-960B-3DF886772D3C}" presName="node" presStyleLbl="node1" presStyleIdx="2" presStyleCnt="5">
        <dgm:presLayoutVars>
          <dgm:bulletEnabled val="1"/>
        </dgm:presLayoutVars>
      </dgm:prSet>
      <dgm:spPr/>
    </dgm:pt>
    <dgm:pt modelId="{7CD3E014-6C83-4C2E-AED4-8363CF192F9F}" type="pres">
      <dgm:prSet presAssocID="{96944295-221C-4773-B0EF-C229A9D7219B}" presName="sibTrans" presStyleLbl="sibTrans2D1" presStyleIdx="2" presStyleCnt="4"/>
      <dgm:spPr/>
    </dgm:pt>
    <dgm:pt modelId="{F8B76641-47A6-4B42-9C7E-D8EBBD51DAFF}" type="pres">
      <dgm:prSet presAssocID="{96944295-221C-4773-B0EF-C229A9D7219B}" presName="connectorText" presStyleLbl="sibTrans2D1" presStyleIdx="2" presStyleCnt="4"/>
      <dgm:spPr/>
    </dgm:pt>
    <dgm:pt modelId="{93B87421-2E6E-4BCF-B8E1-513D7E95847E}" type="pres">
      <dgm:prSet presAssocID="{9311F763-B866-4163-8073-6244BFB109E4}" presName="node" presStyleLbl="node1" presStyleIdx="3" presStyleCnt="5">
        <dgm:presLayoutVars>
          <dgm:bulletEnabled val="1"/>
        </dgm:presLayoutVars>
      </dgm:prSet>
      <dgm:spPr/>
    </dgm:pt>
    <dgm:pt modelId="{EBD3AD49-FA16-43D5-802B-A25298E318C6}" type="pres">
      <dgm:prSet presAssocID="{8FD1F949-7342-45EE-A39A-17B37FE59A11}" presName="sibTrans" presStyleLbl="sibTrans2D1" presStyleIdx="3" presStyleCnt="4"/>
      <dgm:spPr/>
    </dgm:pt>
    <dgm:pt modelId="{422B258F-D17E-428F-9AE7-AAD992023B39}" type="pres">
      <dgm:prSet presAssocID="{8FD1F949-7342-45EE-A39A-17B37FE59A11}" presName="connectorText" presStyleLbl="sibTrans2D1" presStyleIdx="3" presStyleCnt="4"/>
      <dgm:spPr/>
    </dgm:pt>
    <dgm:pt modelId="{1E902C9D-975B-4658-940C-8BBA82092CE7}" type="pres">
      <dgm:prSet presAssocID="{3C9FC113-1C91-41E0-8111-2068620822F9}" presName="node" presStyleLbl="node1" presStyleIdx="4" presStyleCnt="5">
        <dgm:presLayoutVars>
          <dgm:bulletEnabled val="1"/>
        </dgm:presLayoutVars>
      </dgm:prSet>
      <dgm:spPr/>
    </dgm:pt>
  </dgm:ptLst>
  <dgm:cxnLst>
    <dgm:cxn modelId="{D780EE00-6970-4D2D-9889-950F76E883BD}" srcId="{74495F9F-62F4-46D5-AA1F-5E1D0175FF82}" destId="{3C9FC113-1C91-41E0-8111-2068620822F9}" srcOrd="4" destOrd="0" parTransId="{154ADAC5-AD99-4637-A9B5-47B6300DF030}" sibTransId="{E2C2A51A-F0DE-45A1-8DAF-4A547C7155E3}"/>
    <dgm:cxn modelId="{F8659906-E7B0-43DE-89BC-105E7D87437B}" type="presOf" srcId="{13CA40A4-DFEF-4A0B-960B-3DF886772D3C}" destId="{989EE935-E9BE-4193-B359-7725D20CF12E}" srcOrd="0" destOrd="0" presId="urn:microsoft.com/office/officeart/2005/8/layout/process5"/>
    <dgm:cxn modelId="{C742330E-83A9-4AA8-92F0-5C126E55A11B}" type="presOf" srcId="{74495F9F-62F4-46D5-AA1F-5E1D0175FF82}" destId="{782802AA-11D6-415F-A0A9-8CA3EE164A11}" srcOrd="0" destOrd="0" presId="urn:microsoft.com/office/officeart/2005/8/layout/process5"/>
    <dgm:cxn modelId="{CA8FA10E-4F5A-4B44-A6FB-DF3A1EC70CCF}" type="presOf" srcId="{904D32F6-19A6-4F93-A584-925E04EC3D74}" destId="{F990058F-64AF-4B25-92F2-D4F003C02F04}" srcOrd="1" destOrd="0" presId="urn:microsoft.com/office/officeart/2005/8/layout/process5"/>
    <dgm:cxn modelId="{7206AE28-66E4-469E-9310-E117047F7690}" type="presOf" srcId="{3C9FC113-1C91-41E0-8111-2068620822F9}" destId="{1E902C9D-975B-4658-940C-8BBA82092CE7}" srcOrd="0" destOrd="0" presId="urn:microsoft.com/office/officeart/2005/8/layout/process5"/>
    <dgm:cxn modelId="{C0C4786B-3794-4C80-BB74-AA2F9AACCDFD}" srcId="{74495F9F-62F4-46D5-AA1F-5E1D0175FF82}" destId="{4062CA26-99A3-4FC9-A3F2-32EECF0B7110}" srcOrd="1" destOrd="0" parTransId="{6F755ADE-6390-43E4-9347-933F2DB0EE70}" sibTransId="{B1F3EB84-5B94-4536-ADA0-602EAB13737E}"/>
    <dgm:cxn modelId="{213CAD6D-07FB-4FA9-BD39-EAFB8F3890F3}" type="presOf" srcId="{B1F3EB84-5B94-4536-ADA0-602EAB13737E}" destId="{E999614A-D2BA-4403-AC36-90DA17F3DEDF}" srcOrd="1" destOrd="0" presId="urn:microsoft.com/office/officeart/2005/8/layout/process5"/>
    <dgm:cxn modelId="{B9CE5B70-AAEC-4826-B9B8-A63ED07EABDD}" srcId="{74495F9F-62F4-46D5-AA1F-5E1D0175FF82}" destId="{9311F763-B866-4163-8073-6244BFB109E4}" srcOrd="3" destOrd="0" parTransId="{216DC20D-E0A7-46C5-A2AD-ABA2A6EF5DAA}" sibTransId="{8FD1F949-7342-45EE-A39A-17B37FE59A11}"/>
    <dgm:cxn modelId="{69983A74-2038-480D-9681-3DEDED03FF94}" type="presOf" srcId="{4062CA26-99A3-4FC9-A3F2-32EECF0B7110}" destId="{FE4AD2A6-2692-4470-B5A2-FEE6D9AFE00E}" srcOrd="0" destOrd="0" presId="urn:microsoft.com/office/officeart/2005/8/layout/process5"/>
    <dgm:cxn modelId="{F2D82955-2813-413A-B4A1-D45D807792F5}" srcId="{74495F9F-62F4-46D5-AA1F-5E1D0175FF82}" destId="{6A9E7A98-4517-4DD0-A4FA-BF283A71049D}" srcOrd="0" destOrd="0" parTransId="{02CA274C-32B7-4580-810E-407FA3A1629B}" sibTransId="{904D32F6-19A6-4F93-A584-925E04EC3D74}"/>
    <dgm:cxn modelId="{B3A2AC76-6371-4501-B16B-48DF9823CCE1}" type="presOf" srcId="{8FD1F949-7342-45EE-A39A-17B37FE59A11}" destId="{EBD3AD49-FA16-43D5-802B-A25298E318C6}" srcOrd="0" destOrd="0" presId="urn:microsoft.com/office/officeart/2005/8/layout/process5"/>
    <dgm:cxn modelId="{3B003899-AFFE-4728-AFEC-6EA8AE501867}" srcId="{74495F9F-62F4-46D5-AA1F-5E1D0175FF82}" destId="{13CA40A4-DFEF-4A0B-960B-3DF886772D3C}" srcOrd="2" destOrd="0" parTransId="{2AFDF662-E570-41DD-8698-F4CD3166E7A0}" sibTransId="{96944295-221C-4773-B0EF-C229A9D7219B}"/>
    <dgm:cxn modelId="{194976AB-2995-46BC-BC54-19598C2B6CFF}" type="presOf" srcId="{96944295-221C-4773-B0EF-C229A9D7219B}" destId="{F8B76641-47A6-4B42-9C7E-D8EBBD51DAFF}" srcOrd="1" destOrd="0" presId="urn:microsoft.com/office/officeart/2005/8/layout/process5"/>
    <dgm:cxn modelId="{25729AB1-1206-43D9-8437-D0718FC79B6F}" type="presOf" srcId="{6A9E7A98-4517-4DD0-A4FA-BF283A71049D}" destId="{E7F5CCB9-E0A0-443B-9914-0F49D5CA0B26}" srcOrd="0" destOrd="0" presId="urn:microsoft.com/office/officeart/2005/8/layout/process5"/>
    <dgm:cxn modelId="{F94592B9-B28E-4A5C-AA98-269330577474}" type="presOf" srcId="{B1F3EB84-5B94-4536-ADA0-602EAB13737E}" destId="{B5497D4B-017B-4FBC-905A-C3680C3F8602}" srcOrd="0" destOrd="0" presId="urn:microsoft.com/office/officeart/2005/8/layout/process5"/>
    <dgm:cxn modelId="{52250CC0-7BCF-4F8A-9F92-12298187AF87}" type="presOf" srcId="{96944295-221C-4773-B0EF-C229A9D7219B}" destId="{7CD3E014-6C83-4C2E-AED4-8363CF192F9F}" srcOrd="0" destOrd="0" presId="urn:microsoft.com/office/officeart/2005/8/layout/process5"/>
    <dgm:cxn modelId="{77C0C2C5-E6F9-447A-89FF-F2BE85DB0B32}" type="presOf" srcId="{8FD1F949-7342-45EE-A39A-17B37FE59A11}" destId="{422B258F-D17E-428F-9AE7-AAD992023B39}" srcOrd="1" destOrd="0" presId="urn:microsoft.com/office/officeart/2005/8/layout/process5"/>
    <dgm:cxn modelId="{B5101FC9-49CA-4C2B-83C5-86CC2288AE63}" type="presOf" srcId="{9311F763-B866-4163-8073-6244BFB109E4}" destId="{93B87421-2E6E-4BCF-B8E1-513D7E95847E}" srcOrd="0" destOrd="0" presId="urn:microsoft.com/office/officeart/2005/8/layout/process5"/>
    <dgm:cxn modelId="{B6C173E2-1416-4319-8EF1-3BA6E60D4479}" type="presOf" srcId="{904D32F6-19A6-4F93-A584-925E04EC3D74}" destId="{EDA54425-CCC2-4600-B580-CDD3CB5B5885}" srcOrd="0" destOrd="0" presId="urn:microsoft.com/office/officeart/2005/8/layout/process5"/>
    <dgm:cxn modelId="{BDB4BE23-26E0-4DF4-84BB-6FFB50F6160F}" type="presParOf" srcId="{782802AA-11D6-415F-A0A9-8CA3EE164A11}" destId="{E7F5CCB9-E0A0-443B-9914-0F49D5CA0B26}" srcOrd="0" destOrd="0" presId="urn:microsoft.com/office/officeart/2005/8/layout/process5"/>
    <dgm:cxn modelId="{094B8908-EBD6-4407-AD4E-28F3CDC05526}" type="presParOf" srcId="{782802AA-11D6-415F-A0A9-8CA3EE164A11}" destId="{EDA54425-CCC2-4600-B580-CDD3CB5B5885}" srcOrd="1" destOrd="0" presId="urn:microsoft.com/office/officeart/2005/8/layout/process5"/>
    <dgm:cxn modelId="{A0F5D568-E92B-43ED-806C-41A93D798A2D}" type="presParOf" srcId="{EDA54425-CCC2-4600-B580-CDD3CB5B5885}" destId="{F990058F-64AF-4B25-92F2-D4F003C02F04}" srcOrd="0" destOrd="0" presId="urn:microsoft.com/office/officeart/2005/8/layout/process5"/>
    <dgm:cxn modelId="{D801D810-A5D1-41B9-8C97-EE8A451E5C32}" type="presParOf" srcId="{782802AA-11D6-415F-A0A9-8CA3EE164A11}" destId="{FE4AD2A6-2692-4470-B5A2-FEE6D9AFE00E}" srcOrd="2" destOrd="0" presId="urn:microsoft.com/office/officeart/2005/8/layout/process5"/>
    <dgm:cxn modelId="{092D8B58-29CF-4E39-B607-65BF0F170C96}" type="presParOf" srcId="{782802AA-11D6-415F-A0A9-8CA3EE164A11}" destId="{B5497D4B-017B-4FBC-905A-C3680C3F8602}" srcOrd="3" destOrd="0" presId="urn:microsoft.com/office/officeart/2005/8/layout/process5"/>
    <dgm:cxn modelId="{FEAF0122-07F7-483D-BEEE-F7586FA5B297}" type="presParOf" srcId="{B5497D4B-017B-4FBC-905A-C3680C3F8602}" destId="{E999614A-D2BA-4403-AC36-90DA17F3DEDF}" srcOrd="0" destOrd="0" presId="urn:microsoft.com/office/officeart/2005/8/layout/process5"/>
    <dgm:cxn modelId="{157FA2B6-503C-4F04-935F-6A0A42FDD02C}" type="presParOf" srcId="{782802AA-11D6-415F-A0A9-8CA3EE164A11}" destId="{989EE935-E9BE-4193-B359-7725D20CF12E}" srcOrd="4" destOrd="0" presId="urn:microsoft.com/office/officeart/2005/8/layout/process5"/>
    <dgm:cxn modelId="{30099594-35B2-4918-AD59-8371EFE6002A}" type="presParOf" srcId="{782802AA-11D6-415F-A0A9-8CA3EE164A11}" destId="{7CD3E014-6C83-4C2E-AED4-8363CF192F9F}" srcOrd="5" destOrd="0" presId="urn:microsoft.com/office/officeart/2005/8/layout/process5"/>
    <dgm:cxn modelId="{52D4EA3B-E369-4A7A-A7FD-61C50F0D2D98}" type="presParOf" srcId="{7CD3E014-6C83-4C2E-AED4-8363CF192F9F}" destId="{F8B76641-47A6-4B42-9C7E-D8EBBD51DAFF}" srcOrd="0" destOrd="0" presId="urn:microsoft.com/office/officeart/2005/8/layout/process5"/>
    <dgm:cxn modelId="{B6B5650A-CFBE-43E6-81DF-DD56C2EB1245}" type="presParOf" srcId="{782802AA-11D6-415F-A0A9-8CA3EE164A11}" destId="{93B87421-2E6E-4BCF-B8E1-513D7E95847E}" srcOrd="6" destOrd="0" presId="urn:microsoft.com/office/officeart/2005/8/layout/process5"/>
    <dgm:cxn modelId="{DD45B3C8-8131-4091-8122-7387F7D74CB9}" type="presParOf" srcId="{782802AA-11D6-415F-A0A9-8CA3EE164A11}" destId="{EBD3AD49-FA16-43D5-802B-A25298E318C6}" srcOrd="7" destOrd="0" presId="urn:microsoft.com/office/officeart/2005/8/layout/process5"/>
    <dgm:cxn modelId="{AB977C9F-A108-4076-9CDE-D342C6FF4F28}" type="presParOf" srcId="{EBD3AD49-FA16-43D5-802B-A25298E318C6}" destId="{422B258F-D17E-428F-9AE7-AAD992023B39}" srcOrd="0" destOrd="0" presId="urn:microsoft.com/office/officeart/2005/8/layout/process5"/>
    <dgm:cxn modelId="{0A73286D-7BF0-40F8-8D0A-2EFA04F02632}" type="presParOf" srcId="{782802AA-11D6-415F-A0A9-8CA3EE164A11}" destId="{1E902C9D-975B-4658-940C-8BBA82092CE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31EF03-B8F2-4D1C-9CFE-8FC269A5D0A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0DFC15-F93B-40D8-9648-8DAF6E13B602}">
      <dgm:prSet/>
      <dgm:spPr/>
      <dgm:t>
        <a:bodyPr/>
        <a:lstStyle/>
        <a:p>
          <a:r>
            <a:rPr lang="pt-BR"/>
            <a:t>A regeneração:</a:t>
          </a:r>
          <a:endParaRPr lang="en-US"/>
        </a:p>
      </dgm:t>
    </dgm:pt>
    <dgm:pt modelId="{0BB166A8-80EF-4A56-95CD-F776B1312EA7}" type="parTrans" cxnId="{4D2D159C-7547-4E9A-B810-E3A53AFDAAC2}">
      <dgm:prSet/>
      <dgm:spPr/>
      <dgm:t>
        <a:bodyPr/>
        <a:lstStyle/>
        <a:p>
          <a:endParaRPr lang="en-US"/>
        </a:p>
      </dgm:t>
    </dgm:pt>
    <dgm:pt modelId="{0C3AC14D-4AD1-4245-9D9F-434696BDA5DA}" type="sibTrans" cxnId="{4D2D159C-7547-4E9A-B810-E3A53AFDAAC2}">
      <dgm:prSet/>
      <dgm:spPr/>
      <dgm:t>
        <a:bodyPr/>
        <a:lstStyle/>
        <a:p>
          <a:endParaRPr lang="en-US"/>
        </a:p>
      </dgm:t>
    </dgm:pt>
    <dgm:pt modelId="{EBBB1D85-EA11-45F4-8E91-4C454C7DA297}">
      <dgm:prSet/>
      <dgm:spPr/>
      <dgm:t>
        <a:bodyPr/>
        <a:lstStyle/>
        <a:p>
          <a:r>
            <a:rPr lang="pt-BR"/>
            <a:t>nasce no Pai,</a:t>
          </a:r>
          <a:endParaRPr lang="en-US"/>
        </a:p>
      </dgm:t>
    </dgm:pt>
    <dgm:pt modelId="{687362D3-6027-4823-9AFB-A427C660D4FB}" type="parTrans" cxnId="{63AE73E2-B81A-43B0-BE14-D85B0CA6F27C}">
      <dgm:prSet/>
      <dgm:spPr/>
      <dgm:t>
        <a:bodyPr/>
        <a:lstStyle/>
        <a:p>
          <a:endParaRPr lang="en-US"/>
        </a:p>
      </dgm:t>
    </dgm:pt>
    <dgm:pt modelId="{99BE7885-F774-4726-B521-BEBE6B503F41}" type="sibTrans" cxnId="{63AE73E2-B81A-43B0-BE14-D85B0CA6F27C}">
      <dgm:prSet/>
      <dgm:spPr/>
      <dgm:t>
        <a:bodyPr/>
        <a:lstStyle/>
        <a:p>
          <a:endParaRPr lang="en-US"/>
        </a:p>
      </dgm:t>
    </dgm:pt>
    <dgm:pt modelId="{64C3DCD5-A73B-4CD1-A0AC-74B55F142D9D}">
      <dgm:prSet/>
      <dgm:spPr/>
      <dgm:t>
        <a:bodyPr/>
        <a:lstStyle/>
        <a:p>
          <a:r>
            <a:rPr lang="pt-BR"/>
            <a:t>é conquistada no Filho,</a:t>
          </a:r>
          <a:endParaRPr lang="en-US"/>
        </a:p>
      </dgm:t>
    </dgm:pt>
    <dgm:pt modelId="{35F895C0-E48B-474D-B41C-AE7213F29C70}" type="parTrans" cxnId="{245C8E9E-EDF0-4338-B64C-C6D13DC59AB7}">
      <dgm:prSet/>
      <dgm:spPr/>
      <dgm:t>
        <a:bodyPr/>
        <a:lstStyle/>
        <a:p>
          <a:endParaRPr lang="en-US"/>
        </a:p>
      </dgm:t>
    </dgm:pt>
    <dgm:pt modelId="{E799523D-14F8-460A-B7B1-112B29B4F6B9}" type="sibTrans" cxnId="{245C8E9E-EDF0-4338-B64C-C6D13DC59AB7}">
      <dgm:prSet/>
      <dgm:spPr/>
      <dgm:t>
        <a:bodyPr/>
        <a:lstStyle/>
        <a:p>
          <a:endParaRPr lang="en-US"/>
        </a:p>
      </dgm:t>
    </dgm:pt>
    <dgm:pt modelId="{6958A00A-19D1-4EC7-B98E-86F0A31832EF}">
      <dgm:prSet/>
      <dgm:spPr/>
      <dgm:t>
        <a:bodyPr/>
        <a:lstStyle/>
        <a:p>
          <a:r>
            <a:rPr lang="pt-BR"/>
            <a:t>é aplicada pelo Espírito.</a:t>
          </a:r>
          <a:endParaRPr lang="en-US"/>
        </a:p>
      </dgm:t>
    </dgm:pt>
    <dgm:pt modelId="{417F4E76-2270-4ECF-97B3-C1B98C835FCF}" type="parTrans" cxnId="{94BFAAAD-2DC4-490D-B0B9-1AE2B29E487C}">
      <dgm:prSet/>
      <dgm:spPr/>
      <dgm:t>
        <a:bodyPr/>
        <a:lstStyle/>
        <a:p>
          <a:endParaRPr lang="en-US"/>
        </a:p>
      </dgm:t>
    </dgm:pt>
    <dgm:pt modelId="{3B85E23B-DF76-4975-8842-83DB274FF808}" type="sibTrans" cxnId="{94BFAAAD-2DC4-490D-B0B9-1AE2B29E487C}">
      <dgm:prSet/>
      <dgm:spPr/>
      <dgm:t>
        <a:bodyPr/>
        <a:lstStyle/>
        <a:p>
          <a:endParaRPr lang="en-US"/>
        </a:p>
      </dgm:t>
    </dgm:pt>
    <dgm:pt modelId="{9193B083-4CFD-4366-B847-3F234957320E}">
      <dgm:prSet/>
      <dgm:spPr/>
      <dgm:t>
        <a:bodyPr/>
        <a:lstStyle/>
        <a:p>
          <a:r>
            <a:rPr lang="pt-BR" b="1"/>
            <a:t>Não é esforço humano</a:t>
          </a:r>
          <a:endParaRPr lang="en-US"/>
        </a:p>
      </dgm:t>
    </dgm:pt>
    <dgm:pt modelId="{7595B175-1004-4041-8C36-313BC026AF56}" type="parTrans" cxnId="{193F3EC5-EF99-4339-92C0-B00399F793BB}">
      <dgm:prSet/>
      <dgm:spPr/>
      <dgm:t>
        <a:bodyPr/>
        <a:lstStyle/>
        <a:p>
          <a:endParaRPr lang="en-US"/>
        </a:p>
      </dgm:t>
    </dgm:pt>
    <dgm:pt modelId="{89B5EA52-9410-4377-B00A-4A6077DC24C3}" type="sibTrans" cxnId="{193F3EC5-EF99-4339-92C0-B00399F793BB}">
      <dgm:prSet/>
      <dgm:spPr/>
      <dgm:t>
        <a:bodyPr/>
        <a:lstStyle/>
        <a:p>
          <a:endParaRPr lang="en-US"/>
        </a:p>
      </dgm:t>
    </dgm:pt>
    <dgm:pt modelId="{991867F8-DC3C-4A63-A062-82152A5BF08D}">
      <dgm:prSet/>
      <dgm:spPr/>
      <dgm:t>
        <a:bodyPr/>
        <a:lstStyle/>
        <a:p>
          <a:r>
            <a:rPr lang="pt-BR"/>
            <a:t>Não é herança religiosa</a:t>
          </a:r>
          <a:endParaRPr lang="en-US"/>
        </a:p>
      </dgm:t>
    </dgm:pt>
    <dgm:pt modelId="{F49F1C7F-BA85-417A-886E-EF1192CFDEB3}" type="parTrans" cxnId="{69052757-744A-4B14-979D-53248D380BAD}">
      <dgm:prSet/>
      <dgm:spPr/>
      <dgm:t>
        <a:bodyPr/>
        <a:lstStyle/>
        <a:p>
          <a:endParaRPr lang="en-US"/>
        </a:p>
      </dgm:t>
    </dgm:pt>
    <dgm:pt modelId="{B8053723-280F-4DD5-B084-14B4038A3194}" type="sibTrans" cxnId="{69052757-744A-4B14-979D-53248D380BAD}">
      <dgm:prSet/>
      <dgm:spPr/>
      <dgm:t>
        <a:bodyPr/>
        <a:lstStyle/>
        <a:p>
          <a:endParaRPr lang="en-US"/>
        </a:p>
      </dgm:t>
    </dgm:pt>
    <dgm:pt modelId="{884466F0-4EEE-4771-A715-FA966BF1FEEE}">
      <dgm:prSet/>
      <dgm:spPr/>
      <dgm:t>
        <a:bodyPr/>
        <a:lstStyle/>
        <a:p>
          <a:r>
            <a:rPr lang="pt-BR"/>
            <a:t>Não é tradição denominacional</a:t>
          </a:r>
          <a:endParaRPr lang="en-US"/>
        </a:p>
      </dgm:t>
    </dgm:pt>
    <dgm:pt modelId="{AD0601F4-8B51-4DF9-B9FC-32DD5EB85193}" type="parTrans" cxnId="{0671E7A1-D20F-4F0E-86C6-F1C0D616DD08}">
      <dgm:prSet/>
      <dgm:spPr/>
      <dgm:t>
        <a:bodyPr/>
        <a:lstStyle/>
        <a:p>
          <a:endParaRPr lang="en-US"/>
        </a:p>
      </dgm:t>
    </dgm:pt>
    <dgm:pt modelId="{1AEDE5DF-A89F-4BFD-BA03-DEE89E8449EA}" type="sibTrans" cxnId="{0671E7A1-D20F-4F0E-86C6-F1C0D616DD08}">
      <dgm:prSet/>
      <dgm:spPr/>
      <dgm:t>
        <a:bodyPr/>
        <a:lstStyle/>
        <a:p>
          <a:endParaRPr lang="en-US"/>
        </a:p>
      </dgm:t>
    </dgm:pt>
    <dgm:pt modelId="{FB4258D4-AACC-4041-AFC8-4BB77A840F13}">
      <dgm:prSet/>
      <dgm:spPr/>
      <dgm:t>
        <a:bodyPr/>
        <a:lstStyle/>
        <a:p>
          <a:r>
            <a:rPr lang="pt-BR" b="1"/>
            <a:t>É nascer do alto.</a:t>
          </a:r>
          <a:endParaRPr lang="en-US"/>
        </a:p>
      </dgm:t>
    </dgm:pt>
    <dgm:pt modelId="{EC68EFF3-7F93-456D-8B6E-17F200918EAA}" type="parTrans" cxnId="{A8C69B68-BF05-42CB-8BF7-E40AD2D59497}">
      <dgm:prSet/>
      <dgm:spPr/>
      <dgm:t>
        <a:bodyPr/>
        <a:lstStyle/>
        <a:p>
          <a:endParaRPr lang="en-US"/>
        </a:p>
      </dgm:t>
    </dgm:pt>
    <dgm:pt modelId="{A6647ECA-3810-4312-BF01-3BF7A81F1053}" type="sibTrans" cxnId="{A8C69B68-BF05-42CB-8BF7-E40AD2D59497}">
      <dgm:prSet/>
      <dgm:spPr/>
      <dgm:t>
        <a:bodyPr/>
        <a:lstStyle/>
        <a:p>
          <a:endParaRPr lang="en-US"/>
        </a:p>
      </dgm:t>
    </dgm:pt>
    <dgm:pt modelId="{FC0538AE-2EBB-49D2-828F-BFCCF3D54F85}">
      <dgm:prSet/>
      <dgm:spPr/>
      <dgm:t>
        <a:bodyPr/>
        <a:lstStyle/>
        <a:p>
          <a:r>
            <a:rPr lang="pt-BR"/>
            <a:t>“Se alguém está em Cristo, nova criatura é” (2Co 5.17).</a:t>
          </a:r>
          <a:endParaRPr lang="en-US"/>
        </a:p>
      </dgm:t>
    </dgm:pt>
    <dgm:pt modelId="{F02F6960-1973-4956-B6C8-B2A2E12CE988}" type="parTrans" cxnId="{109B723D-18BE-44E2-B2E2-2ADE52FE4215}">
      <dgm:prSet/>
      <dgm:spPr/>
      <dgm:t>
        <a:bodyPr/>
        <a:lstStyle/>
        <a:p>
          <a:endParaRPr lang="en-US"/>
        </a:p>
      </dgm:t>
    </dgm:pt>
    <dgm:pt modelId="{E86A1BDE-35E2-4639-9FB7-182B91D3CC3B}" type="sibTrans" cxnId="{109B723D-18BE-44E2-B2E2-2ADE52FE4215}">
      <dgm:prSet/>
      <dgm:spPr/>
      <dgm:t>
        <a:bodyPr/>
        <a:lstStyle/>
        <a:p>
          <a:endParaRPr lang="en-US"/>
        </a:p>
      </dgm:t>
    </dgm:pt>
    <dgm:pt modelId="{F58E4E27-6000-4DB2-B3E6-C9B019128ECC}" type="pres">
      <dgm:prSet presAssocID="{9231EF03-B8F2-4D1C-9CFE-8FC269A5D0A2}" presName="diagram" presStyleCnt="0">
        <dgm:presLayoutVars>
          <dgm:dir/>
          <dgm:resizeHandles val="exact"/>
        </dgm:presLayoutVars>
      </dgm:prSet>
      <dgm:spPr/>
    </dgm:pt>
    <dgm:pt modelId="{32697B78-5F1E-497D-9CCF-2C89993BBD93}" type="pres">
      <dgm:prSet presAssocID="{3D0DFC15-F93B-40D8-9648-8DAF6E13B602}" presName="node" presStyleLbl="node1" presStyleIdx="0" presStyleCnt="9">
        <dgm:presLayoutVars>
          <dgm:bulletEnabled val="1"/>
        </dgm:presLayoutVars>
      </dgm:prSet>
      <dgm:spPr/>
    </dgm:pt>
    <dgm:pt modelId="{CF1FADAD-447E-42D8-A27B-13C1060FE6B0}" type="pres">
      <dgm:prSet presAssocID="{0C3AC14D-4AD1-4245-9D9F-434696BDA5DA}" presName="sibTrans" presStyleCnt="0"/>
      <dgm:spPr/>
    </dgm:pt>
    <dgm:pt modelId="{E25AEC89-50CE-43C2-B9A6-178F0A716EF4}" type="pres">
      <dgm:prSet presAssocID="{EBBB1D85-EA11-45F4-8E91-4C454C7DA297}" presName="node" presStyleLbl="node1" presStyleIdx="1" presStyleCnt="9">
        <dgm:presLayoutVars>
          <dgm:bulletEnabled val="1"/>
        </dgm:presLayoutVars>
      </dgm:prSet>
      <dgm:spPr/>
    </dgm:pt>
    <dgm:pt modelId="{5898EF60-08FA-4A05-98C2-4FB0D79D6803}" type="pres">
      <dgm:prSet presAssocID="{99BE7885-F774-4726-B521-BEBE6B503F41}" presName="sibTrans" presStyleCnt="0"/>
      <dgm:spPr/>
    </dgm:pt>
    <dgm:pt modelId="{64EC4D67-26AE-4DBC-AF0D-4550AFD1D80C}" type="pres">
      <dgm:prSet presAssocID="{64C3DCD5-A73B-4CD1-A0AC-74B55F142D9D}" presName="node" presStyleLbl="node1" presStyleIdx="2" presStyleCnt="9">
        <dgm:presLayoutVars>
          <dgm:bulletEnabled val="1"/>
        </dgm:presLayoutVars>
      </dgm:prSet>
      <dgm:spPr/>
    </dgm:pt>
    <dgm:pt modelId="{E87C3C19-60F0-4CF5-9D58-CD6991C793BF}" type="pres">
      <dgm:prSet presAssocID="{E799523D-14F8-460A-B7B1-112B29B4F6B9}" presName="sibTrans" presStyleCnt="0"/>
      <dgm:spPr/>
    </dgm:pt>
    <dgm:pt modelId="{7A6D5A10-66CE-4FE9-9982-FCD00BC7A198}" type="pres">
      <dgm:prSet presAssocID="{6958A00A-19D1-4EC7-B98E-86F0A31832EF}" presName="node" presStyleLbl="node1" presStyleIdx="3" presStyleCnt="9">
        <dgm:presLayoutVars>
          <dgm:bulletEnabled val="1"/>
        </dgm:presLayoutVars>
      </dgm:prSet>
      <dgm:spPr/>
    </dgm:pt>
    <dgm:pt modelId="{F36AD565-701B-4F55-B473-4BC5CDC8EEE9}" type="pres">
      <dgm:prSet presAssocID="{3B85E23B-DF76-4975-8842-83DB274FF808}" presName="sibTrans" presStyleCnt="0"/>
      <dgm:spPr/>
    </dgm:pt>
    <dgm:pt modelId="{0979F1DD-6614-4044-9D94-2703D8C2A2C0}" type="pres">
      <dgm:prSet presAssocID="{9193B083-4CFD-4366-B847-3F234957320E}" presName="node" presStyleLbl="node1" presStyleIdx="4" presStyleCnt="9">
        <dgm:presLayoutVars>
          <dgm:bulletEnabled val="1"/>
        </dgm:presLayoutVars>
      </dgm:prSet>
      <dgm:spPr/>
    </dgm:pt>
    <dgm:pt modelId="{D382E1B2-B815-4724-AF03-368BAFD8C33F}" type="pres">
      <dgm:prSet presAssocID="{89B5EA52-9410-4377-B00A-4A6077DC24C3}" presName="sibTrans" presStyleCnt="0"/>
      <dgm:spPr/>
    </dgm:pt>
    <dgm:pt modelId="{74A673C1-7BFA-4C04-86F0-60EFF69E553D}" type="pres">
      <dgm:prSet presAssocID="{991867F8-DC3C-4A63-A062-82152A5BF08D}" presName="node" presStyleLbl="node1" presStyleIdx="5" presStyleCnt="9">
        <dgm:presLayoutVars>
          <dgm:bulletEnabled val="1"/>
        </dgm:presLayoutVars>
      </dgm:prSet>
      <dgm:spPr/>
    </dgm:pt>
    <dgm:pt modelId="{A8FEE80B-F7BA-469D-A4C7-A2BA3ACE00D2}" type="pres">
      <dgm:prSet presAssocID="{B8053723-280F-4DD5-B084-14B4038A3194}" presName="sibTrans" presStyleCnt="0"/>
      <dgm:spPr/>
    </dgm:pt>
    <dgm:pt modelId="{C1502BCE-E448-4225-8D1B-85C1E641E70B}" type="pres">
      <dgm:prSet presAssocID="{884466F0-4EEE-4771-A715-FA966BF1FEEE}" presName="node" presStyleLbl="node1" presStyleIdx="6" presStyleCnt="9">
        <dgm:presLayoutVars>
          <dgm:bulletEnabled val="1"/>
        </dgm:presLayoutVars>
      </dgm:prSet>
      <dgm:spPr/>
    </dgm:pt>
    <dgm:pt modelId="{50155162-3ABD-4508-A34C-B7C63FBD35DA}" type="pres">
      <dgm:prSet presAssocID="{1AEDE5DF-A89F-4BFD-BA03-DEE89E8449EA}" presName="sibTrans" presStyleCnt="0"/>
      <dgm:spPr/>
    </dgm:pt>
    <dgm:pt modelId="{EE77775A-0F98-4E4A-9181-AB158E685E65}" type="pres">
      <dgm:prSet presAssocID="{FB4258D4-AACC-4041-AFC8-4BB77A840F13}" presName="node" presStyleLbl="node1" presStyleIdx="7" presStyleCnt="9">
        <dgm:presLayoutVars>
          <dgm:bulletEnabled val="1"/>
        </dgm:presLayoutVars>
      </dgm:prSet>
      <dgm:spPr/>
    </dgm:pt>
    <dgm:pt modelId="{60C99D39-B629-46F1-82EF-486C5A54E4E1}" type="pres">
      <dgm:prSet presAssocID="{A6647ECA-3810-4312-BF01-3BF7A81F1053}" presName="sibTrans" presStyleCnt="0"/>
      <dgm:spPr/>
    </dgm:pt>
    <dgm:pt modelId="{D447325B-E1EF-46F7-8B7E-33F9BD3D0992}" type="pres">
      <dgm:prSet presAssocID="{FC0538AE-2EBB-49D2-828F-BFCCF3D54F85}" presName="node" presStyleLbl="node1" presStyleIdx="8" presStyleCnt="9">
        <dgm:presLayoutVars>
          <dgm:bulletEnabled val="1"/>
        </dgm:presLayoutVars>
      </dgm:prSet>
      <dgm:spPr/>
    </dgm:pt>
  </dgm:ptLst>
  <dgm:cxnLst>
    <dgm:cxn modelId="{37B02E10-7AEA-43F7-80A3-E2BFF642F3F3}" type="presOf" srcId="{9193B083-4CFD-4366-B847-3F234957320E}" destId="{0979F1DD-6614-4044-9D94-2703D8C2A2C0}" srcOrd="0" destOrd="0" presId="urn:microsoft.com/office/officeart/2005/8/layout/default"/>
    <dgm:cxn modelId="{109B723D-18BE-44E2-B2E2-2ADE52FE4215}" srcId="{9231EF03-B8F2-4D1C-9CFE-8FC269A5D0A2}" destId="{FC0538AE-2EBB-49D2-828F-BFCCF3D54F85}" srcOrd="8" destOrd="0" parTransId="{F02F6960-1973-4956-B6C8-B2A2E12CE988}" sibTransId="{E86A1BDE-35E2-4639-9FB7-182B91D3CC3B}"/>
    <dgm:cxn modelId="{A8C69B68-BF05-42CB-8BF7-E40AD2D59497}" srcId="{9231EF03-B8F2-4D1C-9CFE-8FC269A5D0A2}" destId="{FB4258D4-AACC-4041-AFC8-4BB77A840F13}" srcOrd="7" destOrd="0" parTransId="{EC68EFF3-7F93-456D-8B6E-17F200918EAA}" sibTransId="{A6647ECA-3810-4312-BF01-3BF7A81F1053}"/>
    <dgm:cxn modelId="{0035E64F-A561-4EE3-A4AF-EB5A1C4743C2}" type="presOf" srcId="{FC0538AE-2EBB-49D2-828F-BFCCF3D54F85}" destId="{D447325B-E1EF-46F7-8B7E-33F9BD3D0992}" srcOrd="0" destOrd="0" presId="urn:microsoft.com/office/officeart/2005/8/layout/default"/>
    <dgm:cxn modelId="{1C905D70-463D-471A-A6D4-C2EA9F4F5C03}" type="presOf" srcId="{64C3DCD5-A73B-4CD1-A0AC-74B55F142D9D}" destId="{64EC4D67-26AE-4DBC-AF0D-4550AFD1D80C}" srcOrd="0" destOrd="0" presId="urn:microsoft.com/office/officeart/2005/8/layout/default"/>
    <dgm:cxn modelId="{F783C753-EE44-4A96-90D4-4ABF0CE30953}" type="presOf" srcId="{9231EF03-B8F2-4D1C-9CFE-8FC269A5D0A2}" destId="{F58E4E27-6000-4DB2-B3E6-C9B019128ECC}" srcOrd="0" destOrd="0" presId="urn:microsoft.com/office/officeart/2005/8/layout/default"/>
    <dgm:cxn modelId="{69052757-744A-4B14-979D-53248D380BAD}" srcId="{9231EF03-B8F2-4D1C-9CFE-8FC269A5D0A2}" destId="{991867F8-DC3C-4A63-A062-82152A5BF08D}" srcOrd="5" destOrd="0" parTransId="{F49F1C7F-BA85-417A-886E-EF1192CFDEB3}" sibTransId="{B8053723-280F-4DD5-B084-14B4038A3194}"/>
    <dgm:cxn modelId="{D7134D77-EBC0-40C6-B3BE-D902E8064EF8}" type="presOf" srcId="{FB4258D4-AACC-4041-AFC8-4BB77A840F13}" destId="{EE77775A-0F98-4E4A-9181-AB158E685E65}" srcOrd="0" destOrd="0" presId="urn:microsoft.com/office/officeart/2005/8/layout/default"/>
    <dgm:cxn modelId="{4D2D159C-7547-4E9A-B810-E3A53AFDAAC2}" srcId="{9231EF03-B8F2-4D1C-9CFE-8FC269A5D0A2}" destId="{3D0DFC15-F93B-40D8-9648-8DAF6E13B602}" srcOrd="0" destOrd="0" parTransId="{0BB166A8-80EF-4A56-95CD-F776B1312EA7}" sibTransId="{0C3AC14D-4AD1-4245-9D9F-434696BDA5DA}"/>
    <dgm:cxn modelId="{245C8E9E-EDF0-4338-B64C-C6D13DC59AB7}" srcId="{9231EF03-B8F2-4D1C-9CFE-8FC269A5D0A2}" destId="{64C3DCD5-A73B-4CD1-A0AC-74B55F142D9D}" srcOrd="2" destOrd="0" parTransId="{35F895C0-E48B-474D-B41C-AE7213F29C70}" sibTransId="{E799523D-14F8-460A-B7B1-112B29B4F6B9}"/>
    <dgm:cxn modelId="{0671E7A1-D20F-4F0E-86C6-F1C0D616DD08}" srcId="{9231EF03-B8F2-4D1C-9CFE-8FC269A5D0A2}" destId="{884466F0-4EEE-4771-A715-FA966BF1FEEE}" srcOrd="6" destOrd="0" parTransId="{AD0601F4-8B51-4DF9-B9FC-32DD5EB85193}" sibTransId="{1AEDE5DF-A89F-4BFD-BA03-DEE89E8449EA}"/>
    <dgm:cxn modelId="{94BFAAAD-2DC4-490D-B0B9-1AE2B29E487C}" srcId="{9231EF03-B8F2-4D1C-9CFE-8FC269A5D0A2}" destId="{6958A00A-19D1-4EC7-B98E-86F0A31832EF}" srcOrd="3" destOrd="0" parTransId="{417F4E76-2270-4ECF-97B3-C1B98C835FCF}" sibTransId="{3B85E23B-DF76-4975-8842-83DB274FF808}"/>
    <dgm:cxn modelId="{49AF05BF-66F3-4282-AA4C-4B0E749C16BC}" type="presOf" srcId="{6958A00A-19D1-4EC7-B98E-86F0A31832EF}" destId="{7A6D5A10-66CE-4FE9-9982-FCD00BC7A198}" srcOrd="0" destOrd="0" presId="urn:microsoft.com/office/officeart/2005/8/layout/default"/>
    <dgm:cxn modelId="{193F3EC5-EF99-4339-92C0-B00399F793BB}" srcId="{9231EF03-B8F2-4D1C-9CFE-8FC269A5D0A2}" destId="{9193B083-4CFD-4366-B847-3F234957320E}" srcOrd="4" destOrd="0" parTransId="{7595B175-1004-4041-8C36-313BC026AF56}" sibTransId="{89B5EA52-9410-4377-B00A-4A6077DC24C3}"/>
    <dgm:cxn modelId="{63AE73E2-B81A-43B0-BE14-D85B0CA6F27C}" srcId="{9231EF03-B8F2-4D1C-9CFE-8FC269A5D0A2}" destId="{EBBB1D85-EA11-45F4-8E91-4C454C7DA297}" srcOrd="1" destOrd="0" parTransId="{687362D3-6027-4823-9AFB-A427C660D4FB}" sibTransId="{99BE7885-F774-4726-B521-BEBE6B503F41}"/>
    <dgm:cxn modelId="{6EAB18E7-5535-4CAE-A13B-B46C91DC0940}" type="presOf" srcId="{EBBB1D85-EA11-45F4-8E91-4C454C7DA297}" destId="{E25AEC89-50CE-43C2-B9A6-178F0A716EF4}" srcOrd="0" destOrd="0" presId="urn:microsoft.com/office/officeart/2005/8/layout/default"/>
    <dgm:cxn modelId="{6B505FF1-67AF-4B20-8094-75A3AA8F9829}" type="presOf" srcId="{991867F8-DC3C-4A63-A062-82152A5BF08D}" destId="{74A673C1-7BFA-4C04-86F0-60EFF69E553D}" srcOrd="0" destOrd="0" presId="urn:microsoft.com/office/officeart/2005/8/layout/default"/>
    <dgm:cxn modelId="{7A6755F4-AF23-4A19-9997-A76544B4B793}" type="presOf" srcId="{3D0DFC15-F93B-40D8-9648-8DAF6E13B602}" destId="{32697B78-5F1E-497D-9CCF-2C89993BBD93}" srcOrd="0" destOrd="0" presId="urn:microsoft.com/office/officeart/2005/8/layout/default"/>
    <dgm:cxn modelId="{E1534CFB-D924-43BF-861D-FFB84B2F372E}" type="presOf" srcId="{884466F0-4EEE-4771-A715-FA966BF1FEEE}" destId="{C1502BCE-E448-4225-8D1B-85C1E641E70B}" srcOrd="0" destOrd="0" presId="urn:microsoft.com/office/officeart/2005/8/layout/default"/>
    <dgm:cxn modelId="{2D15F017-4080-4E4D-B351-AC72B74EC6E6}" type="presParOf" srcId="{F58E4E27-6000-4DB2-B3E6-C9B019128ECC}" destId="{32697B78-5F1E-497D-9CCF-2C89993BBD93}" srcOrd="0" destOrd="0" presId="urn:microsoft.com/office/officeart/2005/8/layout/default"/>
    <dgm:cxn modelId="{C234DEF9-47E1-4B13-A0AE-DA0444201208}" type="presParOf" srcId="{F58E4E27-6000-4DB2-B3E6-C9B019128ECC}" destId="{CF1FADAD-447E-42D8-A27B-13C1060FE6B0}" srcOrd="1" destOrd="0" presId="urn:microsoft.com/office/officeart/2005/8/layout/default"/>
    <dgm:cxn modelId="{45F49DA3-BE1C-46F6-BE0D-34F24BBAA445}" type="presParOf" srcId="{F58E4E27-6000-4DB2-B3E6-C9B019128ECC}" destId="{E25AEC89-50CE-43C2-B9A6-178F0A716EF4}" srcOrd="2" destOrd="0" presId="urn:microsoft.com/office/officeart/2005/8/layout/default"/>
    <dgm:cxn modelId="{D80375AE-F9DB-4B23-82BE-FA7C9BEFC5AF}" type="presParOf" srcId="{F58E4E27-6000-4DB2-B3E6-C9B019128ECC}" destId="{5898EF60-08FA-4A05-98C2-4FB0D79D6803}" srcOrd="3" destOrd="0" presId="urn:microsoft.com/office/officeart/2005/8/layout/default"/>
    <dgm:cxn modelId="{5970EE06-09EC-47DB-8069-979E5BA5E6CA}" type="presParOf" srcId="{F58E4E27-6000-4DB2-B3E6-C9B019128ECC}" destId="{64EC4D67-26AE-4DBC-AF0D-4550AFD1D80C}" srcOrd="4" destOrd="0" presId="urn:microsoft.com/office/officeart/2005/8/layout/default"/>
    <dgm:cxn modelId="{7FEA4919-70BA-4B41-B640-F76240FCB08A}" type="presParOf" srcId="{F58E4E27-6000-4DB2-B3E6-C9B019128ECC}" destId="{E87C3C19-60F0-4CF5-9D58-CD6991C793BF}" srcOrd="5" destOrd="0" presId="urn:microsoft.com/office/officeart/2005/8/layout/default"/>
    <dgm:cxn modelId="{C0BDD76F-4D1D-4962-8EE9-5BAA2EBC58B2}" type="presParOf" srcId="{F58E4E27-6000-4DB2-B3E6-C9B019128ECC}" destId="{7A6D5A10-66CE-4FE9-9982-FCD00BC7A198}" srcOrd="6" destOrd="0" presId="urn:microsoft.com/office/officeart/2005/8/layout/default"/>
    <dgm:cxn modelId="{415CE192-4F56-4BD8-8EB1-D2BAFD74774C}" type="presParOf" srcId="{F58E4E27-6000-4DB2-B3E6-C9B019128ECC}" destId="{F36AD565-701B-4F55-B473-4BC5CDC8EEE9}" srcOrd="7" destOrd="0" presId="urn:microsoft.com/office/officeart/2005/8/layout/default"/>
    <dgm:cxn modelId="{8700C352-3B7B-40F0-A0ED-C70B9A108A44}" type="presParOf" srcId="{F58E4E27-6000-4DB2-B3E6-C9B019128ECC}" destId="{0979F1DD-6614-4044-9D94-2703D8C2A2C0}" srcOrd="8" destOrd="0" presId="urn:microsoft.com/office/officeart/2005/8/layout/default"/>
    <dgm:cxn modelId="{C3CB8772-A131-4CF1-9198-0A7D2CFDDD70}" type="presParOf" srcId="{F58E4E27-6000-4DB2-B3E6-C9B019128ECC}" destId="{D382E1B2-B815-4724-AF03-368BAFD8C33F}" srcOrd="9" destOrd="0" presId="urn:microsoft.com/office/officeart/2005/8/layout/default"/>
    <dgm:cxn modelId="{8F8163E8-18FB-43AB-BAA0-F9A8B704C261}" type="presParOf" srcId="{F58E4E27-6000-4DB2-B3E6-C9B019128ECC}" destId="{74A673C1-7BFA-4C04-86F0-60EFF69E553D}" srcOrd="10" destOrd="0" presId="urn:microsoft.com/office/officeart/2005/8/layout/default"/>
    <dgm:cxn modelId="{75CA0271-22D6-4C8C-9C59-09F7EF2E207F}" type="presParOf" srcId="{F58E4E27-6000-4DB2-B3E6-C9B019128ECC}" destId="{A8FEE80B-F7BA-469D-A4C7-A2BA3ACE00D2}" srcOrd="11" destOrd="0" presId="urn:microsoft.com/office/officeart/2005/8/layout/default"/>
    <dgm:cxn modelId="{F6572E6D-97C7-42FF-B0F2-2649438FC83D}" type="presParOf" srcId="{F58E4E27-6000-4DB2-B3E6-C9B019128ECC}" destId="{C1502BCE-E448-4225-8D1B-85C1E641E70B}" srcOrd="12" destOrd="0" presId="urn:microsoft.com/office/officeart/2005/8/layout/default"/>
    <dgm:cxn modelId="{368E0092-2E93-4078-86A6-A53C2D7108DE}" type="presParOf" srcId="{F58E4E27-6000-4DB2-B3E6-C9B019128ECC}" destId="{50155162-3ABD-4508-A34C-B7C63FBD35DA}" srcOrd="13" destOrd="0" presId="urn:microsoft.com/office/officeart/2005/8/layout/default"/>
    <dgm:cxn modelId="{30DD0AE9-90DE-4BC8-8F5B-A996A6BAF00D}" type="presParOf" srcId="{F58E4E27-6000-4DB2-B3E6-C9B019128ECC}" destId="{EE77775A-0F98-4E4A-9181-AB158E685E65}" srcOrd="14" destOrd="0" presId="urn:microsoft.com/office/officeart/2005/8/layout/default"/>
    <dgm:cxn modelId="{E115FF0B-F9F0-4390-BE19-02FFA4F93C36}" type="presParOf" srcId="{F58E4E27-6000-4DB2-B3E6-C9B019128ECC}" destId="{60C99D39-B629-46F1-82EF-486C5A54E4E1}" srcOrd="15" destOrd="0" presId="urn:microsoft.com/office/officeart/2005/8/layout/default"/>
    <dgm:cxn modelId="{32F95DD1-F1DC-40ED-8A53-8E76E4915DFA}" type="presParOf" srcId="{F58E4E27-6000-4DB2-B3E6-C9B019128ECC}" destId="{D447325B-E1EF-46F7-8B7E-33F9BD3D099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2E948-BCF7-4D73-98EC-4D2D468F763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CDAA5F-F7AA-4436-803A-7FCDDD8A3B45}">
      <dgm:prSet/>
      <dgm:spPr/>
      <dgm:t>
        <a:bodyPr/>
        <a:lstStyle/>
        <a:p>
          <a:r>
            <a:rPr lang="pt-BR"/>
            <a:t>O Novo Nascimento é a </a:t>
          </a:r>
          <a:r>
            <a:rPr lang="pt-BR" b="1"/>
            <a:t>obra inaugural da salvação aplicada ao homem</a:t>
          </a:r>
          <a:r>
            <a:rPr lang="pt-BR"/>
            <a:t>.</a:t>
          </a:r>
          <a:endParaRPr lang="en-US"/>
        </a:p>
      </dgm:t>
    </dgm:pt>
    <dgm:pt modelId="{80E85F95-6FAD-4D86-A656-B94B4C45E491}" type="parTrans" cxnId="{18DD1FB3-8E45-4505-9772-B8CB88C54A7D}">
      <dgm:prSet/>
      <dgm:spPr/>
      <dgm:t>
        <a:bodyPr/>
        <a:lstStyle/>
        <a:p>
          <a:endParaRPr lang="en-US"/>
        </a:p>
      </dgm:t>
    </dgm:pt>
    <dgm:pt modelId="{F5724B14-D7F2-4B6D-9FD5-26BF21D8DB75}" type="sibTrans" cxnId="{18DD1FB3-8E45-4505-9772-B8CB88C54A7D}">
      <dgm:prSet/>
      <dgm:spPr/>
      <dgm:t>
        <a:bodyPr/>
        <a:lstStyle/>
        <a:p>
          <a:endParaRPr lang="en-US"/>
        </a:p>
      </dgm:t>
    </dgm:pt>
    <dgm:pt modelId="{1E45766B-AA55-4547-8D67-17AADDF21103}">
      <dgm:prSet/>
      <dgm:spPr/>
      <dgm:t>
        <a:bodyPr/>
        <a:lstStyle/>
        <a:p>
          <a:r>
            <a:rPr lang="pt-BR"/>
            <a:t>Não se trata de reforma moral, mas de </a:t>
          </a:r>
          <a:r>
            <a:rPr lang="pt-BR" b="1"/>
            <a:t>ressurreição espiritual</a:t>
          </a:r>
          <a:r>
            <a:rPr lang="pt-BR"/>
            <a:t> (Ef 2.1–5).</a:t>
          </a:r>
          <a:endParaRPr lang="en-US"/>
        </a:p>
      </dgm:t>
    </dgm:pt>
    <dgm:pt modelId="{335476B3-A596-4BE6-BCD8-46DDC6EDA4AE}" type="parTrans" cxnId="{4FBE48CE-2888-4133-BFD6-1ADCD3D601B9}">
      <dgm:prSet/>
      <dgm:spPr/>
      <dgm:t>
        <a:bodyPr/>
        <a:lstStyle/>
        <a:p>
          <a:endParaRPr lang="en-US"/>
        </a:p>
      </dgm:t>
    </dgm:pt>
    <dgm:pt modelId="{39DE79A1-64AA-4DAA-BD88-232CE44E5D44}" type="sibTrans" cxnId="{4FBE48CE-2888-4133-BFD6-1ADCD3D601B9}">
      <dgm:prSet/>
      <dgm:spPr/>
      <dgm:t>
        <a:bodyPr/>
        <a:lstStyle/>
        <a:p>
          <a:endParaRPr lang="en-US"/>
        </a:p>
      </dgm:t>
    </dgm:pt>
    <dgm:pt modelId="{5E699C8D-6760-4A17-A0CC-171998CD5894}">
      <dgm:prSet/>
      <dgm:spPr/>
      <dgm:t>
        <a:bodyPr/>
        <a:lstStyle/>
        <a:p>
          <a:r>
            <a:rPr lang="pt-BR"/>
            <a:t>A regeneração ocorre no </a:t>
          </a:r>
          <a:r>
            <a:rPr lang="pt-BR" b="1"/>
            <a:t>interior do ser</a:t>
          </a:r>
          <a:r>
            <a:rPr lang="pt-BR"/>
            <a:t>, mudando:</a:t>
          </a:r>
          <a:endParaRPr lang="en-US"/>
        </a:p>
      </dgm:t>
    </dgm:pt>
    <dgm:pt modelId="{ADB79D69-6DD1-48E1-A184-BABC65C152D4}" type="parTrans" cxnId="{2B6100E7-C602-4385-9AD2-618CF5F54F0A}">
      <dgm:prSet/>
      <dgm:spPr/>
      <dgm:t>
        <a:bodyPr/>
        <a:lstStyle/>
        <a:p>
          <a:endParaRPr lang="en-US"/>
        </a:p>
      </dgm:t>
    </dgm:pt>
    <dgm:pt modelId="{2AC50589-600B-4F95-87A9-AC5B0B3284C6}" type="sibTrans" cxnId="{2B6100E7-C602-4385-9AD2-618CF5F54F0A}">
      <dgm:prSet/>
      <dgm:spPr/>
      <dgm:t>
        <a:bodyPr/>
        <a:lstStyle/>
        <a:p>
          <a:endParaRPr lang="en-US"/>
        </a:p>
      </dgm:t>
    </dgm:pt>
    <dgm:pt modelId="{BD7F3871-8161-4723-B107-31944646A5CB}">
      <dgm:prSet/>
      <dgm:spPr/>
      <dgm:t>
        <a:bodyPr/>
        <a:lstStyle/>
        <a:p>
          <a:r>
            <a:rPr lang="pt-BR"/>
            <a:t>a </a:t>
          </a:r>
          <a:r>
            <a:rPr lang="pt-BR" b="1"/>
            <a:t>natureza</a:t>
          </a:r>
          <a:r>
            <a:rPr lang="pt-BR"/>
            <a:t> (Rm 8.10),</a:t>
          </a:r>
          <a:endParaRPr lang="en-US"/>
        </a:p>
      </dgm:t>
    </dgm:pt>
    <dgm:pt modelId="{4FA1C53D-8F53-498D-88A8-11E9ECB900A7}" type="parTrans" cxnId="{8FE8BAE9-715D-4A6C-85A2-FE67F64766BD}">
      <dgm:prSet/>
      <dgm:spPr/>
      <dgm:t>
        <a:bodyPr/>
        <a:lstStyle/>
        <a:p>
          <a:endParaRPr lang="en-US"/>
        </a:p>
      </dgm:t>
    </dgm:pt>
    <dgm:pt modelId="{E41163EC-9F9D-4403-9F0F-177C61EAF990}" type="sibTrans" cxnId="{8FE8BAE9-715D-4A6C-85A2-FE67F64766BD}">
      <dgm:prSet/>
      <dgm:spPr/>
      <dgm:t>
        <a:bodyPr/>
        <a:lstStyle/>
        <a:p>
          <a:endParaRPr lang="en-US"/>
        </a:p>
      </dgm:t>
    </dgm:pt>
    <dgm:pt modelId="{34925962-4E6D-47AC-9103-3865650C2FA8}">
      <dgm:prSet/>
      <dgm:spPr/>
      <dgm:t>
        <a:bodyPr/>
        <a:lstStyle/>
        <a:p>
          <a:r>
            <a:rPr lang="pt-BR"/>
            <a:t>o </a:t>
          </a:r>
          <a:r>
            <a:rPr lang="pt-BR" b="1"/>
            <a:t>status diante de Deus</a:t>
          </a:r>
          <a:r>
            <a:rPr lang="pt-BR"/>
            <a:t> (Rm 5.1),</a:t>
          </a:r>
          <a:endParaRPr lang="en-US"/>
        </a:p>
      </dgm:t>
    </dgm:pt>
    <dgm:pt modelId="{9378064D-D62A-43CC-AC3A-1E925000930A}" type="parTrans" cxnId="{921252B2-7BE2-4AC7-BEBF-C4B7F5B63B11}">
      <dgm:prSet/>
      <dgm:spPr/>
      <dgm:t>
        <a:bodyPr/>
        <a:lstStyle/>
        <a:p>
          <a:endParaRPr lang="en-US"/>
        </a:p>
      </dgm:t>
    </dgm:pt>
    <dgm:pt modelId="{3E03C045-EF8F-402C-B197-B07756FCEEED}" type="sibTrans" cxnId="{921252B2-7BE2-4AC7-BEBF-C4B7F5B63B11}">
      <dgm:prSet/>
      <dgm:spPr/>
      <dgm:t>
        <a:bodyPr/>
        <a:lstStyle/>
        <a:p>
          <a:endParaRPr lang="en-US"/>
        </a:p>
      </dgm:t>
    </dgm:pt>
    <dgm:pt modelId="{26CCFE6E-78E4-41EB-B61C-BC5667CAA73E}">
      <dgm:prSet/>
      <dgm:spPr/>
      <dgm:t>
        <a:bodyPr/>
        <a:lstStyle/>
        <a:p>
          <a:r>
            <a:rPr lang="pt-BR"/>
            <a:t>a </a:t>
          </a:r>
          <a:r>
            <a:rPr lang="pt-BR" b="1"/>
            <a:t>direção da vida</a:t>
          </a:r>
          <a:r>
            <a:rPr lang="pt-BR"/>
            <a:t> (Rm 6.4).</a:t>
          </a:r>
          <a:endParaRPr lang="en-US"/>
        </a:p>
      </dgm:t>
    </dgm:pt>
    <dgm:pt modelId="{FAA2EE2A-1350-4E0A-AD9E-D97276C0491F}" type="parTrans" cxnId="{DD950A41-FA98-4F64-B955-24D2C1F78264}">
      <dgm:prSet/>
      <dgm:spPr/>
      <dgm:t>
        <a:bodyPr/>
        <a:lstStyle/>
        <a:p>
          <a:endParaRPr lang="en-US"/>
        </a:p>
      </dgm:t>
    </dgm:pt>
    <dgm:pt modelId="{8463CE53-6D77-483E-BD76-439570F419F3}" type="sibTrans" cxnId="{DD950A41-FA98-4F64-B955-24D2C1F78264}">
      <dgm:prSet/>
      <dgm:spPr/>
      <dgm:t>
        <a:bodyPr/>
        <a:lstStyle/>
        <a:p>
          <a:endParaRPr lang="en-US"/>
        </a:p>
      </dgm:t>
    </dgm:pt>
    <dgm:pt modelId="{88CBCA03-D340-4D62-9ECF-508784B55FC0}" type="pres">
      <dgm:prSet presAssocID="{9C32E948-BCF7-4D73-98EC-4D2D468F7630}" presName="Name0" presStyleCnt="0">
        <dgm:presLayoutVars>
          <dgm:dir/>
          <dgm:resizeHandles val="exact"/>
        </dgm:presLayoutVars>
      </dgm:prSet>
      <dgm:spPr/>
    </dgm:pt>
    <dgm:pt modelId="{048BD424-F52A-44A6-8BEF-1D6D2B5D0341}" type="pres">
      <dgm:prSet presAssocID="{FACDAA5F-F7AA-4436-803A-7FCDDD8A3B45}" presName="node" presStyleLbl="node1" presStyleIdx="0" presStyleCnt="6">
        <dgm:presLayoutVars>
          <dgm:bulletEnabled val="1"/>
        </dgm:presLayoutVars>
      </dgm:prSet>
      <dgm:spPr/>
    </dgm:pt>
    <dgm:pt modelId="{E3FB5743-D78D-4BEE-B1E5-35A7974279E3}" type="pres">
      <dgm:prSet presAssocID="{F5724B14-D7F2-4B6D-9FD5-26BF21D8DB75}" presName="sibTrans" presStyleLbl="sibTrans1D1" presStyleIdx="0" presStyleCnt="5"/>
      <dgm:spPr/>
    </dgm:pt>
    <dgm:pt modelId="{060561C6-7F86-431D-8D66-CF7DF8771591}" type="pres">
      <dgm:prSet presAssocID="{F5724B14-D7F2-4B6D-9FD5-26BF21D8DB75}" presName="connectorText" presStyleLbl="sibTrans1D1" presStyleIdx="0" presStyleCnt="5"/>
      <dgm:spPr/>
    </dgm:pt>
    <dgm:pt modelId="{7F95B1F3-F75B-4D91-940F-5035FD594F12}" type="pres">
      <dgm:prSet presAssocID="{1E45766B-AA55-4547-8D67-17AADDF21103}" presName="node" presStyleLbl="node1" presStyleIdx="1" presStyleCnt="6">
        <dgm:presLayoutVars>
          <dgm:bulletEnabled val="1"/>
        </dgm:presLayoutVars>
      </dgm:prSet>
      <dgm:spPr/>
    </dgm:pt>
    <dgm:pt modelId="{6569AEEC-5806-4FE4-9F9C-2630E9D4187C}" type="pres">
      <dgm:prSet presAssocID="{39DE79A1-64AA-4DAA-BD88-232CE44E5D44}" presName="sibTrans" presStyleLbl="sibTrans1D1" presStyleIdx="1" presStyleCnt="5"/>
      <dgm:spPr/>
    </dgm:pt>
    <dgm:pt modelId="{14590D86-7BCA-4DD1-8D0A-44B51BB8D96D}" type="pres">
      <dgm:prSet presAssocID="{39DE79A1-64AA-4DAA-BD88-232CE44E5D44}" presName="connectorText" presStyleLbl="sibTrans1D1" presStyleIdx="1" presStyleCnt="5"/>
      <dgm:spPr/>
    </dgm:pt>
    <dgm:pt modelId="{967774BB-F323-4A8E-A4EF-8172A2406819}" type="pres">
      <dgm:prSet presAssocID="{5E699C8D-6760-4A17-A0CC-171998CD5894}" presName="node" presStyleLbl="node1" presStyleIdx="2" presStyleCnt="6">
        <dgm:presLayoutVars>
          <dgm:bulletEnabled val="1"/>
        </dgm:presLayoutVars>
      </dgm:prSet>
      <dgm:spPr/>
    </dgm:pt>
    <dgm:pt modelId="{A235A696-CCF8-4EA1-8EF5-782B27748999}" type="pres">
      <dgm:prSet presAssocID="{2AC50589-600B-4F95-87A9-AC5B0B3284C6}" presName="sibTrans" presStyleLbl="sibTrans1D1" presStyleIdx="2" presStyleCnt="5"/>
      <dgm:spPr/>
    </dgm:pt>
    <dgm:pt modelId="{45A5C152-C24F-419C-950D-B935E4B07FDF}" type="pres">
      <dgm:prSet presAssocID="{2AC50589-600B-4F95-87A9-AC5B0B3284C6}" presName="connectorText" presStyleLbl="sibTrans1D1" presStyleIdx="2" presStyleCnt="5"/>
      <dgm:spPr/>
    </dgm:pt>
    <dgm:pt modelId="{B2D8082B-5DB2-4418-9C22-3CAA889B2958}" type="pres">
      <dgm:prSet presAssocID="{BD7F3871-8161-4723-B107-31944646A5CB}" presName="node" presStyleLbl="node1" presStyleIdx="3" presStyleCnt="6">
        <dgm:presLayoutVars>
          <dgm:bulletEnabled val="1"/>
        </dgm:presLayoutVars>
      </dgm:prSet>
      <dgm:spPr/>
    </dgm:pt>
    <dgm:pt modelId="{4FE23735-C505-46C2-B6F2-6742E16652A7}" type="pres">
      <dgm:prSet presAssocID="{E41163EC-9F9D-4403-9F0F-177C61EAF990}" presName="sibTrans" presStyleLbl="sibTrans1D1" presStyleIdx="3" presStyleCnt="5"/>
      <dgm:spPr/>
    </dgm:pt>
    <dgm:pt modelId="{5E06E723-2105-4E06-85FC-C9382D50BC30}" type="pres">
      <dgm:prSet presAssocID="{E41163EC-9F9D-4403-9F0F-177C61EAF990}" presName="connectorText" presStyleLbl="sibTrans1D1" presStyleIdx="3" presStyleCnt="5"/>
      <dgm:spPr/>
    </dgm:pt>
    <dgm:pt modelId="{FBAC1C74-8B50-4F10-AC21-7056C1836B29}" type="pres">
      <dgm:prSet presAssocID="{34925962-4E6D-47AC-9103-3865650C2FA8}" presName="node" presStyleLbl="node1" presStyleIdx="4" presStyleCnt="6">
        <dgm:presLayoutVars>
          <dgm:bulletEnabled val="1"/>
        </dgm:presLayoutVars>
      </dgm:prSet>
      <dgm:spPr/>
    </dgm:pt>
    <dgm:pt modelId="{D2BEFA99-2E5B-4E1B-BC79-A95C8D9EA71D}" type="pres">
      <dgm:prSet presAssocID="{3E03C045-EF8F-402C-B197-B07756FCEEED}" presName="sibTrans" presStyleLbl="sibTrans1D1" presStyleIdx="4" presStyleCnt="5"/>
      <dgm:spPr/>
    </dgm:pt>
    <dgm:pt modelId="{A1D9D1B2-59A2-46C0-BEEE-EC4089EDC8EC}" type="pres">
      <dgm:prSet presAssocID="{3E03C045-EF8F-402C-B197-B07756FCEEED}" presName="connectorText" presStyleLbl="sibTrans1D1" presStyleIdx="4" presStyleCnt="5"/>
      <dgm:spPr/>
    </dgm:pt>
    <dgm:pt modelId="{DBF04FE9-8104-4DE2-AC55-CE25002E4A3D}" type="pres">
      <dgm:prSet presAssocID="{26CCFE6E-78E4-41EB-B61C-BC5667CAA73E}" presName="node" presStyleLbl="node1" presStyleIdx="5" presStyleCnt="6">
        <dgm:presLayoutVars>
          <dgm:bulletEnabled val="1"/>
        </dgm:presLayoutVars>
      </dgm:prSet>
      <dgm:spPr/>
    </dgm:pt>
  </dgm:ptLst>
  <dgm:cxnLst>
    <dgm:cxn modelId="{91C40200-7CEB-4E04-A43A-B0AE40D973E0}" type="presOf" srcId="{39DE79A1-64AA-4DAA-BD88-232CE44E5D44}" destId="{14590D86-7BCA-4DD1-8D0A-44B51BB8D96D}" srcOrd="1" destOrd="0" presId="urn:microsoft.com/office/officeart/2016/7/layout/RepeatingBendingProcessNew"/>
    <dgm:cxn modelId="{F10A8613-8D83-4DB3-8E95-AF15B17A2399}" type="presOf" srcId="{5E699C8D-6760-4A17-A0CC-171998CD5894}" destId="{967774BB-F323-4A8E-A4EF-8172A2406819}" srcOrd="0" destOrd="0" presId="urn:microsoft.com/office/officeart/2016/7/layout/RepeatingBendingProcessNew"/>
    <dgm:cxn modelId="{775C1B1D-460D-4969-9F7D-3A7A4CBAC42B}" type="presOf" srcId="{3E03C045-EF8F-402C-B197-B07756FCEEED}" destId="{A1D9D1B2-59A2-46C0-BEEE-EC4089EDC8EC}" srcOrd="1" destOrd="0" presId="urn:microsoft.com/office/officeart/2016/7/layout/RepeatingBendingProcessNew"/>
    <dgm:cxn modelId="{DD950A41-FA98-4F64-B955-24D2C1F78264}" srcId="{9C32E948-BCF7-4D73-98EC-4D2D468F7630}" destId="{26CCFE6E-78E4-41EB-B61C-BC5667CAA73E}" srcOrd="5" destOrd="0" parTransId="{FAA2EE2A-1350-4E0A-AD9E-D97276C0491F}" sibTransId="{8463CE53-6D77-483E-BD76-439570F419F3}"/>
    <dgm:cxn modelId="{7E782A46-6EE3-447B-96CD-DB4C7FB34F3E}" type="presOf" srcId="{E41163EC-9F9D-4403-9F0F-177C61EAF990}" destId="{5E06E723-2105-4E06-85FC-C9382D50BC30}" srcOrd="1" destOrd="0" presId="urn:microsoft.com/office/officeart/2016/7/layout/RepeatingBendingProcessNew"/>
    <dgm:cxn modelId="{CC0F8446-4360-445D-B98B-CC30B245B7D1}" type="presOf" srcId="{BD7F3871-8161-4723-B107-31944646A5CB}" destId="{B2D8082B-5DB2-4418-9C22-3CAA889B2958}" srcOrd="0" destOrd="0" presId="urn:microsoft.com/office/officeart/2016/7/layout/RepeatingBendingProcessNew"/>
    <dgm:cxn modelId="{987B2D47-D04C-4974-99DB-7FFFF4B400F7}" type="presOf" srcId="{9C32E948-BCF7-4D73-98EC-4D2D468F7630}" destId="{88CBCA03-D340-4D62-9ECF-508784B55FC0}" srcOrd="0" destOrd="0" presId="urn:microsoft.com/office/officeart/2016/7/layout/RepeatingBendingProcessNew"/>
    <dgm:cxn modelId="{114E0A4E-8CA2-4795-8D8D-3C14F57502A6}" type="presOf" srcId="{3E03C045-EF8F-402C-B197-B07756FCEEED}" destId="{D2BEFA99-2E5B-4E1B-BC79-A95C8D9EA71D}" srcOrd="0" destOrd="0" presId="urn:microsoft.com/office/officeart/2016/7/layout/RepeatingBendingProcessNew"/>
    <dgm:cxn modelId="{6E690F50-0BB2-4098-B847-2C80249EAA00}" type="presOf" srcId="{39DE79A1-64AA-4DAA-BD88-232CE44E5D44}" destId="{6569AEEC-5806-4FE4-9F9C-2630E9D4187C}" srcOrd="0" destOrd="0" presId="urn:microsoft.com/office/officeart/2016/7/layout/RepeatingBendingProcessNew"/>
    <dgm:cxn modelId="{99C93187-BC69-4466-BCB5-90F5D20B6BBF}" type="presOf" srcId="{1E45766B-AA55-4547-8D67-17AADDF21103}" destId="{7F95B1F3-F75B-4D91-940F-5035FD594F12}" srcOrd="0" destOrd="0" presId="urn:microsoft.com/office/officeart/2016/7/layout/RepeatingBendingProcessNew"/>
    <dgm:cxn modelId="{BC7B0499-CEF3-4FC5-9DB3-C985CA00E3AC}" type="presOf" srcId="{F5724B14-D7F2-4B6D-9FD5-26BF21D8DB75}" destId="{E3FB5743-D78D-4BEE-B1E5-35A7974279E3}" srcOrd="0" destOrd="0" presId="urn:microsoft.com/office/officeart/2016/7/layout/RepeatingBendingProcessNew"/>
    <dgm:cxn modelId="{A16D5EAC-2ECC-47B7-87BC-0549C88E17CD}" type="presOf" srcId="{2AC50589-600B-4F95-87A9-AC5B0B3284C6}" destId="{45A5C152-C24F-419C-950D-B935E4B07FDF}" srcOrd="1" destOrd="0" presId="urn:microsoft.com/office/officeart/2016/7/layout/RepeatingBendingProcessNew"/>
    <dgm:cxn modelId="{C89E95AC-A522-438B-B283-BA040CD621CB}" type="presOf" srcId="{26CCFE6E-78E4-41EB-B61C-BC5667CAA73E}" destId="{DBF04FE9-8104-4DE2-AC55-CE25002E4A3D}" srcOrd="0" destOrd="0" presId="urn:microsoft.com/office/officeart/2016/7/layout/RepeatingBendingProcessNew"/>
    <dgm:cxn modelId="{921252B2-7BE2-4AC7-BEBF-C4B7F5B63B11}" srcId="{9C32E948-BCF7-4D73-98EC-4D2D468F7630}" destId="{34925962-4E6D-47AC-9103-3865650C2FA8}" srcOrd="4" destOrd="0" parTransId="{9378064D-D62A-43CC-AC3A-1E925000930A}" sibTransId="{3E03C045-EF8F-402C-B197-B07756FCEEED}"/>
    <dgm:cxn modelId="{18DD1FB3-8E45-4505-9772-B8CB88C54A7D}" srcId="{9C32E948-BCF7-4D73-98EC-4D2D468F7630}" destId="{FACDAA5F-F7AA-4436-803A-7FCDDD8A3B45}" srcOrd="0" destOrd="0" parTransId="{80E85F95-6FAD-4D86-A656-B94B4C45E491}" sibTransId="{F5724B14-D7F2-4B6D-9FD5-26BF21D8DB75}"/>
    <dgm:cxn modelId="{413651BA-6B4A-4A5A-9D19-5C52E9066352}" type="presOf" srcId="{FACDAA5F-F7AA-4436-803A-7FCDDD8A3B45}" destId="{048BD424-F52A-44A6-8BEF-1D6D2B5D0341}" srcOrd="0" destOrd="0" presId="urn:microsoft.com/office/officeart/2016/7/layout/RepeatingBendingProcessNew"/>
    <dgm:cxn modelId="{C59F4FBB-AA58-46C0-ADA9-23739A6E8FF3}" type="presOf" srcId="{34925962-4E6D-47AC-9103-3865650C2FA8}" destId="{FBAC1C74-8B50-4F10-AC21-7056C1836B29}" srcOrd="0" destOrd="0" presId="urn:microsoft.com/office/officeart/2016/7/layout/RepeatingBendingProcessNew"/>
    <dgm:cxn modelId="{C38030CC-B47F-4591-B15A-2222BA17238E}" type="presOf" srcId="{2AC50589-600B-4F95-87A9-AC5B0B3284C6}" destId="{A235A696-CCF8-4EA1-8EF5-782B27748999}" srcOrd="0" destOrd="0" presId="urn:microsoft.com/office/officeart/2016/7/layout/RepeatingBendingProcessNew"/>
    <dgm:cxn modelId="{4FBE48CE-2888-4133-BFD6-1ADCD3D601B9}" srcId="{9C32E948-BCF7-4D73-98EC-4D2D468F7630}" destId="{1E45766B-AA55-4547-8D67-17AADDF21103}" srcOrd="1" destOrd="0" parTransId="{335476B3-A596-4BE6-BCD8-46DDC6EDA4AE}" sibTransId="{39DE79A1-64AA-4DAA-BD88-232CE44E5D44}"/>
    <dgm:cxn modelId="{1DE774DB-98A2-4947-83DA-92F2E7A69D7C}" type="presOf" srcId="{F5724B14-D7F2-4B6D-9FD5-26BF21D8DB75}" destId="{060561C6-7F86-431D-8D66-CF7DF8771591}" srcOrd="1" destOrd="0" presId="urn:microsoft.com/office/officeart/2016/7/layout/RepeatingBendingProcessNew"/>
    <dgm:cxn modelId="{2B6100E7-C602-4385-9AD2-618CF5F54F0A}" srcId="{9C32E948-BCF7-4D73-98EC-4D2D468F7630}" destId="{5E699C8D-6760-4A17-A0CC-171998CD5894}" srcOrd="2" destOrd="0" parTransId="{ADB79D69-6DD1-48E1-A184-BABC65C152D4}" sibTransId="{2AC50589-600B-4F95-87A9-AC5B0B3284C6}"/>
    <dgm:cxn modelId="{8FE8BAE9-715D-4A6C-85A2-FE67F64766BD}" srcId="{9C32E948-BCF7-4D73-98EC-4D2D468F7630}" destId="{BD7F3871-8161-4723-B107-31944646A5CB}" srcOrd="3" destOrd="0" parTransId="{4FA1C53D-8F53-498D-88A8-11E9ECB900A7}" sibTransId="{E41163EC-9F9D-4403-9F0F-177C61EAF990}"/>
    <dgm:cxn modelId="{DDBD74F7-3E4A-490B-860B-59B2AB753C4F}" type="presOf" srcId="{E41163EC-9F9D-4403-9F0F-177C61EAF990}" destId="{4FE23735-C505-46C2-B6F2-6742E16652A7}" srcOrd="0" destOrd="0" presId="urn:microsoft.com/office/officeart/2016/7/layout/RepeatingBendingProcessNew"/>
    <dgm:cxn modelId="{835B5D0D-D046-4C8C-AF7F-E5D097263A85}" type="presParOf" srcId="{88CBCA03-D340-4D62-9ECF-508784B55FC0}" destId="{048BD424-F52A-44A6-8BEF-1D6D2B5D0341}" srcOrd="0" destOrd="0" presId="urn:microsoft.com/office/officeart/2016/7/layout/RepeatingBendingProcessNew"/>
    <dgm:cxn modelId="{7251B23C-02B9-4261-B0FB-ACDAE150F029}" type="presParOf" srcId="{88CBCA03-D340-4D62-9ECF-508784B55FC0}" destId="{E3FB5743-D78D-4BEE-B1E5-35A7974279E3}" srcOrd="1" destOrd="0" presId="urn:microsoft.com/office/officeart/2016/7/layout/RepeatingBendingProcessNew"/>
    <dgm:cxn modelId="{CCADE648-4A57-4CF2-838E-78CC05185D73}" type="presParOf" srcId="{E3FB5743-D78D-4BEE-B1E5-35A7974279E3}" destId="{060561C6-7F86-431D-8D66-CF7DF8771591}" srcOrd="0" destOrd="0" presId="urn:microsoft.com/office/officeart/2016/7/layout/RepeatingBendingProcessNew"/>
    <dgm:cxn modelId="{8BF24780-A2FB-46BC-972F-E9FA2736A0BC}" type="presParOf" srcId="{88CBCA03-D340-4D62-9ECF-508784B55FC0}" destId="{7F95B1F3-F75B-4D91-940F-5035FD594F12}" srcOrd="2" destOrd="0" presId="urn:microsoft.com/office/officeart/2016/7/layout/RepeatingBendingProcessNew"/>
    <dgm:cxn modelId="{C0BDB4EC-9B64-4BCA-AAED-2FB1FE027A20}" type="presParOf" srcId="{88CBCA03-D340-4D62-9ECF-508784B55FC0}" destId="{6569AEEC-5806-4FE4-9F9C-2630E9D4187C}" srcOrd="3" destOrd="0" presId="urn:microsoft.com/office/officeart/2016/7/layout/RepeatingBendingProcessNew"/>
    <dgm:cxn modelId="{A2C31207-784B-4824-9D89-04B958302147}" type="presParOf" srcId="{6569AEEC-5806-4FE4-9F9C-2630E9D4187C}" destId="{14590D86-7BCA-4DD1-8D0A-44B51BB8D96D}" srcOrd="0" destOrd="0" presId="urn:microsoft.com/office/officeart/2016/7/layout/RepeatingBendingProcessNew"/>
    <dgm:cxn modelId="{12945478-9A7B-4D65-8EB7-AB2A2448613F}" type="presParOf" srcId="{88CBCA03-D340-4D62-9ECF-508784B55FC0}" destId="{967774BB-F323-4A8E-A4EF-8172A2406819}" srcOrd="4" destOrd="0" presId="urn:microsoft.com/office/officeart/2016/7/layout/RepeatingBendingProcessNew"/>
    <dgm:cxn modelId="{D6E35F00-1BC4-4CFF-AEB9-B0C9AC53EECB}" type="presParOf" srcId="{88CBCA03-D340-4D62-9ECF-508784B55FC0}" destId="{A235A696-CCF8-4EA1-8EF5-782B27748999}" srcOrd="5" destOrd="0" presId="urn:microsoft.com/office/officeart/2016/7/layout/RepeatingBendingProcessNew"/>
    <dgm:cxn modelId="{579BB2BB-1429-40F4-BE6C-1D8644495712}" type="presParOf" srcId="{A235A696-CCF8-4EA1-8EF5-782B27748999}" destId="{45A5C152-C24F-419C-950D-B935E4B07FDF}" srcOrd="0" destOrd="0" presId="urn:microsoft.com/office/officeart/2016/7/layout/RepeatingBendingProcessNew"/>
    <dgm:cxn modelId="{988B24B8-E561-4E2F-99E7-50980B591CB9}" type="presParOf" srcId="{88CBCA03-D340-4D62-9ECF-508784B55FC0}" destId="{B2D8082B-5DB2-4418-9C22-3CAA889B2958}" srcOrd="6" destOrd="0" presId="urn:microsoft.com/office/officeart/2016/7/layout/RepeatingBendingProcessNew"/>
    <dgm:cxn modelId="{D1D7AE13-DE01-4E7D-8AF0-BDD271DFA80B}" type="presParOf" srcId="{88CBCA03-D340-4D62-9ECF-508784B55FC0}" destId="{4FE23735-C505-46C2-B6F2-6742E16652A7}" srcOrd="7" destOrd="0" presId="urn:microsoft.com/office/officeart/2016/7/layout/RepeatingBendingProcessNew"/>
    <dgm:cxn modelId="{750799BE-C8A5-4B6E-B973-9475588C53C3}" type="presParOf" srcId="{4FE23735-C505-46C2-B6F2-6742E16652A7}" destId="{5E06E723-2105-4E06-85FC-C9382D50BC30}" srcOrd="0" destOrd="0" presId="urn:microsoft.com/office/officeart/2016/7/layout/RepeatingBendingProcessNew"/>
    <dgm:cxn modelId="{DB1FC764-F4AA-4FA9-A600-DF1E3DAFE87D}" type="presParOf" srcId="{88CBCA03-D340-4D62-9ECF-508784B55FC0}" destId="{FBAC1C74-8B50-4F10-AC21-7056C1836B29}" srcOrd="8" destOrd="0" presId="urn:microsoft.com/office/officeart/2016/7/layout/RepeatingBendingProcessNew"/>
    <dgm:cxn modelId="{DC34256F-FF38-4290-B84B-C7C29F574AE8}" type="presParOf" srcId="{88CBCA03-D340-4D62-9ECF-508784B55FC0}" destId="{D2BEFA99-2E5B-4E1B-BC79-A95C8D9EA71D}" srcOrd="9" destOrd="0" presId="urn:microsoft.com/office/officeart/2016/7/layout/RepeatingBendingProcessNew"/>
    <dgm:cxn modelId="{231F8433-10F1-4C38-BE8F-BC6B214BBE6B}" type="presParOf" srcId="{D2BEFA99-2E5B-4E1B-BC79-A95C8D9EA71D}" destId="{A1D9D1B2-59A2-46C0-BEEE-EC4089EDC8EC}" srcOrd="0" destOrd="0" presId="urn:microsoft.com/office/officeart/2016/7/layout/RepeatingBendingProcessNew"/>
    <dgm:cxn modelId="{090468C3-1817-4074-BE18-A813AD265D99}" type="presParOf" srcId="{88CBCA03-D340-4D62-9ECF-508784B55FC0}" destId="{DBF04FE9-8104-4DE2-AC55-CE25002E4A3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3FACB0-B5CC-432A-99CC-3BCADEF7C3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8D10D0-FACA-43A2-9A8A-8C1FA8E58F67}">
      <dgm:prSet/>
      <dgm:spPr/>
      <dgm:t>
        <a:bodyPr/>
        <a:lstStyle/>
        <a:p>
          <a:r>
            <a:rPr lang="pt-BR" b="1" dirty="0"/>
            <a:t>γεννηθῇ (gennēthē)</a:t>
          </a:r>
          <a:r>
            <a:rPr lang="pt-BR" dirty="0"/>
            <a:t> — “ser gerado” → ação </a:t>
          </a:r>
          <a:r>
            <a:rPr lang="pt-BR" b="1" dirty="0"/>
            <a:t>passiva</a:t>
          </a:r>
          <a:r>
            <a:rPr lang="pt-BR" dirty="0"/>
            <a:t> (algo que acontece ao homem).</a:t>
          </a:r>
          <a:endParaRPr lang="en-US" dirty="0"/>
        </a:p>
      </dgm:t>
    </dgm:pt>
    <dgm:pt modelId="{C20C8F50-8DA9-4300-BAED-6A40B242D670}" type="parTrans" cxnId="{AA3B4ACD-4E3A-4609-A961-E12342A1B583}">
      <dgm:prSet/>
      <dgm:spPr/>
      <dgm:t>
        <a:bodyPr/>
        <a:lstStyle/>
        <a:p>
          <a:endParaRPr lang="en-US"/>
        </a:p>
      </dgm:t>
    </dgm:pt>
    <dgm:pt modelId="{8FE5063A-11F7-431A-A4FB-ABEBBD98EC59}" type="sibTrans" cxnId="{AA3B4ACD-4E3A-4609-A961-E12342A1B583}">
      <dgm:prSet/>
      <dgm:spPr/>
      <dgm:t>
        <a:bodyPr/>
        <a:lstStyle/>
        <a:p>
          <a:endParaRPr lang="en-US"/>
        </a:p>
      </dgm:t>
    </dgm:pt>
    <dgm:pt modelId="{A36698CF-E998-4965-A6F5-DD53B69F8C5F}">
      <dgm:prSet/>
      <dgm:spPr/>
      <dgm:t>
        <a:bodyPr/>
        <a:lstStyle/>
        <a:p>
          <a:r>
            <a:rPr lang="pt-BR" b="1" dirty="0"/>
            <a:t>ἄνωθεν (anōthen)</a:t>
          </a:r>
          <a:r>
            <a:rPr lang="pt-BR" dirty="0"/>
            <a:t> — “do alto”, “de cima”, “novamente”.</a:t>
          </a:r>
          <a:endParaRPr lang="en-US" dirty="0"/>
        </a:p>
      </dgm:t>
    </dgm:pt>
    <dgm:pt modelId="{B638B5CD-803D-496E-B7FA-127D7B50E3A1}" type="parTrans" cxnId="{98E6D1DF-2710-46CF-8045-2CB8605A2D07}">
      <dgm:prSet/>
      <dgm:spPr/>
      <dgm:t>
        <a:bodyPr/>
        <a:lstStyle/>
        <a:p>
          <a:endParaRPr lang="en-US"/>
        </a:p>
      </dgm:t>
    </dgm:pt>
    <dgm:pt modelId="{C2A32248-41D6-447C-949A-5AD46A995C4D}" type="sibTrans" cxnId="{98E6D1DF-2710-46CF-8045-2CB8605A2D07}">
      <dgm:prSet/>
      <dgm:spPr/>
      <dgm:t>
        <a:bodyPr/>
        <a:lstStyle/>
        <a:p>
          <a:endParaRPr lang="en-US"/>
        </a:p>
      </dgm:t>
    </dgm:pt>
    <dgm:pt modelId="{115EB6CF-A909-4D6F-BFC7-B8743C6007A7}">
      <dgm:prSet/>
      <dgm:spPr/>
      <dgm:t>
        <a:bodyPr/>
        <a:lstStyle/>
        <a:p>
          <a:pPr rtl="0"/>
          <a:r>
            <a:rPr lang="pt-BR" b="1" dirty="0">
              <a:solidFill>
                <a:schemeClr val="tx1"/>
              </a:solidFill>
            </a:rPr>
            <a:t>O novo nascimento</a:t>
          </a:r>
          <a:r>
            <a:rPr lang="pt-BR" dirty="0">
              <a:solidFill>
                <a:schemeClr val="tx1"/>
              </a:solidFill>
            </a:rPr>
            <a:t>:</a:t>
          </a:r>
          <a:r>
            <a:rPr lang="pt-BR" dirty="0">
              <a:latin typeface="Trebuchet MS" panose="020B0603020202020204"/>
            </a:rPr>
            <a:t> </a:t>
          </a:r>
          <a:r>
            <a:rPr lang="pt-BR" dirty="0"/>
            <a:t>Não procede da carne</a:t>
          </a:r>
          <a:r>
            <a:rPr lang="pt-BR" dirty="0">
              <a:latin typeface="Trebuchet MS" panose="020B0603020202020204"/>
            </a:rPr>
            <a:t>; </a:t>
          </a:r>
          <a:r>
            <a:rPr lang="pt-BR" dirty="0"/>
            <a:t>Não é produzido pela religião</a:t>
          </a:r>
          <a:endParaRPr lang="en-US" dirty="0"/>
        </a:p>
      </dgm:t>
    </dgm:pt>
    <dgm:pt modelId="{F325BE18-E2F4-47AE-A64A-24E65C3384C5}" type="parTrans" cxnId="{2191CC4E-171C-46E7-B28B-7CC3832B8431}">
      <dgm:prSet/>
      <dgm:spPr/>
      <dgm:t>
        <a:bodyPr/>
        <a:lstStyle/>
        <a:p>
          <a:endParaRPr lang="en-US"/>
        </a:p>
      </dgm:t>
    </dgm:pt>
    <dgm:pt modelId="{AD7BF638-4025-475C-B9A9-29C45931A7A3}" type="sibTrans" cxnId="{2191CC4E-171C-46E7-B28B-7CC3832B8431}">
      <dgm:prSet/>
      <dgm:spPr/>
      <dgm:t>
        <a:bodyPr/>
        <a:lstStyle/>
        <a:p>
          <a:endParaRPr lang="en-US"/>
        </a:p>
      </dgm:t>
    </dgm:pt>
    <dgm:pt modelId="{F873482F-8C34-4FC0-B3FD-998745C64FDB}">
      <dgm:prSet/>
      <dgm:spPr/>
      <dgm:t>
        <a:bodyPr/>
        <a:lstStyle/>
        <a:p>
          <a:pPr rtl="0"/>
          <a:r>
            <a:rPr lang="pt-BR" dirty="0"/>
            <a:t>Não nasce do esforço humano</a:t>
          </a:r>
          <a:r>
            <a:rPr lang="pt-BR" dirty="0">
              <a:latin typeface="Trebuchet MS" panose="020B0603020202020204"/>
            </a:rPr>
            <a:t>; </a:t>
          </a:r>
          <a:r>
            <a:rPr lang="pt-BR" dirty="0"/>
            <a:t>Vem </a:t>
          </a:r>
          <a:r>
            <a:rPr lang="pt-BR" b="1" dirty="0"/>
            <a:t>do céu para o homem</a:t>
          </a:r>
          <a:endParaRPr lang="en-US" dirty="0"/>
        </a:p>
      </dgm:t>
    </dgm:pt>
    <dgm:pt modelId="{3E35BEDF-4304-4A5C-9F0C-0D770F6EDE79}" type="parTrans" cxnId="{69D492AA-DB88-4655-A8D7-4689EE977951}">
      <dgm:prSet/>
      <dgm:spPr/>
      <dgm:t>
        <a:bodyPr/>
        <a:lstStyle/>
        <a:p>
          <a:endParaRPr lang="en-US"/>
        </a:p>
      </dgm:t>
    </dgm:pt>
    <dgm:pt modelId="{DDC29820-8B92-4D73-824F-FBF2D5FFC378}" type="sibTrans" cxnId="{69D492AA-DB88-4655-A8D7-4689EE977951}">
      <dgm:prSet/>
      <dgm:spPr/>
      <dgm:t>
        <a:bodyPr/>
        <a:lstStyle/>
        <a:p>
          <a:endParaRPr lang="en-US"/>
        </a:p>
      </dgm:t>
    </dgm:pt>
    <dgm:pt modelId="{D6D86C48-363B-472D-B6EE-C12028F08CA0}">
      <dgm:prSet/>
      <dgm:spPr/>
      <dgm:t>
        <a:bodyPr/>
        <a:lstStyle/>
        <a:p>
          <a:pPr rtl="0"/>
          <a:r>
            <a:rPr lang="pt-BR" dirty="0"/>
            <a:t>Tito 3.5</a:t>
          </a:r>
          <a:r>
            <a:rPr lang="pt-BR" dirty="0">
              <a:latin typeface="Trebuchet MS" panose="020B0603020202020204"/>
            </a:rPr>
            <a:t>: </a:t>
          </a:r>
          <a:r>
            <a:rPr lang="pt-BR" b="1" dirty="0"/>
            <a:t>πα</a:t>
          </a:r>
          <a:r>
            <a:rPr lang="pt-BR" b="1" dirty="0" err="1"/>
            <a:t>λιγγενεσί</a:t>
          </a:r>
          <a:r>
            <a:rPr lang="pt-BR" b="1" dirty="0"/>
            <a:t>α (palingenesia)</a:t>
          </a:r>
          <a:r>
            <a:rPr lang="pt-BR" dirty="0"/>
            <a:t> — recriação, reinício ontológico.</a:t>
          </a:r>
          <a:endParaRPr lang="en-US" dirty="0"/>
        </a:p>
      </dgm:t>
    </dgm:pt>
    <dgm:pt modelId="{C8268C0F-6499-4A4A-B150-F188EFA549E3}" type="parTrans" cxnId="{30082063-CD5E-4071-8F0C-0D182049D8D1}">
      <dgm:prSet/>
      <dgm:spPr/>
      <dgm:t>
        <a:bodyPr/>
        <a:lstStyle/>
        <a:p>
          <a:endParaRPr lang="en-US"/>
        </a:p>
      </dgm:t>
    </dgm:pt>
    <dgm:pt modelId="{13A4B1B0-72AC-4AA9-974A-59FFF24C2042}" type="sibTrans" cxnId="{30082063-CD5E-4071-8F0C-0D182049D8D1}">
      <dgm:prSet/>
      <dgm:spPr/>
      <dgm:t>
        <a:bodyPr/>
        <a:lstStyle/>
        <a:p>
          <a:endParaRPr lang="en-US"/>
        </a:p>
      </dgm:t>
    </dgm:pt>
    <dgm:pt modelId="{A88AC473-4B9C-4F20-B273-3D7BAD95C7B2}" type="pres">
      <dgm:prSet presAssocID="{1D3FACB0-B5CC-432A-99CC-3BCADEF7C314}" presName="vert0" presStyleCnt="0">
        <dgm:presLayoutVars>
          <dgm:dir/>
          <dgm:animOne val="branch"/>
          <dgm:animLvl val="lvl"/>
        </dgm:presLayoutVars>
      </dgm:prSet>
      <dgm:spPr/>
    </dgm:pt>
    <dgm:pt modelId="{A1BA6A63-0A2E-43E7-8C42-130668F25ED7}" type="pres">
      <dgm:prSet presAssocID="{428D10D0-FACA-43A2-9A8A-8C1FA8E58F67}" presName="thickLine" presStyleLbl="alignNode1" presStyleIdx="0" presStyleCnt="5"/>
      <dgm:spPr/>
    </dgm:pt>
    <dgm:pt modelId="{5EC3AC69-1518-4064-90A2-B02FBA64BD36}" type="pres">
      <dgm:prSet presAssocID="{428D10D0-FACA-43A2-9A8A-8C1FA8E58F67}" presName="horz1" presStyleCnt="0"/>
      <dgm:spPr/>
    </dgm:pt>
    <dgm:pt modelId="{323D7B84-0B92-42CC-BA91-A6B673D15CFD}" type="pres">
      <dgm:prSet presAssocID="{428D10D0-FACA-43A2-9A8A-8C1FA8E58F67}" presName="tx1" presStyleLbl="revTx" presStyleIdx="0" presStyleCnt="5"/>
      <dgm:spPr/>
    </dgm:pt>
    <dgm:pt modelId="{C4167943-C00E-4FA7-BD15-C445716B6608}" type="pres">
      <dgm:prSet presAssocID="{428D10D0-FACA-43A2-9A8A-8C1FA8E58F67}" presName="vert1" presStyleCnt="0"/>
      <dgm:spPr/>
    </dgm:pt>
    <dgm:pt modelId="{D6036A6A-BB96-40AD-8764-7C56E58D9D72}" type="pres">
      <dgm:prSet presAssocID="{A36698CF-E998-4965-A6F5-DD53B69F8C5F}" presName="thickLine" presStyleLbl="alignNode1" presStyleIdx="1" presStyleCnt="5"/>
      <dgm:spPr/>
    </dgm:pt>
    <dgm:pt modelId="{E623F9A1-5002-4769-AB83-E3AE81EBF204}" type="pres">
      <dgm:prSet presAssocID="{A36698CF-E998-4965-A6F5-DD53B69F8C5F}" presName="horz1" presStyleCnt="0"/>
      <dgm:spPr/>
    </dgm:pt>
    <dgm:pt modelId="{377E46FE-314D-4FAF-8B59-BDC9FDAE14ED}" type="pres">
      <dgm:prSet presAssocID="{A36698CF-E998-4965-A6F5-DD53B69F8C5F}" presName="tx1" presStyleLbl="revTx" presStyleIdx="1" presStyleCnt="5"/>
      <dgm:spPr/>
    </dgm:pt>
    <dgm:pt modelId="{BAD4AD6E-4600-4614-A14C-A17F43715EDC}" type="pres">
      <dgm:prSet presAssocID="{A36698CF-E998-4965-A6F5-DD53B69F8C5F}" presName="vert1" presStyleCnt="0"/>
      <dgm:spPr/>
    </dgm:pt>
    <dgm:pt modelId="{81261E3C-AA27-418C-9B16-FDD7D77D7CD6}" type="pres">
      <dgm:prSet presAssocID="{115EB6CF-A909-4D6F-BFC7-B8743C6007A7}" presName="thickLine" presStyleLbl="alignNode1" presStyleIdx="2" presStyleCnt="5"/>
      <dgm:spPr/>
    </dgm:pt>
    <dgm:pt modelId="{055CC10F-33A8-4DE6-A097-7BB6D40ED566}" type="pres">
      <dgm:prSet presAssocID="{115EB6CF-A909-4D6F-BFC7-B8743C6007A7}" presName="horz1" presStyleCnt="0"/>
      <dgm:spPr/>
    </dgm:pt>
    <dgm:pt modelId="{E5058969-4462-43AD-B6FB-938E09411438}" type="pres">
      <dgm:prSet presAssocID="{115EB6CF-A909-4D6F-BFC7-B8743C6007A7}" presName="tx1" presStyleLbl="revTx" presStyleIdx="2" presStyleCnt="5"/>
      <dgm:spPr/>
    </dgm:pt>
    <dgm:pt modelId="{66733CCF-6B52-4A8E-9641-71DAEC43D612}" type="pres">
      <dgm:prSet presAssocID="{115EB6CF-A909-4D6F-BFC7-B8743C6007A7}" presName="vert1" presStyleCnt="0"/>
      <dgm:spPr/>
    </dgm:pt>
    <dgm:pt modelId="{8F1D662F-6F70-4E5A-ADA3-9CFBB883C9E6}" type="pres">
      <dgm:prSet presAssocID="{F873482F-8C34-4FC0-B3FD-998745C64FDB}" presName="thickLine" presStyleLbl="alignNode1" presStyleIdx="3" presStyleCnt="5"/>
      <dgm:spPr/>
    </dgm:pt>
    <dgm:pt modelId="{B6863174-A7F0-4A56-A3D3-25381CE15F83}" type="pres">
      <dgm:prSet presAssocID="{F873482F-8C34-4FC0-B3FD-998745C64FDB}" presName="horz1" presStyleCnt="0"/>
      <dgm:spPr/>
    </dgm:pt>
    <dgm:pt modelId="{6DC88170-E776-4E4D-BE3F-3F6C325BA13C}" type="pres">
      <dgm:prSet presAssocID="{F873482F-8C34-4FC0-B3FD-998745C64FDB}" presName="tx1" presStyleLbl="revTx" presStyleIdx="3" presStyleCnt="5"/>
      <dgm:spPr/>
    </dgm:pt>
    <dgm:pt modelId="{607D9A06-38B9-458E-A541-8C2E6EA9A8C7}" type="pres">
      <dgm:prSet presAssocID="{F873482F-8C34-4FC0-B3FD-998745C64FDB}" presName="vert1" presStyleCnt="0"/>
      <dgm:spPr/>
    </dgm:pt>
    <dgm:pt modelId="{7243CD35-E34B-42A0-8EB3-C3336A93A158}" type="pres">
      <dgm:prSet presAssocID="{D6D86C48-363B-472D-B6EE-C12028F08CA0}" presName="thickLine" presStyleLbl="alignNode1" presStyleIdx="4" presStyleCnt="5"/>
      <dgm:spPr/>
    </dgm:pt>
    <dgm:pt modelId="{DD2A5B63-6F89-45BB-8207-6637185635EB}" type="pres">
      <dgm:prSet presAssocID="{D6D86C48-363B-472D-B6EE-C12028F08CA0}" presName="horz1" presStyleCnt="0"/>
      <dgm:spPr/>
    </dgm:pt>
    <dgm:pt modelId="{152ECF96-4FF7-42DE-96FF-9F2A019BCFC5}" type="pres">
      <dgm:prSet presAssocID="{D6D86C48-363B-472D-B6EE-C12028F08CA0}" presName="tx1" presStyleLbl="revTx" presStyleIdx="4" presStyleCnt="5"/>
      <dgm:spPr/>
    </dgm:pt>
    <dgm:pt modelId="{9ED59590-C612-457D-A927-EF5940030065}" type="pres">
      <dgm:prSet presAssocID="{D6D86C48-363B-472D-B6EE-C12028F08CA0}" presName="vert1" presStyleCnt="0"/>
      <dgm:spPr/>
    </dgm:pt>
  </dgm:ptLst>
  <dgm:cxnLst>
    <dgm:cxn modelId="{F879562E-01D8-4288-A0D5-425D821F11CC}" type="presOf" srcId="{A36698CF-E998-4965-A6F5-DD53B69F8C5F}" destId="{377E46FE-314D-4FAF-8B59-BDC9FDAE14ED}" srcOrd="0" destOrd="0" presId="urn:microsoft.com/office/officeart/2008/layout/LinedList"/>
    <dgm:cxn modelId="{30082063-CD5E-4071-8F0C-0D182049D8D1}" srcId="{1D3FACB0-B5CC-432A-99CC-3BCADEF7C314}" destId="{D6D86C48-363B-472D-B6EE-C12028F08CA0}" srcOrd="4" destOrd="0" parTransId="{C8268C0F-6499-4A4A-B150-F188EFA549E3}" sibTransId="{13A4B1B0-72AC-4AA9-974A-59FFF24C2042}"/>
    <dgm:cxn modelId="{F26FA264-33A8-434B-B29D-62DD99B871B4}" type="presOf" srcId="{428D10D0-FACA-43A2-9A8A-8C1FA8E58F67}" destId="{323D7B84-0B92-42CC-BA91-A6B673D15CFD}" srcOrd="0" destOrd="0" presId="urn:microsoft.com/office/officeart/2008/layout/LinedList"/>
    <dgm:cxn modelId="{3B1D716B-C3FA-440F-AA3A-BF25057999B5}" type="presOf" srcId="{F873482F-8C34-4FC0-B3FD-998745C64FDB}" destId="{6DC88170-E776-4E4D-BE3F-3F6C325BA13C}" srcOrd="0" destOrd="0" presId="urn:microsoft.com/office/officeart/2008/layout/LinedList"/>
    <dgm:cxn modelId="{2191CC4E-171C-46E7-B28B-7CC3832B8431}" srcId="{1D3FACB0-B5CC-432A-99CC-3BCADEF7C314}" destId="{115EB6CF-A909-4D6F-BFC7-B8743C6007A7}" srcOrd="2" destOrd="0" parTransId="{F325BE18-E2F4-47AE-A64A-24E65C3384C5}" sibTransId="{AD7BF638-4025-475C-B9A9-29C45931A7A3}"/>
    <dgm:cxn modelId="{54C59A4F-A817-4FB8-9018-6806BD1FF1A3}" type="presOf" srcId="{D6D86C48-363B-472D-B6EE-C12028F08CA0}" destId="{152ECF96-4FF7-42DE-96FF-9F2A019BCFC5}" srcOrd="0" destOrd="0" presId="urn:microsoft.com/office/officeart/2008/layout/LinedList"/>
    <dgm:cxn modelId="{8304D48D-4CE2-4A5D-A1F3-E22A24B44553}" type="presOf" srcId="{1D3FACB0-B5CC-432A-99CC-3BCADEF7C314}" destId="{A88AC473-4B9C-4F20-B273-3D7BAD95C7B2}" srcOrd="0" destOrd="0" presId="urn:microsoft.com/office/officeart/2008/layout/LinedList"/>
    <dgm:cxn modelId="{69D492AA-DB88-4655-A8D7-4689EE977951}" srcId="{1D3FACB0-B5CC-432A-99CC-3BCADEF7C314}" destId="{F873482F-8C34-4FC0-B3FD-998745C64FDB}" srcOrd="3" destOrd="0" parTransId="{3E35BEDF-4304-4A5C-9F0C-0D770F6EDE79}" sibTransId="{DDC29820-8B92-4D73-824F-FBF2D5FFC378}"/>
    <dgm:cxn modelId="{AA3B4ACD-4E3A-4609-A961-E12342A1B583}" srcId="{1D3FACB0-B5CC-432A-99CC-3BCADEF7C314}" destId="{428D10D0-FACA-43A2-9A8A-8C1FA8E58F67}" srcOrd="0" destOrd="0" parTransId="{C20C8F50-8DA9-4300-BAED-6A40B242D670}" sibTransId="{8FE5063A-11F7-431A-A4FB-ABEBBD98EC59}"/>
    <dgm:cxn modelId="{98E6D1DF-2710-46CF-8045-2CB8605A2D07}" srcId="{1D3FACB0-B5CC-432A-99CC-3BCADEF7C314}" destId="{A36698CF-E998-4965-A6F5-DD53B69F8C5F}" srcOrd="1" destOrd="0" parTransId="{B638B5CD-803D-496E-B7FA-127D7B50E3A1}" sibTransId="{C2A32248-41D6-447C-949A-5AD46A995C4D}"/>
    <dgm:cxn modelId="{20468FF1-8038-49F7-B16A-714F1F72CA6B}" type="presOf" srcId="{115EB6CF-A909-4D6F-BFC7-B8743C6007A7}" destId="{E5058969-4462-43AD-B6FB-938E09411438}" srcOrd="0" destOrd="0" presId="urn:microsoft.com/office/officeart/2008/layout/LinedList"/>
    <dgm:cxn modelId="{68289186-A74F-4CC8-AEAC-31A44C46E28D}" type="presParOf" srcId="{A88AC473-4B9C-4F20-B273-3D7BAD95C7B2}" destId="{A1BA6A63-0A2E-43E7-8C42-130668F25ED7}" srcOrd="0" destOrd="0" presId="urn:microsoft.com/office/officeart/2008/layout/LinedList"/>
    <dgm:cxn modelId="{1F902C08-D6D5-495C-9F8E-9C3C9493E85C}" type="presParOf" srcId="{A88AC473-4B9C-4F20-B273-3D7BAD95C7B2}" destId="{5EC3AC69-1518-4064-90A2-B02FBA64BD36}" srcOrd="1" destOrd="0" presId="urn:microsoft.com/office/officeart/2008/layout/LinedList"/>
    <dgm:cxn modelId="{4C0655B7-CF91-4109-B188-515F82C8FB1C}" type="presParOf" srcId="{5EC3AC69-1518-4064-90A2-B02FBA64BD36}" destId="{323D7B84-0B92-42CC-BA91-A6B673D15CFD}" srcOrd="0" destOrd="0" presId="urn:microsoft.com/office/officeart/2008/layout/LinedList"/>
    <dgm:cxn modelId="{2A13659B-2832-420D-AEEC-27EFD1EF1866}" type="presParOf" srcId="{5EC3AC69-1518-4064-90A2-B02FBA64BD36}" destId="{C4167943-C00E-4FA7-BD15-C445716B6608}" srcOrd="1" destOrd="0" presId="urn:microsoft.com/office/officeart/2008/layout/LinedList"/>
    <dgm:cxn modelId="{FC244C16-D6E2-47F5-924D-96CE38D82E31}" type="presParOf" srcId="{A88AC473-4B9C-4F20-B273-3D7BAD95C7B2}" destId="{D6036A6A-BB96-40AD-8764-7C56E58D9D72}" srcOrd="2" destOrd="0" presId="urn:microsoft.com/office/officeart/2008/layout/LinedList"/>
    <dgm:cxn modelId="{7F44115F-6089-4FF1-B4B8-A96657D81D75}" type="presParOf" srcId="{A88AC473-4B9C-4F20-B273-3D7BAD95C7B2}" destId="{E623F9A1-5002-4769-AB83-E3AE81EBF204}" srcOrd="3" destOrd="0" presId="urn:microsoft.com/office/officeart/2008/layout/LinedList"/>
    <dgm:cxn modelId="{6797FD0D-526D-443D-B1CD-849635628099}" type="presParOf" srcId="{E623F9A1-5002-4769-AB83-E3AE81EBF204}" destId="{377E46FE-314D-4FAF-8B59-BDC9FDAE14ED}" srcOrd="0" destOrd="0" presId="urn:microsoft.com/office/officeart/2008/layout/LinedList"/>
    <dgm:cxn modelId="{EDF3E18A-999F-452E-AD83-E928DCAFCF67}" type="presParOf" srcId="{E623F9A1-5002-4769-AB83-E3AE81EBF204}" destId="{BAD4AD6E-4600-4614-A14C-A17F43715EDC}" srcOrd="1" destOrd="0" presId="urn:microsoft.com/office/officeart/2008/layout/LinedList"/>
    <dgm:cxn modelId="{0F7AD5D3-098C-46EA-B3B3-D5E90FEBE22D}" type="presParOf" srcId="{A88AC473-4B9C-4F20-B273-3D7BAD95C7B2}" destId="{81261E3C-AA27-418C-9B16-FDD7D77D7CD6}" srcOrd="4" destOrd="0" presId="urn:microsoft.com/office/officeart/2008/layout/LinedList"/>
    <dgm:cxn modelId="{B03DC394-7337-4035-A6EB-A44A78E0A2DA}" type="presParOf" srcId="{A88AC473-4B9C-4F20-B273-3D7BAD95C7B2}" destId="{055CC10F-33A8-4DE6-A097-7BB6D40ED566}" srcOrd="5" destOrd="0" presId="urn:microsoft.com/office/officeart/2008/layout/LinedList"/>
    <dgm:cxn modelId="{8D0482EA-D474-4ABC-B506-BCC49B436592}" type="presParOf" srcId="{055CC10F-33A8-4DE6-A097-7BB6D40ED566}" destId="{E5058969-4462-43AD-B6FB-938E09411438}" srcOrd="0" destOrd="0" presId="urn:microsoft.com/office/officeart/2008/layout/LinedList"/>
    <dgm:cxn modelId="{DFC9F6A8-BB1D-4F6A-A292-0DFE6C4EFFAB}" type="presParOf" srcId="{055CC10F-33A8-4DE6-A097-7BB6D40ED566}" destId="{66733CCF-6B52-4A8E-9641-71DAEC43D612}" srcOrd="1" destOrd="0" presId="urn:microsoft.com/office/officeart/2008/layout/LinedList"/>
    <dgm:cxn modelId="{351D41F3-8085-4C9B-B7B9-588565988D2B}" type="presParOf" srcId="{A88AC473-4B9C-4F20-B273-3D7BAD95C7B2}" destId="{8F1D662F-6F70-4E5A-ADA3-9CFBB883C9E6}" srcOrd="6" destOrd="0" presId="urn:microsoft.com/office/officeart/2008/layout/LinedList"/>
    <dgm:cxn modelId="{D581FD79-9942-451E-8443-1EF1CE7AFFFD}" type="presParOf" srcId="{A88AC473-4B9C-4F20-B273-3D7BAD95C7B2}" destId="{B6863174-A7F0-4A56-A3D3-25381CE15F83}" srcOrd="7" destOrd="0" presId="urn:microsoft.com/office/officeart/2008/layout/LinedList"/>
    <dgm:cxn modelId="{E1341ABB-E5EB-4870-9C8C-DF531D9911E0}" type="presParOf" srcId="{B6863174-A7F0-4A56-A3D3-25381CE15F83}" destId="{6DC88170-E776-4E4D-BE3F-3F6C325BA13C}" srcOrd="0" destOrd="0" presId="urn:microsoft.com/office/officeart/2008/layout/LinedList"/>
    <dgm:cxn modelId="{1E84025C-6DFF-4C67-8D61-503AE5055259}" type="presParOf" srcId="{B6863174-A7F0-4A56-A3D3-25381CE15F83}" destId="{607D9A06-38B9-458E-A541-8C2E6EA9A8C7}" srcOrd="1" destOrd="0" presId="urn:microsoft.com/office/officeart/2008/layout/LinedList"/>
    <dgm:cxn modelId="{59FACE37-38B4-4550-95B9-19FAAC908146}" type="presParOf" srcId="{A88AC473-4B9C-4F20-B273-3D7BAD95C7B2}" destId="{7243CD35-E34B-42A0-8EB3-C3336A93A158}" srcOrd="8" destOrd="0" presId="urn:microsoft.com/office/officeart/2008/layout/LinedList"/>
    <dgm:cxn modelId="{FFDC26D2-F909-4D58-B0A1-3CFD3C0307AC}" type="presParOf" srcId="{A88AC473-4B9C-4F20-B273-3D7BAD95C7B2}" destId="{DD2A5B63-6F89-45BB-8207-6637185635EB}" srcOrd="9" destOrd="0" presId="urn:microsoft.com/office/officeart/2008/layout/LinedList"/>
    <dgm:cxn modelId="{E4D2EE82-A70A-4972-BE4C-C2C87CAC595C}" type="presParOf" srcId="{DD2A5B63-6F89-45BB-8207-6637185635EB}" destId="{152ECF96-4FF7-42DE-96FF-9F2A019BCFC5}" srcOrd="0" destOrd="0" presId="urn:microsoft.com/office/officeart/2008/layout/LinedList"/>
    <dgm:cxn modelId="{6E293692-639F-4ABD-BA77-E80637716A98}" type="presParOf" srcId="{DD2A5B63-6F89-45BB-8207-6637185635EB}" destId="{9ED59590-C612-457D-A927-EF59400300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0914D0-4E96-41A2-BE21-0B8C543A7FE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5D3E6D-D6A5-44BA-B588-349503DF63F8}">
      <dgm:prSet/>
      <dgm:spPr/>
      <dgm:t>
        <a:bodyPr/>
        <a:lstStyle/>
        <a:p>
          <a:r>
            <a:rPr lang="pt-BR"/>
            <a:t>Uso no mundo helenista:</a:t>
          </a:r>
          <a:endParaRPr lang="en-US"/>
        </a:p>
      </dgm:t>
    </dgm:pt>
    <dgm:pt modelId="{5AEF20F5-36AB-4B8D-9D51-631FF926F509}" type="parTrans" cxnId="{3DFF00B7-E5AE-4CEA-AB68-93B56B491AC9}">
      <dgm:prSet/>
      <dgm:spPr/>
      <dgm:t>
        <a:bodyPr/>
        <a:lstStyle/>
        <a:p>
          <a:endParaRPr lang="en-US"/>
        </a:p>
      </dgm:t>
    </dgm:pt>
    <dgm:pt modelId="{F7E5B281-1B55-4F54-9AB7-7F4CF63CB4F0}" type="sibTrans" cxnId="{3DFF00B7-E5AE-4CEA-AB68-93B56B491AC9}">
      <dgm:prSet/>
      <dgm:spPr/>
      <dgm:t>
        <a:bodyPr/>
        <a:lstStyle/>
        <a:p>
          <a:endParaRPr lang="en-US"/>
        </a:p>
      </dgm:t>
    </dgm:pt>
    <dgm:pt modelId="{0A914FD1-83DA-4706-9F54-4254E95DE8B0}">
      <dgm:prSet/>
      <dgm:spPr/>
      <dgm:t>
        <a:bodyPr/>
        <a:lstStyle/>
        <a:p>
          <a:r>
            <a:rPr lang="pt-BR"/>
            <a:t>renovação do universo</a:t>
          </a:r>
          <a:endParaRPr lang="en-US"/>
        </a:p>
      </dgm:t>
    </dgm:pt>
    <dgm:pt modelId="{84B8ED60-B167-46D3-AC98-8AC6D2A3C9A5}" type="parTrans" cxnId="{37EA4ED5-D3E9-4FA7-93E8-FAB1AC87D8ED}">
      <dgm:prSet/>
      <dgm:spPr/>
      <dgm:t>
        <a:bodyPr/>
        <a:lstStyle/>
        <a:p>
          <a:endParaRPr lang="en-US"/>
        </a:p>
      </dgm:t>
    </dgm:pt>
    <dgm:pt modelId="{7F210D09-E996-4606-ACE6-5A7C8FF36EA3}" type="sibTrans" cxnId="{37EA4ED5-D3E9-4FA7-93E8-FAB1AC87D8ED}">
      <dgm:prSet/>
      <dgm:spPr/>
      <dgm:t>
        <a:bodyPr/>
        <a:lstStyle/>
        <a:p>
          <a:endParaRPr lang="en-US"/>
        </a:p>
      </dgm:t>
    </dgm:pt>
    <dgm:pt modelId="{74828624-1680-43E3-A279-0C9E53FDFA42}">
      <dgm:prSet/>
      <dgm:spPr/>
      <dgm:t>
        <a:bodyPr/>
        <a:lstStyle/>
        <a:p>
          <a:r>
            <a:rPr lang="pt-BR"/>
            <a:t>restauração cósmica</a:t>
          </a:r>
          <a:endParaRPr lang="en-US"/>
        </a:p>
      </dgm:t>
    </dgm:pt>
    <dgm:pt modelId="{13FC438A-D913-47B9-B659-081D533B07B6}" type="parTrans" cxnId="{9EF71C88-5169-4862-AFE8-93057B75B141}">
      <dgm:prSet/>
      <dgm:spPr/>
      <dgm:t>
        <a:bodyPr/>
        <a:lstStyle/>
        <a:p>
          <a:endParaRPr lang="en-US"/>
        </a:p>
      </dgm:t>
    </dgm:pt>
    <dgm:pt modelId="{AC072AA4-56CA-4B5B-98D6-76AAD9376297}" type="sibTrans" cxnId="{9EF71C88-5169-4862-AFE8-93057B75B141}">
      <dgm:prSet/>
      <dgm:spPr/>
      <dgm:t>
        <a:bodyPr/>
        <a:lstStyle/>
        <a:p>
          <a:endParaRPr lang="en-US"/>
        </a:p>
      </dgm:t>
    </dgm:pt>
    <dgm:pt modelId="{180C1228-925C-4E2E-A40E-FB1F14BF7242}">
      <dgm:prSet/>
      <dgm:spPr/>
      <dgm:t>
        <a:bodyPr/>
        <a:lstStyle/>
        <a:p>
          <a:r>
            <a:rPr lang="pt-BR"/>
            <a:t>Mateus 19.28</a:t>
          </a:r>
          <a:endParaRPr lang="en-US"/>
        </a:p>
      </dgm:t>
    </dgm:pt>
    <dgm:pt modelId="{57CCAB1C-820F-44AD-8299-3F8A24D7E442}" type="parTrans" cxnId="{4E4EFC60-E600-4B0B-995F-FD988FE6D5EA}">
      <dgm:prSet/>
      <dgm:spPr/>
      <dgm:t>
        <a:bodyPr/>
        <a:lstStyle/>
        <a:p>
          <a:endParaRPr lang="en-US"/>
        </a:p>
      </dgm:t>
    </dgm:pt>
    <dgm:pt modelId="{6E237684-2CA9-4E06-8020-B3F7EAC61064}" type="sibTrans" cxnId="{4E4EFC60-E600-4B0B-995F-FD988FE6D5EA}">
      <dgm:prSet/>
      <dgm:spPr/>
      <dgm:t>
        <a:bodyPr/>
        <a:lstStyle/>
        <a:p>
          <a:endParaRPr lang="en-US"/>
        </a:p>
      </dgm:t>
    </dgm:pt>
    <dgm:pt modelId="{603DEEFA-E9A6-4BC9-B04D-9917904167E4}">
      <dgm:prSet/>
      <dgm:spPr/>
      <dgm:t>
        <a:bodyPr/>
        <a:lstStyle/>
        <a:p>
          <a:r>
            <a:rPr lang="pt-BR"/>
            <a:t>Jesus usa o mesmo termo para a restauração futura.</a:t>
          </a:r>
          <a:endParaRPr lang="en-US"/>
        </a:p>
      </dgm:t>
    </dgm:pt>
    <dgm:pt modelId="{A66F82D6-18F7-47F7-92E2-FD3AFBA0F0C3}" type="parTrans" cxnId="{7157875D-2E8E-4BAA-BC80-69D5E0C0D536}">
      <dgm:prSet/>
      <dgm:spPr/>
      <dgm:t>
        <a:bodyPr/>
        <a:lstStyle/>
        <a:p>
          <a:endParaRPr lang="en-US"/>
        </a:p>
      </dgm:t>
    </dgm:pt>
    <dgm:pt modelId="{E662608C-3DD8-4AB9-A876-25A34EDAF65D}" type="sibTrans" cxnId="{7157875D-2E8E-4BAA-BC80-69D5E0C0D536}">
      <dgm:prSet/>
      <dgm:spPr/>
      <dgm:t>
        <a:bodyPr/>
        <a:lstStyle/>
        <a:p>
          <a:endParaRPr lang="en-US"/>
        </a:p>
      </dgm:t>
    </dgm:pt>
    <dgm:pt modelId="{12419D88-6795-420D-A024-A6367CE8358C}">
      <dgm:prSet/>
      <dgm:spPr/>
      <dgm:t>
        <a:bodyPr/>
        <a:lstStyle/>
        <a:p>
          <a:r>
            <a:rPr lang="pt-BR"/>
            <a:t>Regeneração individual é antecipação da restauração cósmica.</a:t>
          </a:r>
          <a:endParaRPr lang="en-US"/>
        </a:p>
      </dgm:t>
    </dgm:pt>
    <dgm:pt modelId="{C24D1E6F-06AB-4897-80C2-1698405BDB14}" type="parTrans" cxnId="{3C4AE50A-CB3F-486A-A2DD-9BBE11FB7622}">
      <dgm:prSet/>
      <dgm:spPr/>
      <dgm:t>
        <a:bodyPr/>
        <a:lstStyle/>
        <a:p>
          <a:endParaRPr lang="en-US"/>
        </a:p>
      </dgm:t>
    </dgm:pt>
    <dgm:pt modelId="{BCB9A75C-9AA4-4540-B217-68DC101CFCBE}" type="sibTrans" cxnId="{3C4AE50A-CB3F-486A-A2DD-9BBE11FB7622}">
      <dgm:prSet/>
      <dgm:spPr/>
      <dgm:t>
        <a:bodyPr/>
        <a:lstStyle/>
        <a:p>
          <a:endParaRPr lang="en-US"/>
        </a:p>
      </dgm:t>
    </dgm:pt>
    <dgm:pt modelId="{D78C6DF8-706F-412E-8EAD-507BD00ECA50}" type="pres">
      <dgm:prSet presAssocID="{A30914D0-4E96-41A2-BE21-0B8C543A7FE7}" presName="linear" presStyleCnt="0">
        <dgm:presLayoutVars>
          <dgm:animLvl val="lvl"/>
          <dgm:resizeHandles val="exact"/>
        </dgm:presLayoutVars>
      </dgm:prSet>
      <dgm:spPr/>
    </dgm:pt>
    <dgm:pt modelId="{9B418EB1-4D0D-4D8F-B943-C0311AB9D87B}" type="pres">
      <dgm:prSet presAssocID="{1E5D3E6D-D6A5-44BA-B588-349503DF63F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22D0E83-A7D8-45C2-B3D9-68AF8722B1AC}" type="pres">
      <dgm:prSet presAssocID="{F7E5B281-1B55-4F54-9AB7-7F4CF63CB4F0}" presName="spacer" presStyleCnt="0"/>
      <dgm:spPr/>
    </dgm:pt>
    <dgm:pt modelId="{D67AC383-2EB1-474C-8EE0-4B54C1B0C6AC}" type="pres">
      <dgm:prSet presAssocID="{0A914FD1-83DA-4706-9F54-4254E95DE8B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88B4789-B2E5-41E3-B69A-F0708A134882}" type="pres">
      <dgm:prSet presAssocID="{7F210D09-E996-4606-ACE6-5A7C8FF36EA3}" presName="spacer" presStyleCnt="0"/>
      <dgm:spPr/>
    </dgm:pt>
    <dgm:pt modelId="{112740DA-A660-4641-AFFF-369AB21C1333}" type="pres">
      <dgm:prSet presAssocID="{74828624-1680-43E3-A279-0C9E53FDFA4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406969A-7C4A-4581-8BA8-238BBEC42F33}" type="pres">
      <dgm:prSet presAssocID="{AC072AA4-56CA-4B5B-98D6-76AAD9376297}" presName="spacer" presStyleCnt="0"/>
      <dgm:spPr/>
    </dgm:pt>
    <dgm:pt modelId="{419D4ECD-D956-406C-841B-4C0B0CBACD9F}" type="pres">
      <dgm:prSet presAssocID="{180C1228-925C-4E2E-A40E-FB1F14BF72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22FE232-3321-4088-AC3F-30588299E3D5}" type="pres">
      <dgm:prSet presAssocID="{6E237684-2CA9-4E06-8020-B3F7EAC61064}" presName="spacer" presStyleCnt="0"/>
      <dgm:spPr/>
    </dgm:pt>
    <dgm:pt modelId="{8885F9C4-2742-4930-AEAE-6957ABBBBD98}" type="pres">
      <dgm:prSet presAssocID="{603DEEFA-E9A6-4BC9-B04D-9917904167E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44B1F87-4D34-4B9E-B58F-AE246BE06637}" type="pres">
      <dgm:prSet presAssocID="{E662608C-3DD8-4AB9-A876-25A34EDAF65D}" presName="spacer" presStyleCnt="0"/>
      <dgm:spPr/>
    </dgm:pt>
    <dgm:pt modelId="{088B30F4-0B86-4C62-B77D-886853DBA87B}" type="pres">
      <dgm:prSet presAssocID="{12419D88-6795-420D-A024-A6367CE8358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C4AE50A-CB3F-486A-A2DD-9BBE11FB7622}" srcId="{A30914D0-4E96-41A2-BE21-0B8C543A7FE7}" destId="{12419D88-6795-420D-A024-A6367CE8358C}" srcOrd="5" destOrd="0" parTransId="{C24D1E6F-06AB-4897-80C2-1698405BDB14}" sibTransId="{BCB9A75C-9AA4-4540-B217-68DC101CFCBE}"/>
    <dgm:cxn modelId="{0B82A710-DAAC-48EF-929D-3844525B8063}" type="presOf" srcId="{0A914FD1-83DA-4706-9F54-4254E95DE8B0}" destId="{D67AC383-2EB1-474C-8EE0-4B54C1B0C6AC}" srcOrd="0" destOrd="0" presId="urn:microsoft.com/office/officeart/2005/8/layout/vList2"/>
    <dgm:cxn modelId="{67F45E25-CE65-40A9-B82E-52A143A47A0C}" type="presOf" srcId="{A30914D0-4E96-41A2-BE21-0B8C543A7FE7}" destId="{D78C6DF8-706F-412E-8EAD-507BD00ECA50}" srcOrd="0" destOrd="0" presId="urn:microsoft.com/office/officeart/2005/8/layout/vList2"/>
    <dgm:cxn modelId="{7157875D-2E8E-4BAA-BC80-69D5E0C0D536}" srcId="{A30914D0-4E96-41A2-BE21-0B8C543A7FE7}" destId="{603DEEFA-E9A6-4BC9-B04D-9917904167E4}" srcOrd="4" destOrd="0" parTransId="{A66F82D6-18F7-47F7-92E2-FD3AFBA0F0C3}" sibTransId="{E662608C-3DD8-4AB9-A876-25A34EDAF65D}"/>
    <dgm:cxn modelId="{4E4EFC60-E600-4B0B-995F-FD988FE6D5EA}" srcId="{A30914D0-4E96-41A2-BE21-0B8C543A7FE7}" destId="{180C1228-925C-4E2E-A40E-FB1F14BF7242}" srcOrd="3" destOrd="0" parTransId="{57CCAB1C-820F-44AD-8299-3F8A24D7E442}" sibTransId="{6E237684-2CA9-4E06-8020-B3F7EAC61064}"/>
    <dgm:cxn modelId="{C396D161-FDE4-4D26-902B-97E66E727B7F}" type="presOf" srcId="{74828624-1680-43E3-A279-0C9E53FDFA42}" destId="{112740DA-A660-4641-AFFF-369AB21C1333}" srcOrd="0" destOrd="0" presId="urn:microsoft.com/office/officeart/2005/8/layout/vList2"/>
    <dgm:cxn modelId="{BE4E3C80-42CD-4BBE-8D68-333D650C329F}" type="presOf" srcId="{12419D88-6795-420D-A024-A6367CE8358C}" destId="{088B30F4-0B86-4C62-B77D-886853DBA87B}" srcOrd="0" destOrd="0" presId="urn:microsoft.com/office/officeart/2005/8/layout/vList2"/>
    <dgm:cxn modelId="{DD5CCF82-0A9E-4DC3-93EF-E2DD95375F51}" type="presOf" srcId="{1E5D3E6D-D6A5-44BA-B588-349503DF63F8}" destId="{9B418EB1-4D0D-4D8F-B943-C0311AB9D87B}" srcOrd="0" destOrd="0" presId="urn:microsoft.com/office/officeart/2005/8/layout/vList2"/>
    <dgm:cxn modelId="{9EF71C88-5169-4862-AFE8-93057B75B141}" srcId="{A30914D0-4E96-41A2-BE21-0B8C543A7FE7}" destId="{74828624-1680-43E3-A279-0C9E53FDFA42}" srcOrd="2" destOrd="0" parTransId="{13FC438A-D913-47B9-B659-081D533B07B6}" sibTransId="{AC072AA4-56CA-4B5B-98D6-76AAD9376297}"/>
    <dgm:cxn modelId="{3DFF00B7-E5AE-4CEA-AB68-93B56B491AC9}" srcId="{A30914D0-4E96-41A2-BE21-0B8C543A7FE7}" destId="{1E5D3E6D-D6A5-44BA-B588-349503DF63F8}" srcOrd="0" destOrd="0" parTransId="{5AEF20F5-36AB-4B8D-9D51-631FF926F509}" sibTransId="{F7E5B281-1B55-4F54-9AB7-7F4CF63CB4F0}"/>
    <dgm:cxn modelId="{06A36CBB-79A4-42EF-A47B-AA6A1CC988D5}" type="presOf" srcId="{603DEEFA-E9A6-4BC9-B04D-9917904167E4}" destId="{8885F9C4-2742-4930-AEAE-6957ABBBBD98}" srcOrd="0" destOrd="0" presId="urn:microsoft.com/office/officeart/2005/8/layout/vList2"/>
    <dgm:cxn modelId="{37EA4ED5-D3E9-4FA7-93E8-FAB1AC87D8ED}" srcId="{A30914D0-4E96-41A2-BE21-0B8C543A7FE7}" destId="{0A914FD1-83DA-4706-9F54-4254E95DE8B0}" srcOrd="1" destOrd="0" parTransId="{84B8ED60-B167-46D3-AC98-8AC6D2A3C9A5}" sibTransId="{7F210D09-E996-4606-ACE6-5A7C8FF36EA3}"/>
    <dgm:cxn modelId="{A903F0FB-BF28-46A5-BFD6-21535B01DED0}" type="presOf" srcId="{180C1228-925C-4E2E-A40E-FB1F14BF7242}" destId="{419D4ECD-D956-406C-841B-4C0B0CBACD9F}" srcOrd="0" destOrd="0" presId="urn:microsoft.com/office/officeart/2005/8/layout/vList2"/>
    <dgm:cxn modelId="{4F9912BD-A455-48A2-A867-5FD743BD83D2}" type="presParOf" srcId="{D78C6DF8-706F-412E-8EAD-507BD00ECA50}" destId="{9B418EB1-4D0D-4D8F-B943-C0311AB9D87B}" srcOrd="0" destOrd="0" presId="urn:microsoft.com/office/officeart/2005/8/layout/vList2"/>
    <dgm:cxn modelId="{E2B5D847-CAEB-42D4-9C82-C69746F7549F}" type="presParOf" srcId="{D78C6DF8-706F-412E-8EAD-507BD00ECA50}" destId="{922D0E83-A7D8-45C2-B3D9-68AF8722B1AC}" srcOrd="1" destOrd="0" presId="urn:microsoft.com/office/officeart/2005/8/layout/vList2"/>
    <dgm:cxn modelId="{1652D02B-C1D6-4D20-AA3C-90543A391BFC}" type="presParOf" srcId="{D78C6DF8-706F-412E-8EAD-507BD00ECA50}" destId="{D67AC383-2EB1-474C-8EE0-4B54C1B0C6AC}" srcOrd="2" destOrd="0" presId="urn:microsoft.com/office/officeart/2005/8/layout/vList2"/>
    <dgm:cxn modelId="{15977C17-4F0D-440B-B407-31B0845DBB6A}" type="presParOf" srcId="{D78C6DF8-706F-412E-8EAD-507BD00ECA50}" destId="{088B4789-B2E5-41E3-B69A-F0708A134882}" srcOrd="3" destOrd="0" presId="urn:microsoft.com/office/officeart/2005/8/layout/vList2"/>
    <dgm:cxn modelId="{4481248B-87A3-46E9-B6F9-F03290952015}" type="presParOf" srcId="{D78C6DF8-706F-412E-8EAD-507BD00ECA50}" destId="{112740DA-A660-4641-AFFF-369AB21C1333}" srcOrd="4" destOrd="0" presId="urn:microsoft.com/office/officeart/2005/8/layout/vList2"/>
    <dgm:cxn modelId="{F6A8ABA5-BF56-4BDF-A2F5-B12054756529}" type="presParOf" srcId="{D78C6DF8-706F-412E-8EAD-507BD00ECA50}" destId="{A406969A-7C4A-4581-8BA8-238BBEC42F33}" srcOrd="5" destOrd="0" presId="urn:microsoft.com/office/officeart/2005/8/layout/vList2"/>
    <dgm:cxn modelId="{2672AFC1-F724-402E-9B9D-5A347DAD1F91}" type="presParOf" srcId="{D78C6DF8-706F-412E-8EAD-507BD00ECA50}" destId="{419D4ECD-D956-406C-841B-4C0B0CBACD9F}" srcOrd="6" destOrd="0" presId="urn:microsoft.com/office/officeart/2005/8/layout/vList2"/>
    <dgm:cxn modelId="{9B9ADCEE-F61C-4034-B598-AEAEF81B20E2}" type="presParOf" srcId="{D78C6DF8-706F-412E-8EAD-507BD00ECA50}" destId="{A22FE232-3321-4088-AC3F-30588299E3D5}" srcOrd="7" destOrd="0" presId="urn:microsoft.com/office/officeart/2005/8/layout/vList2"/>
    <dgm:cxn modelId="{DC4894BA-52B2-4EDE-B33C-440CDA54BA36}" type="presParOf" srcId="{D78C6DF8-706F-412E-8EAD-507BD00ECA50}" destId="{8885F9C4-2742-4930-AEAE-6957ABBBBD98}" srcOrd="8" destOrd="0" presId="urn:microsoft.com/office/officeart/2005/8/layout/vList2"/>
    <dgm:cxn modelId="{2689EE06-99AF-4C20-AC15-257C40B90B6E}" type="presParOf" srcId="{D78C6DF8-706F-412E-8EAD-507BD00ECA50}" destId="{A44B1F87-4D34-4B9E-B58F-AE246BE06637}" srcOrd="9" destOrd="0" presId="urn:microsoft.com/office/officeart/2005/8/layout/vList2"/>
    <dgm:cxn modelId="{2AFBDD2E-E992-44CD-974A-842CEBA4AA80}" type="presParOf" srcId="{D78C6DF8-706F-412E-8EAD-507BD00ECA50}" destId="{088B30F4-0B86-4C62-B77D-886853DBA8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52690-8319-43C9-BFAD-2F85DDA808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E2D60E-6B3B-4024-95A4-2DFC9A7DB219}">
      <dgm:prSet/>
      <dgm:spPr/>
      <dgm:t>
        <a:bodyPr/>
        <a:lstStyle/>
        <a:p>
          <a:r>
            <a:rPr lang="pt-BR"/>
            <a:t>Jesus não sugere → </a:t>
          </a:r>
          <a:r>
            <a:rPr lang="pt-BR" b="1"/>
            <a:t>Ele exige</a:t>
          </a:r>
          <a:r>
            <a:rPr lang="pt-BR"/>
            <a:t> (Jo 3.7).</a:t>
          </a:r>
          <a:endParaRPr lang="en-US"/>
        </a:p>
      </dgm:t>
    </dgm:pt>
    <dgm:pt modelId="{86D1E6C2-2BF3-4402-9120-CAD1304E180F}" type="parTrans" cxnId="{8C84ED80-0ED1-4535-91D2-7629AB238772}">
      <dgm:prSet/>
      <dgm:spPr/>
      <dgm:t>
        <a:bodyPr/>
        <a:lstStyle/>
        <a:p>
          <a:endParaRPr lang="en-US"/>
        </a:p>
      </dgm:t>
    </dgm:pt>
    <dgm:pt modelId="{829EB3BE-CDE9-4B03-A1EB-2B3018907A0F}" type="sibTrans" cxnId="{8C84ED80-0ED1-4535-91D2-7629AB238772}">
      <dgm:prSet/>
      <dgm:spPr/>
      <dgm:t>
        <a:bodyPr/>
        <a:lstStyle/>
        <a:p>
          <a:endParaRPr lang="en-US"/>
        </a:p>
      </dgm:t>
    </dgm:pt>
    <dgm:pt modelId="{78B3488C-2686-4573-91B0-AA2116CE9F50}">
      <dgm:prSet/>
      <dgm:spPr/>
      <dgm:t>
        <a:bodyPr/>
        <a:lstStyle/>
        <a:p>
          <a:r>
            <a:rPr lang="pt-BR"/>
            <a:t>Sem novo nascimento:</a:t>
          </a:r>
          <a:endParaRPr lang="en-US"/>
        </a:p>
      </dgm:t>
    </dgm:pt>
    <dgm:pt modelId="{774298C7-2E78-45D2-B8CF-886ACD954B39}" type="parTrans" cxnId="{D7F074E1-2D99-4667-A14D-9D1B73A0CFBD}">
      <dgm:prSet/>
      <dgm:spPr/>
      <dgm:t>
        <a:bodyPr/>
        <a:lstStyle/>
        <a:p>
          <a:endParaRPr lang="en-US"/>
        </a:p>
      </dgm:t>
    </dgm:pt>
    <dgm:pt modelId="{B4EEEDC1-B2C8-4EA4-95BB-090AE934C94E}" type="sibTrans" cxnId="{D7F074E1-2D99-4667-A14D-9D1B73A0CFBD}">
      <dgm:prSet/>
      <dgm:spPr/>
      <dgm:t>
        <a:bodyPr/>
        <a:lstStyle/>
        <a:p>
          <a:endParaRPr lang="en-US"/>
        </a:p>
      </dgm:t>
    </dgm:pt>
    <dgm:pt modelId="{6578FBD9-924A-4DAB-B045-C90ABC6ED766}">
      <dgm:prSet/>
      <dgm:spPr/>
      <dgm:t>
        <a:bodyPr/>
        <a:lstStyle/>
        <a:p>
          <a:r>
            <a:rPr lang="pt-BR"/>
            <a:t>Não se vê o Reino</a:t>
          </a:r>
          <a:endParaRPr lang="en-US"/>
        </a:p>
      </dgm:t>
    </dgm:pt>
    <dgm:pt modelId="{E82ABC87-3D0D-421C-A7D4-B6499D35CD9A}" type="parTrans" cxnId="{7F2D3462-F933-4E32-9266-60F0907C4F9D}">
      <dgm:prSet/>
      <dgm:spPr/>
      <dgm:t>
        <a:bodyPr/>
        <a:lstStyle/>
        <a:p>
          <a:endParaRPr lang="en-US"/>
        </a:p>
      </dgm:t>
    </dgm:pt>
    <dgm:pt modelId="{7975B217-096E-48CD-A294-F08A2D5BBA2C}" type="sibTrans" cxnId="{7F2D3462-F933-4E32-9266-60F0907C4F9D}">
      <dgm:prSet/>
      <dgm:spPr/>
      <dgm:t>
        <a:bodyPr/>
        <a:lstStyle/>
        <a:p>
          <a:endParaRPr lang="en-US"/>
        </a:p>
      </dgm:t>
    </dgm:pt>
    <dgm:pt modelId="{705F6E3B-D828-476B-AB69-6D5EFB22EC37}">
      <dgm:prSet/>
      <dgm:spPr/>
      <dgm:t>
        <a:bodyPr/>
        <a:lstStyle/>
        <a:p>
          <a:r>
            <a:rPr lang="pt-BR"/>
            <a:t>Não se entra no Reino</a:t>
          </a:r>
          <a:endParaRPr lang="en-US"/>
        </a:p>
      </dgm:t>
    </dgm:pt>
    <dgm:pt modelId="{89656194-814C-4DC8-9CE0-73A9D9F267C8}" type="parTrans" cxnId="{D45031CE-487D-471F-B73C-A670726F51C9}">
      <dgm:prSet/>
      <dgm:spPr/>
      <dgm:t>
        <a:bodyPr/>
        <a:lstStyle/>
        <a:p>
          <a:endParaRPr lang="en-US"/>
        </a:p>
      </dgm:t>
    </dgm:pt>
    <dgm:pt modelId="{6A95F80D-5EF2-4B7C-B2F4-7062BAB39F91}" type="sibTrans" cxnId="{D45031CE-487D-471F-B73C-A670726F51C9}">
      <dgm:prSet/>
      <dgm:spPr/>
      <dgm:t>
        <a:bodyPr/>
        <a:lstStyle/>
        <a:p>
          <a:endParaRPr lang="en-US"/>
        </a:p>
      </dgm:t>
    </dgm:pt>
    <dgm:pt modelId="{ECA791F3-0A7E-44B7-873F-2EBB8C9A8B7D}">
      <dgm:prSet/>
      <dgm:spPr/>
      <dgm:t>
        <a:bodyPr/>
        <a:lstStyle/>
        <a:p>
          <a:r>
            <a:rPr lang="pt-BR"/>
            <a:t>Não se discerne o Reino</a:t>
          </a:r>
          <a:endParaRPr lang="en-US"/>
        </a:p>
      </dgm:t>
    </dgm:pt>
    <dgm:pt modelId="{4C7C7F8E-0E10-47B1-B9A9-2D9E6CBF5D43}" type="parTrans" cxnId="{9251E2BB-B810-4A3D-83BA-744DC7368349}">
      <dgm:prSet/>
      <dgm:spPr/>
      <dgm:t>
        <a:bodyPr/>
        <a:lstStyle/>
        <a:p>
          <a:endParaRPr lang="en-US"/>
        </a:p>
      </dgm:t>
    </dgm:pt>
    <dgm:pt modelId="{441FA1C6-C811-45A3-91B4-723B9A54E4F6}" type="sibTrans" cxnId="{9251E2BB-B810-4A3D-83BA-744DC7368349}">
      <dgm:prSet/>
      <dgm:spPr/>
      <dgm:t>
        <a:bodyPr/>
        <a:lstStyle/>
        <a:p>
          <a:endParaRPr lang="en-US"/>
        </a:p>
      </dgm:t>
    </dgm:pt>
    <dgm:pt modelId="{4AC70353-65CB-4DBC-9287-A9087FD1AB3F}">
      <dgm:prSet/>
      <dgm:spPr/>
      <dgm:t>
        <a:bodyPr/>
        <a:lstStyle/>
        <a:p>
          <a:r>
            <a:rPr lang="pt-BR"/>
            <a:t>Mt 18.3 — “converter-se” → mudança radical de direção.</a:t>
          </a:r>
          <a:br>
            <a:rPr lang="pt-BR"/>
          </a:br>
          <a:r>
            <a:rPr lang="pt-BR"/>
            <a:t>Gl 6.15 — nem circuncisão, nem incircuncisão, </a:t>
          </a:r>
          <a:r>
            <a:rPr lang="pt-BR" b="1"/>
            <a:t>mas nova criatura</a:t>
          </a:r>
          <a:r>
            <a:rPr lang="pt-BR"/>
            <a:t>.</a:t>
          </a:r>
          <a:endParaRPr lang="en-US"/>
        </a:p>
      </dgm:t>
    </dgm:pt>
    <dgm:pt modelId="{E474C075-1DC9-43EB-A3EE-36CBE513DD92}" type="parTrans" cxnId="{B2109023-D61A-452D-8839-0A2BCF5F7B6F}">
      <dgm:prSet/>
      <dgm:spPr/>
      <dgm:t>
        <a:bodyPr/>
        <a:lstStyle/>
        <a:p>
          <a:endParaRPr lang="en-US"/>
        </a:p>
      </dgm:t>
    </dgm:pt>
    <dgm:pt modelId="{4B6663D3-A5D3-46D9-B1BD-2DA85C7B9839}" type="sibTrans" cxnId="{B2109023-D61A-452D-8839-0A2BCF5F7B6F}">
      <dgm:prSet/>
      <dgm:spPr/>
      <dgm:t>
        <a:bodyPr/>
        <a:lstStyle/>
        <a:p>
          <a:endParaRPr lang="en-US"/>
        </a:p>
      </dgm:t>
    </dgm:pt>
    <dgm:pt modelId="{7C89FDAE-9EF7-4F8D-B352-9B526C729EEB}" type="pres">
      <dgm:prSet presAssocID="{83352690-8319-43C9-BFAD-2F85DDA80809}" presName="vert0" presStyleCnt="0">
        <dgm:presLayoutVars>
          <dgm:dir/>
          <dgm:animOne val="branch"/>
          <dgm:animLvl val="lvl"/>
        </dgm:presLayoutVars>
      </dgm:prSet>
      <dgm:spPr/>
    </dgm:pt>
    <dgm:pt modelId="{71C4CC7B-3989-4E60-8262-71D2CDC06597}" type="pres">
      <dgm:prSet presAssocID="{D7E2D60E-6B3B-4024-95A4-2DFC9A7DB219}" presName="thickLine" presStyleLbl="alignNode1" presStyleIdx="0" presStyleCnt="6"/>
      <dgm:spPr/>
    </dgm:pt>
    <dgm:pt modelId="{F2EC0DBD-D2EA-49BA-82F0-029410B77B56}" type="pres">
      <dgm:prSet presAssocID="{D7E2D60E-6B3B-4024-95A4-2DFC9A7DB219}" presName="horz1" presStyleCnt="0"/>
      <dgm:spPr/>
    </dgm:pt>
    <dgm:pt modelId="{EFCBD483-9BE0-4206-BF8E-BEA98478CFB0}" type="pres">
      <dgm:prSet presAssocID="{D7E2D60E-6B3B-4024-95A4-2DFC9A7DB219}" presName="tx1" presStyleLbl="revTx" presStyleIdx="0" presStyleCnt="6"/>
      <dgm:spPr/>
    </dgm:pt>
    <dgm:pt modelId="{06EA219D-2179-41F3-9AD8-D182D580A889}" type="pres">
      <dgm:prSet presAssocID="{D7E2D60E-6B3B-4024-95A4-2DFC9A7DB219}" presName="vert1" presStyleCnt="0"/>
      <dgm:spPr/>
    </dgm:pt>
    <dgm:pt modelId="{10E5ED54-6D21-4E10-B333-1CBEDF5D2A6A}" type="pres">
      <dgm:prSet presAssocID="{78B3488C-2686-4573-91B0-AA2116CE9F50}" presName="thickLine" presStyleLbl="alignNode1" presStyleIdx="1" presStyleCnt="6"/>
      <dgm:spPr/>
    </dgm:pt>
    <dgm:pt modelId="{C72CA87E-884B-40F3-999E-80806220CA22}" type="pres">
      <dgm:prSet presAssocID="{78B3488C-2686-4573-91B0-AA2116CE9F50}" presName="horz1" presStyleCnt="0"/>
      <dgm:spPr/>
    </dgm:pt>
    <dgm:pt modelId="{35E62E8F-4FC9-4EF2-98D2-243DF37D9DF8}" type="pres">
      <dgm:prSet presAssocID="{78B3488C-2686-4573-91B0-AA2116CE9F50}" presName="tx1" presStyleLbl="revTx" presStyleIdx="1" presStyleCnt="6"/>
      <dgm:spPr/>
    </dgm:pt>
    <dgm:pt modelId="{24A08DC9-E9F8-43DD-BDFD-E127FEC02997}" type="pres">
      <dgm:prSet presAssocID="{78B3488C-2686-4573-91B0-AA2116CE9F50}" presName="vert1" presStyleCnt="0"/>
      <dgm:spPr/>
    </dgm:pt>
    <dgm:pt modelId="{7546036B-2E16-4317-A06B-F966FB757440}" type="pres">
      <dgm:prSet presAssocID="{6578FBD9-924A-4DAB-B045-C90ABC6ED766}" presName="thickLine" presStyleLbl="alignNode1" presStyleIdx="2" presStyleCnt="6"/>
      <dgm:spPr/>
    </dgm:pt>
    <dgm:pt modelId="{64481FEF-580F-4223-80D0-D3D38A6B068A}" type="pres">
      <dgm:prSet presAssocID="{6578FBD9-924A-4DAB-B045-C90ABC6ED766}" presName="horz1" presStyleCnt="0"/>
      <dgm:spPr/>
    </dgm:pt>
    <dgm:pt modelId="{B91095FE-CDEA-4A00-B69E-9BAB38CD7A74}" type="pres">
      <dgm:prSet presAssocID="{6578FBD9-924A-4DAB-B045-C90ABC6ED766}" presName="tx1" presStyleLbl="revTx" presStyleIdx="2" presStyleCnt="6"/>
      <dgm:spPr/>
    </dgm:pt>
    <dgm:pt modelId="{6F0F6FD7-7661-4805-9F69-867582E5B2B9}" type="pres">
      <dgm:prSet presAssocID="{6578FBD9-924A-4DAB-B045-C90ABC6ED766}" presName="vert1" presStyleCnt="0"/>
      <dgm:spPr/>
    </dgm:pt>
    <dgm:pt modelId="{0999453D-C29D-41F7-9BA0-4B93BF7B3C79}" type="pres">
      <dgm:prSet presAssocID="{705F6E3B-D828-476B-AB69-6D5EFB22EC37}" presName="thickLine" presStyleLbl="alignNode1" presStyleIdx="3" presStyleCnt="6"/>
      <dgm:spPr/>
    </dgm:pt>
    <dgm:pt modelId="{30341285-0301-4FC0-BEC6-981893A8DC56}" type="pres">
      <dgm:prSet presAssocID="{705F6E3B-D828-476B-AB69-6D5EFB22EC37}" presName="horz1" presStyleCnt="0"/>
      <dgm:spPr/>
    </dgm:pt>
    <dgm:pt modelId="{52174135-8FD7-4949-81DF-3C44938A2A4B}" type="pres">
      <dgm:prSet presAssocID="{705F6E3B-D828-476B-AB69-6D5EFB22EC37}" presName="tx1" presStyleLbl="revTx" presStyleIdx="3" presStyleCnt="6"/>
      <dgm:spPr/>
    </dgm:pt>
    <dgm:pt modelId="{4643E4BC-E064-4AF4-87B5-5E17CD18BECF}" type="pres">
      <dgm:prSet presAssocID="{705F6E3B-D828-476B-AB69-6D5EFB22EC37}" presName="vert1" presStyleCnt="0"/>
      <dgm:spPr/>
    </dgm:pt>
    <dgm:pt modelId="{CCF0166A-93E9-43E6-AE9B-86B4F7414165}" type="pres">
      <dgm:prSet presAssocID="{ECA791F3-0A7E-44B7-873F-2EBB8C9A8B7D}" presName="thickLine" presStyleLbl="alignNode1" presStyleIdx="4" presStyleCnt="6"/>
      <dgm:spPr/>
    </dgm:pt>
    <dgm:pt modelId="{DD94A981-2BEB-4BD1-9CDD-CF45ACA68117}" type="pres">
      <dgm:prSet presAssocID="{ECA791F3-0A7E-44B7-873F-2EBB8C9A8B7D}" presName="horz1" presStyleCnt="0"/>
      <dgm:spPr/>
    </dgm:pt>
    <dgm:pt modelId="{684B6A1E-F43A-4BCF-AD32-C74FCB1A9A62}" type="pres">
      <dgm:prSet presAssocID="{ECA791F3-0A7E-44B7-873F-2EBB8C9A8B7D}" presName="tx1" presStyleLbl="revTx" presStyleIdx="4" presStyleCnt="6"/>
      <dgm:spPr/>
    </dgm:pt>
    <dgm:pt modelId="{14CEC490-53B8-4815-9DBB-DF6574443276}" type="pres">
      <dgm:prSet presAssocID="{ECA791F3-0A7E-44B7-873F-2EBB8C9A8B7D}" presName="vert1" presStyleCnt="0"/>
      <dgm:spPr/>
    </dgm:pt>
    <dgm:pt modelId="{CDF5F957-CCDA-40F1-A109-A863E9B9935F}" type="pres">
      <dgm:prSet presAssocID="{4AC70353-65CB-4DBC-9287-A9087FD1AB3F}" presName="thickLine" presStyleLbl="alignNode1" presStyleIdx="5" presStyleCnt="6"/>
      <dgm:spPr/>
    </dgm:pt>
    <dgm:pt modelId="{514BD3AB-4674-4A98-AE63-B4548CFB31C5}" type="pres">
      <dgm:prSet presAssocID="{4AC70353-65CB-4DBC-9287-A9087FD1AB3F}" presName="horz1" presStyleCnt="0"/>
      <dgm:spPr/>
    </dgm:pt>
    <dgm:pt modelId="{C5A6A4CB-9875-49D2-B15A-C90BBCBCE3DA}" type="pres">
      <dgm:prSet presAssocID="{4AC70353-65CB-4DBC-9287-A9087FD1AB3F}" presName="tx1" presStyleLbl="revTx" presStyleIdx="5" presStyleCnt="6"/>
      <dgm:spPr/>
    </dgm:pt>
    <dgm:pt modelId="{2AEB376B-589E-4E97-B858-A1FCCF2AB37E}" type="pres">
      <dgm:prSet presAssocID="{4AC70353-65CB-4DBC-9287-A9087FD1AB3F}" presName="vert1" presStyleCnt="0"/>
      <dgm:spPr/>
    </dgm:pt>
  </dgm:ptLst>
  <dgm:cxnLst>
    <dgm:cxn modelId="{95779B15-83F4-42D8-A7C4-E23B5BB14CA0}" type="presOf" srcId="{D7E2D60E-6B3B-4024-95A4-2DFC9A7DB219}" destId="{EFCBD483-9BE0-4206-BF8E-BEA98478CFB0}" srcOrd="0" destOrd="0" presId="urn:microsoft.com/office/officeart/2008/layout/LinedList"/>
    <dgm:cxn modelId="{B2109023-D61A-452D-8839-0A2BCF5F7B6F}" srcId="{83352690-8319-43C9-BFAD-2F85DDA80809}" destId="{4AC70353-65CB-4DBC-9287-A9087FD1AB3F}" srcOrd="5" destOrd="0" parTransId="{E474C075-1DC9-43EB-A3EE-36CBE513DD92}" sibTransId="{4B6663D3-A5D3-46D9-B1BD-2DA85C7B9839}"/>
    <dgm:cxn modelId="{7F2D3462-F933-4E32-9266-60F0907C4F9D}" srcId="{83352690-8319-43C9-BFAD-2F85DDA80809}" destId="{6578FBD9-924A-4DAB-B045-C90ABC6ED766}" srcOrd="2" destOrd="0" parTransId="{E82ABC87-3D0D-421C-A7D4-B6499D35CD9A}" sibTransId="{7975B217-096E-48CD-A294-F08A2D5BBA2C}"/>
    <dgm:cxn modelId="{F68D926B-CA08-4C61-A6FA-E3F42F9E64C7}" type="presOf" srcId="{705F6E3B-D828-476B-AB69-6D5EFB22EC37}" destId="{52174135-8FD7-4949-81DF-3C44938A2A4B}" srcOrd="0" destOrd="0" presId="urn:microsoft.com/office/officeart/2008/layout/LinedList"/>
    <dgm:cxn modelId="{642B787E-F570-44FF-84FC-E2FDF37BF9A6}" type="presOf" srcId="{78B3488C-2686-4573-91B0-AA2116CE9F50}" destId="{35E62E8F-4FC9-4EF2-98D2-243DF37D9DF8}" srcOrd="0" destOrd="0" presId="urn:microsoft.com/office/officeart/2008/layout/LinedList"/>
    <dgm:cxn modelId="{8C84ED80-0ED1-4535-91D2-7629AB238772}" srcId="{83352690-8319-43C9-BFAD-2F85DDA80809}" destId="{D7E2D60E-6B3B-4024-95A4-2DFC9A7DB219}" srcOrd="0" destOrd="0" parTransId="{86D1E6C2-2BF3-4402-9120-CAD1304E180F}" sibTransId="{829EB3BE-CDE9-4B03-A1EB-2B3018907A0F}"/>
    <dgm:cxn modelId="{75B0D599-5154-4AAF-A72B-0F73CF72646D}" type="presOf" srcId="{4AC70353-65CB-4DBC-9287-A9087FD1AB3F}" destId="{C5A6A4CB-9875-49D2-B15A-C90BBCBCE3DA}" srcOrd="0" destOrd="0" presId="urn:microsoft.com/office/officeart/2008/layout/LinedList"/>
    <dgm:cxn modelId="{1BF185AE-5C49-459A-855F-1F2AE8BA9D4B}" type="presOf" srcId="{6578FBD9-924A-4DAB-B045-C90ABC6ED766}" destId="{B91095FE-CDEA-4A00-B69E-9BAB38CD7A74}" srcOrd="0" destOrd="0" presId="urn:microsoft.com/office/officeart/2008/layout/LinedList"/>
    <dgm:cxn modelId="{9251E2BB-B810-4A3D-83BA-744DC7368349}" srcId="{83352690-8319-43C9-BFAD-2F85DDA80809}" destId="{ECA791F3-0A7E-44B7-873F-2EBB8C9A8B7D}" srcOrd="4" destOrd="0" parTransId="{4C7C7F8E-0E10-47B1-B9A9-2D9E6CBF5D43}" sibTransId="{441FA1C6-C811-45A3-91B4-723B9A54E4F6}"/>
    <dgm:cxn modelId="{0010C2C3-AD65-41FA-BB72-8B4CB98457C3}" type="presOf" srcId="{83352690-8319-43C9-BFAD-2F85DDA80809}" destId="{7C89FDAE-9EF7-4F8D-B352-9B526C729EEB}" srcOrd="0" destOrd="0" presId="urn:microsoft.com/office/officeart/2008/layout/LinedList"/>
    <dgm:cxn modelId="{D45031CE-487D-471F-B73C-A670726F51C9}" srcId="{83352690-8319-43C9-BFAD-2F85DDA80809}" destId="{705F6E3B-D828-476B-AB69-6D5EFB22EC37}" srcOrd="3" destOrd="0" parTransId="{89656194-814C-4DC8-9CE0-73A9D9F267C8}" sibTransId="{6A95F80D-5EF2-4B7C-B2F4-7062BAB39F91}"/>
    <dgm:cxn modelId="{D7F074E1-2D99-4667-A14D-9D1B73A0CFBD}" srcId="{83352690-8319-43C9-BFAD-2F85DDA80809}" destId="{78B3488C-2686-4573-91B0-AA2116CE9F50}" srcOrd="1" destOrd="0" parTransId="{774298C7-2E78-45D2-B8CF-886ACD954B39}" sibTransId="{B4EEEDC1-B2C8-4EA4-95BB-090AE934C94E}"/>
    <dgm:cxn modelId="{700411E5-99AF-405B-BAE5-EE01ED98F92E}" type="presOf" srcId="{ECA791F3-0A7E-44B7-873F-2EBB8C9A8B7D}" destId="{684B6A1E-F43A-4BCF-AD32-C74FCB1A9A62}" srcOrd="0" destOrd="0" presId="urn:microsoft.com/office/officeart/2008/layout/LinedList"/>
    <dgm:cxn modelId="{E6788D5C-067B-46A0-A3A1-CFE14DDF76CB}" type="presParOf" srcId="{7C89FDAE-9EF7-4F8D-B352-9B526C729EEB}" destId="{71C4CC7B-3989-4E60-8262-71D2CDC06597}" srcOrd="0" destOrd="0" presId="urn:microsoft.com/office/officeart/2008/layout/LinedList"/>
    <dgm:cxn modelId="{0534C119-CBA2-4CA2-BC7C-A18BA7D4B147}" type="presParOf" srcId="{7C89FDAE-9EF7-4F8D-B352-9B526C729EEB}" destId="{F2EC0DBD-D2EA-49BA-82F0-029410B77B56}" srcOrd="1" destOrd="0" presId="urn:microsoft.com/office/officeart/2008/layout/LinedList"/>
    <dgm:cxn modelId="{4C570C3F-72CC-4FD4-AC2D-DD01895C6D3B}" type="presParOf" srcId="{F2EC0DBD-D2EA-49BA-82F0-029410B77B56}" destId="{EFCBD483-9BE0-4206-BF8E-BEA98478CFB0}" srcOrd="0" destOrd="0" presId="urn:microsoft.com/office/officeart/2008/layout/LinedList"/>
    <dgm:cxn modelId="{34029A87-9646-4C2B-A151-1A9281F67B05}" type="presParOf" srcId="{F2EC0DBD-D2EA-49BA-82F0-029410B77B56}" destId="{06EA219D-2179-41F3-9AD8-D182D580A889}" srcOrd="1" destOrd="0" presId="urn:microsoft.com/office/officeart/2008/layout/LinedList"/>
    <dgm:cxn modelId="{EA8C14B7-E670-412C-AD4F-1DEE0A55CC75}" type="presParOf" srcId="{7C89FDAE-9EF7-4F8D-B352-9B526C729EEB}" destId="{10E5ED54-6D21-4E10-B333-1CBEDF5D2A6A}" srcOrd="2" destOrd="0" presId="urn:microsoft.com/office/officeart/2008/layout/LinedList"/>
    <dgm:cxn modelId="{6B766538-5DFF-431A-A45C-A45E91159812}" type="presParOf" srcId="{7C89FDAE-9EF7-4F8D-B352-9B526C729EEB}" destId="{C72CA87E-884B-40F3-999E-80806220CA22}" srcOrd="3" destOrd="0" presId="urn:microsoft.com/office/officeart/2008/layout/LinedList"/>
    <dgm:cxn modelId="{F6587090-1E48-4125-8A9B-751E99A1E390}" type="presParOf" srcId="{C72CA87E-884B-40F3-999E-80806220CA22}" destId="{35E62E8F-4FC9-4EF2-98D2-243DF37D9DF8}" srcOrd="0" destOrd="0" presId="urn:microsoft.com/office/officeart/2008/layout/LinedList"/>
    <dgm:cxn modelId="{13BFE5B4-BA24-4535-B85A-D8761D999908}" type="presParOf" srcId="{C72CA87E-884B-40F3-999E-80806220CA22}" destId="{24A08DC9-E9F8-43DD-BDFD-E127FEC02997}" srcOrd="1" destOrd="0" presId="urn:microsoft.com/office/officeart/2008/layout/LinedList"/>
    <dgm:cxn modelId="{6593A4EA-65FB-4B98-A282-76D9BB8CE297}" type="presParOf" srcId="{7C89FDAE-9EF7-4F8D-B352-9B526C729EEB}" destId="{7546036B-2E16-4317-A06B-F966FB757440}" srcOrd="4" destOrd="0" presId="urn:microsoft.com/office/officeart/2008/layout/LinedList"/>
    <dgm:cxn modelId="{BF563FCE-465B-4797-A5BE-0BDE78226B73}" type="presParOf" srcId="{7C89FDAE-9EF7-4F8D-B352-9B526C729EEB}" destId="{64481FEF-580F-4223-80D0-D3D38A6B068A}" srcOrd="5" destOrd="0" presId="urn:microsoft.com/office/officeart/2008/layout/LinedList"/>
    <dgm:cxn modelId="{78EC5C4B-C183-4104-ABB3-FB1A27D679AD}" type="presParOf" srcId="{64481FEF-580F-4223-80D0-D3D38A6B068A}" destId="{B91095FE-CDEA-4A00-B69E-9BAB38CD7A74}" srcOrd="0" destOrd="0" presId="urn:microsoft.com/office/officeart/2008/layout/LinedList"/>
    <dgm:cxn modelId="{D1648F56-21A0-4952-BA23-8FF02E10DB4A}" type="presParOf" srcId="{64481FEF-580F-4223-80D0-D3D38A6B068A}" destId="{6F0F6FD7-7661-4805-9F69-867582E5B2B9}" srcOrd="1" destOrd="0" presId="urn:microsoft.com/office/officeart/2008/layout/LinedList"/>
    <dgm:cxn modelId="{D86377BC-C64D-41AF-857D-24ECCE5E7451}" type="presParOf" srcId="{7C89FDAE-9EF7-4F8D-B352-9B526C729EEB}" destId="{0999453D-C29D-41F7-9BA0-4B93BF7B3C79}" srcOrd="6" destOrd="0" presId="urn:microsoft.com/office/officeart/2008/layout/LinedList"/>
    <dgm:cxn modelId="{711F5643-4EBA-4245-B24B-00DBDFC41348}" type="presParOf" srcId="{7C89FDAE-9EF7-4F8D-B352-9B526C729EEB}" destId="{30341285-0301-4FC0-BEC6-981893A8DC56}" srcOrd="7" destOrd="0" presId="urn:microsoft.com/office/officeart/2008/layout/LinedList"/>
    <dgm:cxn modelId="{21211D34-B458-49A4-B336-ADC99165FA3A}" type="presParOf" srcId="{30341285-0301-4FC0-BEC6-981893A8DC56}" destId="{52174135-8FD7-4949-81DF-3C44938A2A4B}" srcOrd="0" destOrd="0" presId="urn:microsoft.com/office/officeart/2008/layout/LinedList"/>
    <dgm:cxn modelId="{6FF6F5E3-77D7-43E3-BCF9-3E6144C86F86}" type="presParOf" srcId="{30341285-0301-4FC0-BEC6-981893A8DC56}" destId="{4643E4BC-E064-4AF4-87B5-5E17CD18BECF}" srcOrd="1" destOrd="0" presId="urn:microsoft.com/office/officeart/2008/layout/LinedList"/>
    <dgm:cxn modelId="{37EAA47D-0112-450E-9E5C-2FDB0956F1F9}" type="presParOf" srcId="{7C89FDAE-9EF7-4F8D-B352-9B526C729EEB}" destId="{CCF0166A-93E9-43E6-AE9B-86B4F7414165}" srcOrd="8" destOrd="0" presId="urn:microsoft.com/office/officeart/2008/layout/LinedList"/>
    <dgm:cxn modelId="{16F34441-078C-4ADF-BFAC-7AACCB2C36AB}" type="presParOf" srcId="{7C89FDAE-9EF7-4F8D-B352-9B526C729EEB}" destId="{DD94A981-2BEB-4BD1-9CDD-CF45ACA68117}" srcOrd="9" destOrd="0" presId="urn:microsoft.com/office/officeart/2008/layout/LinedList"/>
    <dgm:cxn modelId="{ED02B94E-BD8E-4DC5-9CDB-9177DB9122E1}" type="presParOf" srcId="{DD94A981-2BEB-4BD1-9CDD-CF45ACA68117}" destId="{684B6A1E-F43A-4BCF-AD32-C74FCB1A9A62}" srcOrd="0" destOrd="0" presId="urn:microsoft.com/office/officeart/2008/layout/LinedList"/>
    <dgm:cxn modelId="{A3615CB6-BB65-4999-9153-7D1B9EF2BD4D}" type="presParOf" srcId="{DD94A981-2BEB-4BD1-9CDD-CF45ACA68117}" destId="{14CEC490-53B8-4815-9DBB-DF6574443276}" srcOrd="1" destOrd="0" presId="urn:microsoft.com/office/officeart/2008/layout/LinedList"/>
    <dgm:cxn modelId="{01F5A5E6-0C03-4CBC-A804-E3D8E86B6E89}" type="presParOf" srcId="{7C89FDAE-9EF7-4F8D-B352-9B526C729EEB}" destId="{CDF5F957-CCDA-40F1-A109-A863E9B9935F}" srcOrd="10" destOrd="0" presId="urn:microsoft.com/office/officeart/2008/layout/LinedList"/>
    <dgm:cxn modelId="{427777E4-9992-4BFC-826C-6C9C896E85A6}" type="presParOf" srcId="{7C89FDAE-9EF7-4F8D-B352-9B526C729EEB}" destId="{514BD3AB-4674-4A98-AE63-B4548CFB31C5}" srcOrd="11" destOrd="0" presId="urn:microsoft.com/office/officeart/2008/layout/LinedList"/>
    <dgm:cxn modelId="{54E44E1F-80C2-4F38-830F-45AE89734B41}" type="presParOf" srcId="{514BD3AB-4674-4A98-AE63-B4548CFB31C5}" destId="{C5A6A4CB-9875-49D2-B15A-C90BBCBCE3DA}" srcOrd="0" destOrd="0" presId="urn:microsoft.com/office/officeart/2008/layout/LinedList"/>
    <dgm:cxn modelId="{CB763840-5DFB-4759-AB93-AC0CA9766E38}" type="presParOf" srcId="{514BD3AB-4674-4A98-AE63-B4548CFB31C5}" destId="{2AEB376B-589E-4E97-B858-A1FCCF2AB3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A83827-B3A0-4990-8FF6-4F7A435014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74F4BA-8AB0-410C-AA9A-4BEFEAC0A48D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pt-BR" sz="3200" dirty="0">
              <a:ea typeface="+mn-ea"/>
              <a:cs typeface="+mn-cs"/>
            </a:rPr>
            <a:t>crentes nominais,</a:t>
          </a:r>
          <a:endParaRPr lang="en-US" sz="3200" dirty="0">
            <a:ea typeface="+mn-ea"/>
            <a:cs typeface="+mn-cs"/>
          </a:endParaRPr>
        </a:p>
      </dgm:t>
    </dgm:pt>
    <dgm:pt modelId="{AE56AB21-C71C-4226-B428-45E6551CC625}" type="parTrans" cxnId="{50FC9584-712F-421B-B853-2445459A4B59}">
      <dgm:prSet/>
      <dgm:spPr/>
      <dgm:t>
        <a:bodyPr/>
        <a:lstStyle/>
        <a:p>
          <a:endParaRPr lang="en-US"/>
        </a:p>
      </dgm:t>
    </dgm:pt>
    <dgm:pt modelId="{491DAECA-2A15-4D02-A48D-B162EC4E836C}" type="sibTrans" cxnId="{50FC9584-712F-421B-B853-2445459A4B59}">
      <dgm:prSet/>
      <dgm:spPr/>
      <dgm:t>
        <a:bodyPr/>
        <a:lstStyle/>
        <a:p>
          <a:endParaRPr lang="en-US"/>
        </a:p>
      </dgm:t>
    </dgm:pt>
    <dgm:pt modelId="{66EBFFCF-1B8E-4256-9D3D-710FA80D2F64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pt-BR" sz="3200" dirty="0">
              <a:ea typeface="+mn-ea"/>
              <a:cs typeface="+mn-cs"/>
            </a:rPr>
            <a:t>fé cultural,</a:t>
          </a:r>
          <a:endParaRPr lang="en-US" sz="3200" dirty="0">
            <a:ea typeface="+mn-ea"/>
            <a:cs typeface="+mn-cs"/>
          </a:endParaRPr>
        </a:p>
      </dgm:t>
    </dgm:pt>
    <dgm:pt modelId="{D3EE07C7-23BF-424E-9890-D5953B55ED79}" type="parTrans" cxnId="{F18B4EDD-0458-4B4F-98F8-E842E5DFBAFC}">
      <dgm:prSet/>
      <dgm:spPr/>
      <dgm:t>
        <a:bodyPr/>
        <a:lstStyle/>
        <a:p>
          <a:endParaRPr lang="en-US"/>
        </a:p>
      </dgm:t>
    </dgm:pt>
    <dgm:pt modelId="{A6D85841-9005-4DAC-81D9-6A50C60AA890}" type="sibTrans" cxnId="{F18B4EDD-0458-4B4F-98F8-E842E5DFBAFC}">
      <dgm:prSet/>
      <dgm:spPr/>
      <dgm:t>
        <a:bodyPr/>
        <a:lstStyle/>
        <a:p>
          <a:endParaRPr lang="en-US"/>
        </a:p>
      </dgm:t>
    </dgm:pt>
    <dgm:pt modelId="{5BDA51B5-D17B-48F8-8E20-894EB9DC8157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pt-BR" sz="3200" dirty="0">
              <a:ea typeface="+mn-ea"/>
              <a:cs typeface="+mn-cs"/>
            </a:rPr>
            <a:t>cristianismo sem transformação.</a:t>
          </a:r>
          <a:endParaRPr lang="en-US" sz="3200" dirty="0">
            <a:ea typeface="+mn-ea"/>
            <a:cs typeface="+mn-cs"/>
          </a:endParaRPr>
        </a:p>
      </dgm:t>
    </dgm:pt>
    <dgm:pt modelId="{27E87BAE-696E-47C4-9272-B079B4C57949}" type="parTrans" cxnId="{E344B5E9-F078-4043-B6C5-29B3696D7F16}">
      <dgm:prSet/>
      <dgm:spPr/>
      <dgm:t>
        <a:bodyPr/>
        <a:lstStyle/>
        <a:p>
          <a:endParaRPr lang="en-US"/>
        </a:p>
      </dgm:t>
    </dgm:pt>
    <dgm:pt modelId="{B4E7F929-EC2F-4658-807C-7FC0089056E8}" type="sibTrans" cxnId="{E344B5E9-F078-4043-B6C5-29B3696D7F16}">
      <dgm:prSet/>
      <dgm:spPr/>
      <dgm:t>
        <a:bodyPr/>
        <a:lstStyle/>
        <a:p>
          <a:endParaRPr lang="en-US"/>
        </a:p>
      </dgm:t>
    </dgm:pt>
    <dgm:pt modelId="{A590DF47-C1BB-43EE-804F-2C418A2D09C8}" type="pres">
      <dgm:prSet presAssocID="{EBA83827-B3A0-4990-8FF6-4F7A435014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D0D99B-1086-4C4A-A47A-34E8D824BA78}" type="pres">
      <dgm:prSet presAssocID="{1E74F4BA-8AB0-410C-AA9A-4BEFEAC0A48D}" presName="hierRoot1" presStyleCnt="0"/>
      <dgm:spPr/>
    </dgm:pt>
    <dgm:pt modelId="{7EE75B61-7339-46E1-9DDB-961798DEEC69}" type="pres">
      <dgm:prSet presAssocID="{1E74F4BA-8AB0-410C-AA9A-4BEFEAC0A48D}" presName="composite" presStyleCnt="0"/>
      <dgm:spPr/>
    </dgm:pt>
    <dgm:pt modelId="{8CCD006F-C6E0-49A1-BCE5-5FBF0C457E00}" type="pres">
      <dgm:prSet presAssocID="{1E74F4BA-8AB0-410C-AA9A-4BEFEAC0A48D}" presName="background" presStyleLbl="node0" presStyleIdx="0" presStyleCnt="3"/>
      <dgm:spPr/>
    </dgm:pt>
    <dgm:pt modelId="{4AD0169B-F44B-49C4-8CEB-4DC0A108D50C}" type="pres">
      <dgm:prSet presAssocID="{1E74F4BA-8AB0-410C-AA9A-4BEFEAC0A48D}" presName="text" presStyleLbl="fgAcc0" presStyleIdx="0" presStyleCnt="3">
        <dgm:presLayoutVars>
          <dgm:chPref val="3"/>
        </dgm:presLayoutVars>
      </dgm:prSet>
      <dgm:spPr/>
    </dgm:pt>
    <dgm:pt modelId="{3892B820-0A73-40F8-920B-BA8074E03809}" type="pres">
      <dgm:prSet presAssocID="{1E74F4BA-8AB0-410C-AA9A-4BEFEAC0A48D}" presName="hierChild2" presStyleCnt="0"/>
      <dgm:spPr/>
    </dgm:pt>
    <dgm:pt modelId="{169229CD-7D4C-47F4-B4A3-8E3F53ADEFDA}" type="pres">
      <dgm:prSet presAssocID="{66EBFFCF-1B8E-4256-9D3D-710FA80D2F64}" presName="hierRoot1" presStyleCnt="0"/>
      <dgm:spPr/>
    </dgm:pt>
    <dgm:pt modelId="{156DEABE-D9C0-4615-87D0-4F7AF92F4322}" type="pres">
      <dgm:prSet presAssocID="{66EBFFCF-1B8E-4256-9D3D-710FA80D2F64}" presName="composite" presStyleCnt="0"/>
      <dgm:spPr/>
    </dgm:pt>
    <dgm:pt modelId="{9F49A597-47AB-4F56-9329-14F550FD170E}" type="pres">
      <dgm:prSet presAssocID="{66EBFFCF-1B8E-4256-9D3D-710FA80D2F64}" presName="background" presStyleLbl="node0" presStyleIdx="1" presStyleCnt="3"/>
      <dgm:spPr/>
    </dgm:pt>
    <dgm:pt modelId="{FDFACCDE-8FE6-44AC-B5F0-502473DE676B}" type="pres">
      <dgm:prSet presAssocID="{66EBFFCF-1B8E-4256-9D3D-710FA80D2F64}" presName="text" presStyleLbl="fgAcc0" presStyleIdx="1" presStyleCnt="3">
        <dgm:presLayoutVars>
          <dgm:chPref val="3"/>
        </dgm:presLayoutVars>
      </dgm:prSet>
      <dgm:spPr/>
    </dgm:pt>
    <dgm:pt modelId="{BAC394E3-E5FE-4836-B086-1FC579BECD79}" type="pres">
      <dgm:prSet presAssocID="{66EBFFCF-1B8E-4256-9D3D-710FA80D2F64}" presName="hierChild2" presStyleCnt="0"/>
      <dgm:spPr/>
    </dgm:pt>
    <dgm:pt modelId="{9BD98EDB-FA59-4E7E-9E7F-3D3DF3D662E6}" type="pres">
      <dgm:prSet presAssocID="{5BDA51B5-D17B-48F8-8E20-894EB9DC8157}" presName="hierRoot1" presStyleCnt="0"/>
      <dgm:spPr/>
    </dgm:pt>
    <dgm:pt modelId="{16C8221C-3F16-404E-9DE7-37CD392759D6}" type="pres">
      <dgm:prSet presAssocID="{5BDA51B5-D17B-48F8-8E20-894EB9DC8157}" presName="composite" presStyleCnt="0"/>
      <dgm:spPr/>
    </dgm:pt>
    <dgm:pt modelId="{89D8D207-4A6F-40E2-BDA2-AC4562F369A4}" type="pres">
      <dgm:prSet presAssocID="{5BDA51B5-D17B-48F8-8E20-894EB9DC8157}" presName="background" presStyleLbl="node0" presStyleIdx="2" presStyleCnt="3"/>
      <dgm:spPr/>
    </dgm:pt>
    <dgm:pt modelId="{B0EF45F7-31A3-42D5-996B-10E90239F172}" type="pres">
      <dgm:prSet presAssocID="{5BDA51B5-D17B-48F8-8E20-894EB9DC8157}" presName="text" presStyleLbl="fgAcc0" presStyleIdx="2" presStyleCnt="3">
        <dgm:presLayoutVars>
          <dgm:chPref val="3"/>
        </dgm:presLayoutVars>
      </dgm:prSet>
      <dgm:spPr/>
    </dgm:pt>
    <dgm:pt modelId="{834A3110-4E6F-4A0B-9D47-6C1AADB3F718}" type="pres">
      <dgm:prSet presAssocID="{5BDA51B5-D17B-48F8-8E20-894EB9DC8157}" presName="hierChild2" presStyleCnt="0"/>
      <dgm:spPr/>
    </dgm:pt>
  </dgm:ptLst>
  <dgm:cxnLst>
    <dgm:cxn modelId="{20903835-61FE-4C0F-A8E5-91CF137EDE2E}" type="presOf" srcId="{1E74F4BA-8AB0-410C-AA9A-4BEFEAC0A48D}" destId="{4AD0169B-F44B-49C4-8CEB-4DC0A108D50C}" srcOrd="0" destOrd="0" presId="urn:microsoft.com/office/officeart/2005/8/layout/hierarchy1"/>
    <dgm:cxn modelId="{7AAFEA4A-F41D-4582-9E04-337ACDEB966C}" type="presOf" srcId="{66EBFFCF-1B8E-4256-9D3D-710FA80D2F64}" destId="{FDFACCDE-8FE6-44AC-B5F0-502473DE676B}" srcOrd="0" destOrd="0" presId="urn:microsoft.com/office/officeart/2005/8/layout/hierarchy1"/>
    <dgm:cxn modelId="{50FC9584-712F-421B-B853-2445459A4B59}" srcId="{EBA83827-B3A0-4990-8FF6-4F7A43501439}" destId="{1E74F4BA-8AB0-410C-AA9A-4BEFEAC0A48D}" srcOrd="0" destOrd="0" parTransId="{AE56AB21-C71C-4226-B428-45E6551CC625}" sibTransId="{491DAECA-2A15-4D02-A48D-B162EC4E836C}"/>
    <dgm:cxn modelId="{C51A81D8-C3E2-43C1-86BE-D76818AC4E74}" type="presOf" srcId="{EBA83827-B3A0-4990-8FF6-4F7A43501439}" destId="{A590DF47-C1BB-43EE-804F-2C418A2D09C8}" srcOrd="0" destOrd="0" presId="urn:microsoft.com/office/officeart/2005/8/layout/hierarchy1"/>
    <dgm:cxn modelId="{F18B4EDD-0458-4B4F-98F8-E842E5DFBAFC}" srcId="{EBA83827-B3A0-4990-8FF6-4F7A43501439}" destId="{66EBFFCF-1B8E-4256-9D3D-710FA80D2F64}" srcOrd="1" destOrd="0" parTransId="{D3EE07C7-23BF-424E-9890-D5953B55ED79}" sibTransId="{A6D85841-9005-4DAC-81D9-6A50C60AA890}"/>
    <dgm:cxn modelId="{E344B5E9-F078-4043-B6C5-29B3696D7F16}" srcId="{EBA83827-B3A0-4990-8FF6-4F7A43501439}" destId="{5BDA51B5-D17B-48F8-8E20-894EB9DC8157}" srcOrd="2" destOrd="0" parTransId="{27E87BAE-696E-47C4-9272-B079B4C57949}" sibTransId="{B4E7F929-EC2F-4658-807C-7FC0089056E8}"/>
    <dgm:cxn modelId="{C4E0BDF2-17FB-4766-B660-97116B315E78}" type="presOf" srcId="{5BDA51B5-D17B-48F8-8E20-894EB9DC8157}" destId="{B0EF45F7-31A3-42D5-996B-10E90239F172}" srcOrd="0" destOrd="0" presId="urn:microsoft.com/office/officeart/2005/8/layout/hierarchy1"/>
    <dgm:cxn modelId="{571635C9-8432-43B2-BC42-B799C463AAFD}" type="presParOf" srcId="{A590DF47-C1BB-43EE-804F-2C418A2D09C8}" destId="{2BD0D99B-1086-4C4A-A47A-34E8D824BA78}" srcOrd="0" destOrd="0" presId="urn:microsoft.com/office/officeart/2005/8/layout/hierarchy1"/>
    <dgm:cxn modelId="{A37F3881-45F9-4E9E-BFA9-3D2B8B84C439}" type="presParOf" srcId="{2BD0D99B-1086-4C4A-A47A-34E8D824BA78}" destId="{7EE75B61-7339-46E1-9DDB-961798DEEC69}" srcOrd="0" destOrd="0" presId="urn:microsoft.com/office/officeart/2005/8/layout/hierarchy1"/>
    <dgm:cxn modelId="{7BE84207-442C-45D5-BA59-64D116C80254}" type="presParOf" srcId="{7EE75B61-7339-46E1-9DDB-961798DEEC69}" destId="{8CCD006F-C6E0-49A1-BCE5-5FBF0C457E00}" srcOrd="0" destOrd="0" presId="urn:microsoft.com/office/officeart/2005/8/layout/hierarchy1"/>
    <dgm:cxn modelId="{456BC72A-78AC-4F5B-82FE-C6A3F7D60209}" type="presParOf" srcId="{7EE75B61-7339-46E1-9DDB-961798DEEC69}" destId="{4AD0169B-F44B-49C4-8CEB-4DC0A108D50C}" srcOrd="1" destOrd="0" presId="urn:microsoft.com/office/officeart/2005/8/layout/hierarchy1"/>
    <dgm:cxn modelId="{E12314C7-F12F-4AAA-926E-A915A4F03366}" type="presParOf" srcId="{2BD0D99B-1086-4C4A-A47A-34E8D824BA78}" destId="{3892B820-0A73-40F8-920B-BA8074E03809}" srcOrd="1" destOrd="0" presId="urn:microsoft.com/office/officeart/2005/8/layout/hierarchy1"/>
    <dgm:cxn modelId="{8FB054C5-55A6-41A3-8304-DB5CD9700E4F}" type="presParOf" srcId="{A590DF47-C1BB-43EE-804F-2C418A2D09C8}" destId="{169229CD-7D4C-47F4-B4A3-8E3F53ADEFDA}" srcOrd="1" destOrd="0" presId="urn:microsoft.com/office/officeart/2005/8/layout/hierarchy1"/>
    <dgm:cxn modelId="{D134CB07-10D9-436E-B859-C0C86D0350E5}" type="presParOf" srcId="{169229CD-7D4C-47F4-B4A3-8E3F53ADEFDA}" destId="{156DEABE-D9C0-4615-87D0-4F7AF92F4322}" srcOrd="0" destOrd="0" presId="urn:microsoft.com/office/officeart/2005/8/layout/hierarchy1"/>
    <dgm:cxn modelId="{70549246-0B1C-4069-B55D-441D2F1DD690}" type="presParOf" srcId="{156DEABE-D9C0-4615-87D0-4F7AF92F4322}" destId="{9F49A597-47AB-4F56-9329-14F550FD170E}" srcOrd="0" destOrd="0" presId="urn:microsoft.com/office/officeart/2005/8/layout/hierarchy1"/>
    <dgm:cxn modelId="{9BB22F09-56C1-4000-A8BF-3FC34E3FAA68}" type="presParOf" srcId="{156DEABE-D9C0-4615-87D0-4F7AF92F4322}" destId="{FDFACCDE-8FE6-44AC-B5F0-502473DE676B}" srcOrd="1" destOrd="0" presId="urn:microsoft.com/office/officeart/2005/8/layout/hierarchy1"/>
    <dgm:cxn modelId="{4251073A-FA72-40F5-8687-32073A2AAF28}" type="presParOf" srcId="{169229CD-7D4C-47F4-B4A3-8E3F53ADEFDA}" destId="{BAC394E3-E5FE-4836-B086-1FC579BECD79}" srcOrd="1" destOrd="0" presId="urn:microsoft.com/office/officeart/2005/8/layout/hierarchy1"/>
    <dgm:cxn modelId="{D6BA4F35-59AD-4AAA-A743-E85E75AF4F29}" type="presParOf" srcId="{A590DF47-C1BB-43EE-804F-2C418A2D09C8}" destId="{9BD98EDB-FA59-4E7E-9E7F-3D3DF3D662E6}" srcOrd="2" destOrd="0" presId="urn:microsoft.com/office/officeart/2005/8/layout/hierarchy1"/>
    <dgm:cxn modelId="{D6C6427D-E74F-4EB4-8EAE-343A07315334}" type="presParOf" srcId="{9BD98EDB-FA59-4E7E-9E7F-3D3DF3D662E6}" destId="{16C8221C-3F16-404E-9DE7-37CD392759D6}" srcOrd="0" destOrd="0" presId="urn:microsoft.com/office/officeart/2005/8/layout/hierarchy1"/>
    <dgm:cxn modelId="{F47165E4-2189-4A8A-A512-39CAFFFBDE48}" type="presParOf" srcId="{16C8221C-3F16-404E-9DE7-37CD392759D6}" destId="{89D8D207-4A6F-40E2-BDA2-AC4562F369A4}" srcOrd="0" destOrd="0" presId="urn:microsoft.com/office/officeart/2005/8/layout/hierarchy1"/>
    <dgm:cxn modelId="{A9F3717E-8248-41E5-BAB3-22F076462B49}" type="presParOf" srcId="{16C8221C-3F16-404E-9DE7-37CD392759D6}" destId="{B0EF45F7-31A3-42D5-996B-10E90239F172}" srcOrd="1" destOrd="0" presId="urn:microsoft.com/office/officeart/2005/8/layout/hierarchy1"/>
    <dgm:cxn modelId="{870E360E-9238-451A-8669-48B1A362FBC3}" type="presParOf" srcId="{9BD98EDB-FA59-4E7E-9E7F-3D3DF3D662E6}" destId="{834A3110-4E6F-4A0B-9D47-6C1AADB3F7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94CCC8-4E53-4F42-95DD-C1E3EE13F16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FABF5B-00ED-4F3D-A798-B219ABE51D80}">
      <dgm:prSet/>
      <dgm:spPr/>
      <dgm:t>
        <a:bodyPr/>
        <a:lstStyle/>
        <a:p>
          <a:r>
            <a:rPr lang="pt-BR"/>
            <a:t>A regeneração nasce:</a:t>
          </a:r>
          <a:endParaRPr lang="en-US"/>
        </a:p>
      </dgm:t>
    </dgm:pt>
    <dgm:pt modelId="{A27D87CA-1ABC-404F-9B41-7118489E6141}" type="parTrans" cxnId="{02BF0F79-0202-44F3-9E61-213AB72971DC}">
      <dgm:prSet/>
      <dgm:spPr/>
      <dgm:t>
        <a:bodyPr/>
        <a:lstStyle/>
        <a:p>
          <a:endParaRPr lang="en-US"/>
        </a:p>
      </dgm:t>
    </dgm:pt>
    <dgm:pt modelId="{C0F5DDCF-5302-471A-B6F5-03526C8DB5EF}" type="sibTrans" cxnId="{02BF0F79-0202-44F3-9E61-213AB72971DC}">
      <dgm:prSet/>
      <dgm:spPr/>
      <dgm:t>
        <a:bodyPr/>
        <a:lstStyle/>
        <a:p>
          <a:endParaRPr lang="en-US"/>
        </a:p>
      </dgm:t>
    </dgm:pt>
    <dgm:pt modelId="{0BD977A4-FAAE-4258-92CD-5D9EF19588F3}">
      <dgm:prSet/>
      <dgm:spPr/>
      <dgm:t>
        <a:bodyPr/>
        <a:lstStyle/>
        <a:p>
          <a:r>
            <a:rPr lang="pt-BR"/>
            <a:t>no </a:t>
          </a:r>
          <a:r>
            <a:rPr lang="pt-BR" b="1"/>
            <a:t>decreto eterno</a:t>
          </a:r>
          <a:r>
            <a:rPr lang="pt-BR"/>
            <a:t> (Ef 1.4–5),</a:t>
          </a:r>
          <a:endParaRPr lang="en-US"/>
        </a:p>
      </dgm:t>
    </dgm:pt>
    <dgm:pt modelId="{209E35B4-13C3-4F64-AEBF-7BDE753DE56E}" type="parTrans" cxnId="{43A2EF80-7A12-47D3-830F-65A6D34A53F4}">
      <dgm:prSet/>
      <dgm:spPr/>
      <dgm:t>
        <a:bodyPr/>
        <a:lstStyle/>
        <a:p>
          <a:endParaRPr lang="en-US"/>
        </a:p>
      </dgm:t>
    </dgm:pt>
    <dgm:pt modelId="{060D1FD9-8C2F-4CC7-82CA-9698A09C772E}" type="sibTrans" cxnId="{43A2EF80-7A12-47D3-830F-65A6D34A53F4}">
      <dgm:prSet/>
      <dgm:spPr/>
      <dgm:t>
        <a:bodyPr/>
        <a:lstStyle/>
        <a:p>
          <a:endParaRPr lang="en-US"/>
        </a:p>
      </dgm:t>
    </dgm:pt>
    <dgm:pt modelId="{B4AE606F-75A2-4DA4-AA80-36E7CCED40F2}">
      <dgm:prSet/>
      <dgm:spPr/>
      <dgm:t>
        <a:bodyPr/>
        <a:lstStyle/>
        <a:p>
          <a:r>
            <a:rPr lang="pt-BR"/>
            <a:t>no </a:t>
          </a:r>
          <a:r>
            <a:rPr lang="pt-BR" b="1"/>
            <a:t>amor soberano</a:t>
          </a:r>
          <a:r>
            <a:rPr lang="pt-BR"/>
            <a:t> (Jo 3.16),</a:t>
          </a:r>
          <a:endParaRPr lang="en-US"/>
        </a:p>
      </dgm:t>
    </dgm:pt>
    <dgm:pt modelId="{F815EE34-55D7-4545-B9DA-12E6717CA1E7}" type="parTrans" cxnId="{086A58CF-4EBD-40BF-A7B3-84BF25939124}">
      <dgm:prSet/>
      <dgm:spPr/>
      <dgm:t>
        <a:bodyPr/>
        <a:lstStyle/>
        <a:p>
          <a:endParaRPr lang="en-US"/>
        </a:p>
      </dgm:t>
    </dgm:pt>
    <dgm:pt modelId="{25307A1E-115A-4C33-8B6E-AF729F71B1D6}" type="sibTrans" cxnId="{086A58CF-4EBD-40BF-A7B3-84BF25939124}">
      <dgm:prSet/>
      <dgm:spPr/>
      <dgm:t>
        <a:bodyPr/>
        <a:lstStyle/>
        <a:p>
          <a:endParaRPr lang="en-US"/>
        </a:p>
      </dgm:t>
    </dgm:pt>
    <dgm:pt modelId="{A100874C-69CE-457E-A38A-2228DA69B4FD}">
      <dgm:prSet/>
      <dgm:spPr/>
      <dgm:t>
        <a:bodyPr/>
        <a:lstStyle/>
        <a:p>
          <a:r>
            <a:rPr lang="pt-BR"/>
            <a:t>na </a:t>
          </a:r>
          <a:r>
            <a:rPr lang="pt-BR" b="1"/>
            <a:t>graça imerecida</a:t>
          </a:r>
          <a:r>
            <a:rPr lang="pt-BR"/>
            <a:t> (Ef 2.8–9).</a:t>
          </a:r>
          <a:endParaRPr lang="en-US"/>
        </a:p>
      </dgm:t>
    </dgm:pt>
    <dgm:pt modelId="{D4697D82-6534-4E01-9252-E51CE2E90E0B}" type="parTrans" cxnId="{F51DF727-5FE4-4D0F-A5A7-BDAE5FD8D291}">
      <dgm:prSet/>
      <dgm:spPr/>
      <dgm:t>
        <a:bodyPr/>
        <a:lstStyle/>
        <a:p>
          <a:endParaRPr lang="en-US"/>
        </a:p>
      </dgm:t>
    </dgm:pt>
    <dgm:pt modelId="{C349154E-85C6-41C6-B964-9BBDB0CE0E59}" type="sibTrans" cxnId="{F51DF727-5FE4-4D0F-A5A7-BDAE5FD8D291}">
      <dgm:prSet/>
      <dgm:spPr/>
      <dgm:t>
        <a:bodyPr/>
        <a:lstStyle/>
        <a:p>
          <a:endParaRPr lang="en-US"/>
        </a:p>
      </dgm:t>
    </dgm:pt>
    <dgm:pt modelId="{6FBACF74-C71D-4092-A921-F336878D1209}">
      <dgm:prSet/>
      <dgm:spPr/>
      <dgm:t>
        <a:bodyPr/>
        <a:lstStyle/>
        <a:p>
          <a:r>
            <a:rPr lang="pt-BR"/>
            <a:t>Tg 1.18 — “Segundo a sua vontade, ele nos gerou”.</a:t>
          </a:r>
          <a:endParaRPr lang="en-US"/>
        </a:p>
      </dgm:t>
    </dgm:pt>
    <dgm:pt modelId="{9C2DC436-8263-4141-94B0-2535508E183F}" type="parTrans" cxnId="{FEC5678C-333C-466A-93F9-7FCA1F706F68}">
      <dgm:prSet/>
      <dgm:spPr/>
      <dgm:t>
        <a:bodyPr/>
        <a:lstStyle/>
        <a:p>
          <a:endParaRPr lang="en-US"/>
        </a:p>
      </dgm:t>
    </dgm:pt>
    <dgm:pt modelId="{55DDD81C-2505-475F-8774-39E5CB1FB252}" type="sibTrans" cxnId="{FEC5678C-333C-466A-93F9-7FCA1F706F68}">
      <dgm:prSet/>
      <dgm:spPr/>
      <dgm:t>
        <a:bodyPr/>
        <a:lstStyle/>
        <a:p>
          <a:endParaRPr lang="en-US"/>
        </a:p>
      </dgm:t>
    </dgm:pt>
    <dgm:pt modelId="{D512E06B-CBF3-4D30-95A1-908548566C45}" type="pres">
      <dgm:prSet presAssocID="{8B94CCC8-4E53-4F42-95DD-C1E3EE13F161}" presName="outerComposite" presStyleCnt="0">
        <dgm:presLayoutVars>
          <dgm:chMax val="5"/>
          <dgm:dir/>
          <dgm:resizeHandles val="exact"/>
        </dgm:presLayoutVars>
      </dgm:prSet>
      <dgm:spPr/>
    </dgm:pt>
    <dgm:pt modelId="{BC950AB0-5668-411B-977D-A472CB130085}" type="pres">
      <dgm:prSet presAssocID="{8B94CCC8-4E53-4F42-95DD-C1E3EE13F161}" presName="dummyMaxCanvas" presStyleCnt="0">
        <dgm:presLayoutVars/>
      </dgm:prSet>
      <dgm:spPr/>
    </dgm:pt>
    <dgm:pt modelId="{A4DA45CC-1BB0-4017-A72A-11CBBDE91BBD}" type="pres">
      <dgm:prSet presAssocID="{8B94CCC8-4E53-4F42-95DD-C1E3EE13F161}" presName="FiveNodes_1" presStyleLbl="node1" presStyleIdx="0" presStyleCnt="5">
        <dgm:presLayoutVars>
          <dgm:bulletEnabled val="1"/>
        </dgm:presLayoutVars>
      </dgm:prSet>
      <dgm:spPr>
        <a:solidFill>
          <a:srgbClr val="C00000"/>
        </a:solidFill>
      </dgm:spPr>
    </dgm:pt>
    <dgm:pt modelId="{AD6DDB7E-EE03-41DD-8152-3A38ECB9D22D}" type="pres">
      <dgm:prSet presAssocID="{8B94CCC8-4E53-4F42-95DD-C1E3EE13F161}" presName="FiveNodes_2" presStyleLbl="node1" presStyleIdx="1" presStyleCnt="5">
        <dgm:presLayoutVars>
          <dgm:bulletEnabled val="1"/>
        </dgm:presLayoutVars>
      </dgm:prSet>
      <dgm:spPr>
        <a:solidFill>
          <a:srgbClr val="92D050"/>
        </a:solidFill>
      </dgm:spPr>
    </dgm:pt>
    <dgm:pt modelId="{1EAFE8BE-AA8F-4ABC-A9B6-F739D6A43318}" type="pres">
      <dgm:prSet presAssocID="{8B94CCC8-4E53-4F42-95DD-C1E3EE13F161}" presName="FiveNodes_3" presStyleLbl="node1" presStyleIdx="2" presStyleCnt="5">
        <dgm:presLayoutVars>
          <dgm:bulletEnabled val="1"/>
        </dgm:presLayoutVars>
      </dgm:prSet>
      <dgm:spPr>
        <a:solidFill>
          <a:schemeClr val="accent2">
            <a:lumMod val="75000"/>
          </a:schemeClr>
        </a:solidFill>
      </dgm:spPr>
    </dgm:pt>
    <dgm:pt modelId="{F2A4D0F2-DA14-4024-BCA4-22C5A5A4057F}" type="pres">
      <dgm:prSet presAssocID="{8B94CCC8-4E53-4F42-95DD-C1E3EE13F161}" presName="FiveNodes_4" presStyleLbl="node1" presStyleIdx="3" presStyleCnt="5">
        <dgm:presLayoutVars>
          <dgm:bulletEnabled val="1"/>
        </dgm:presLayoutVars>
      </dgm:prSet>
      <dgm:spPr/>
    </dgm:pt>
    <dgm:pt modelId="{FDDC467F-38DD-413D-AB72-E7E7A6F44EC0}" type="pres">
      <dgm:prSet presAssocID="{8B94CCC8-4E53-4F42-95DD-C1E3EE13F161}" presName="FiveNodes_5" presStyleLbl="node1" presStyleIdx="4" presStyleCnt="5">
        <dgm:presLayoutVars>
          <dgm:bulletEnabled val="1"/>
        </dgm:presLayoutVars>
      </dgm:prSet>
      <dgm:spPr>
        <a:solidFill>
          <a:srgbClr val="00B0F0"/>
        </a:solidFill>
      </dgm:spPr>
    </dgm:pt>
    <dgm:pt modelId="{8D78F5C1-443A-420B-86A4-38D5086F5F11}" type="pres">
      <dgm:prSet presAssocID="{8B94CCC8-4E53-4F42-95DD-C1E3EE13F161}" presName="FiveConn_1-2" presStyleLbl="fgAccFollowNode1" presStyleIdx="0" presStyleCnt="4">
        <dgm:presLayoutVars>
          <dgm:bulletEnabled val="1"/>
        </dgm:presLayoutVars>
      </dgm:prSet>
      <dgm:spPr/>
    </dgm:pt>
    <dgm:pt modelId="{D2A66FD0-DDF2-40E1-A6B5-130E2F5E8A17}" type="pres">
      <dgm:prSet presAssocID="{8B94CCC8-4E53-4F42-95DD-C1E3EE13F161}" presName="FiveConn_2-3" presStyleLbl="fgAccFollowNode1" presStyleIdx="1" presStyleCnt="4">
        <dgm:presLayoutVars>
          <dgm:bulletEnabled val="1"/>
        </dgm:presLayoutVars>
      </dgm:prSet>
      <dgm:spPr/>
    </dgm:pt>
    <dgm:pt modelId="{91CC5927-7BDF-4252-B84E-A39D9EA4FE34}" type="pres">
      <dgm:prSet presAssocID="{8B94CCC8-4E53-4F42-95DD-C1E3EE13F161}" presName="FiveConn_3-4" presStyleLbl="fgAccFollowNode1" presStyleIdx="2" presStyleCnt="4">
        <dgm:presLayoutVars>
          <dgm:bulletEnabled val="1"/>
        </dgm:presLayoutVars>
      </dgm:prSet>
      <dgm:spPr/>
    </dgm:pt>
    <dgm:pt modelId="{407AE635-D1BD-41A5-A484-E8F9A14E91B2}" type="pres">
      <dgm:prSet presAssocID="{8B94CCC8-4E53-4F42-95DD-C1E3EE13F161}" presName="FiveConn_4-5" presStyleLbl="fgAccFollowNode1" presStyleIdx="3" presStyleCnt="4">
        <dgm:presLayoutVars>
          <dgm:bulletEnabled val="1"/>
        </dgm:presLayoutVars>
      </dgm:prSet>
      <dgm:spPr/>
    </dgm:pt>
    <dgm:pt modelId="{5BED5CE8-B1F1-408D-AFE7-4FAD21127765}" type="pres">
      <dgm:prSet presAssocID="{8B94CCC8-4E53-4F42-95DD-C1E3EE13F161}" presName="FiveNodes_1_text" presStyleLbl="node1" presStyleIdx="4" presStyleCnt="5">
        <dgm:presLayoutVars>
          <dgm:bulletEnabled val="1"/>
        </dgm:presLayoutVars>
      </dgm:prSet>
      <dgm:spPr/>
    </dgm:pt>
    <dgm:pt modelId="{94BA3E0F-4D9F-4CD5-89F7-8F2C13FA8589}" type="pres">
      <dgm:prSet presAssocID="{8B94CCC8-4E53-4F42-95DD-C1E3EE13F161}" presName="FiveNodes_2_text" presStyleLbl="node1" presStyleIdx="4" presStyleCnt="5">
        <dgm:presLayoutVars>
          <dgm:bulletEnabled val="1"/>
        </dgm:presLayoutVars>
      </dgm:prSet>
      <dgm:spPr/>
    </dgm:pt>
    <dgm:pt modelId="{1D60096F-4FD4-4E5E-AE23-845CB6F1C291}" type="pres">
      <dgm:prSet presAssocID="{8B94CCC8-4E53-4F42-95DD-C1E3EE13F161}" presName="FiveNodes_3_text" presStyleLbl="node1" presStyleIdx="4" presStyleCnt="5">
        <dgm:presLayoutVars>
          <dgm:bulletEnabled val="1"/>
        </dgm:presLayoutVars>
      </dgm:prSet>
      <dgm:spPr/>
    </dgm:pt>
    <dgm:pt modelId="{24765A68-0CDB-40DD-82BA-E2E0F245415E}" type="pres">
      <dgm:prSet presAssocID="{8B94CCC8-4E53-4F42-95DD-C1E3EE13F161}" presName="FiveNodes_4_text" presStyleLbl="node1" presStyleIdx="4" presStyleCnt="5">
        <dgm:presLayoutVars>
          <dgm:bulletEnabled val="1"/>
        </dgm:presLayoutVars>
      </dgm:prSet>
      <dgm:spPr/>
    </dgm:pt>
    <dgm:pt modelId="{16B8D901-F31C-4276-BBA2-DAB2B30F942E}" type="pres">
      <dgm:prSet presAssocID="{8B94CCC8-4E53-4F42-95DD-C1E3EE13F16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6BB6302-2E48-488E-BC5A-B6B302DE8E66}" type="presOf" srcId="{A100874C-69CE-457E-A38A-2228DA69B4FD}" destId="{24765A68-0CDB-40DD-82BA-E2E0F245415E}" srcOrd="1" destOrd="0" presId="urn:microsoft.com/office/officeart/2005/8/layout/vProcess5"/>
    <dgm:cxn modelId="{2FD15827-EBE1-4D74-AE85-40976A3FF5A4}" type="presOf" srcId="{25307A1E-115A-4C33-8B6E-AF729F71B1D6}" destId="{91CC5927-7BDF-4252-B84E-A39D9EA4FE34}" srcOrd="0" destOrd="0" presId="urn:microsoft.com/office/officeart/2005/8/layout/vProcess5"/>
    <dgm:cxn modelId="{F51DF727-5FE4-4D0F-A5A7-BDAE5FD8D291}" srcId="{8B94CCC8-4E53-4F42-95DD-C1E3EE13F161}" destId="{A100874C-69CE-457E-A38A-2228DA69B4FD}" srcOrd="3" destOrd="0" parTransId="{D4697D82-6534-4E01-9252-E51CE2E90E0B}" sibTransId="{C349154E-85C6-41C6-B964-9BBDB0CE0E59}"/>
    <dgm:cxn modelId="{9D03BB41-8F3D-4F5A-ADA0-D59356034A15}" type="presOf" srcId="{6FBACF74-C71D-4092-A921-F336878D1209}" destId="{16B8D901-F31C-4276-BBA2-DAB2B30F942E}" srcOrd="1" destOrd="0" presId="urn:microsoft.com/office/officeart/2005/8/layout/vProcess5"/>
    <dgm:cxn modelId="{BC6A5345-5FB1-486F-A9D5-88452AD62074}" type="presOf" srcId="{0BD977A4-FAAE-4258-92CD-5D9EF19588F3}" destId="{94BA3E0F-4D9F-4CD5-89F7-8F2C13FA8589}" srcOrd="1" destOrd="0" presId="urn:microsoft.com/office/officeart/2005/8/layout/vProcess5"/>
    <dgm:cxn modelId="{6DFBB968-FBE6-4E5F-B540-345DF15BB4F6}" type="presOf" srcId="{C349154E-85C6-41C6-B964-9BBDB0CE0E59}" destId="{407AE635-D1BD-41A5-A484-E8F9A14E91B2}" srcOrd="0" destOrd="0" presId="urn:microsoft.com/office/officeart/2005/8/layout/vProcess5"/>
    <dgm:cxn modelId="{02BF0F79-0202-44F3-9E61-213AB72971DC}" srcId="{8B94CCC8-4E53-4F42-95DD-C1E3EE13F161}" destId="{52FABF5B-00ED-4F3D-A798-B219ABE51D80}" srcOrd="0" destOrd="0" parTransId="{A27D87CA-1ABC-404F-9B41-7118489E6141}" sibTransId="{C0F5DDCF-5302-471A-B6F5-03526C8DB5EF}"/>
    <dgm:cxn modelId="{104F695A-CBE0-43C3-B1B2-7DD94DA6D808}" type="presOf" srcId="{B4AE606F-75A2-4DA4-AA80-36E7CCED40F2}" destId="{1EAFE8BE-AA8F-4ABC-A9B6-F739D6A43318}" srcOrd="0" destOrd="0" presId="urn:microsoft.com/office/officeart/2005/8/layout/vProcess5"/>
    <dgm:cxn modelId="{43A2EF80-7A12-47D3-830F-65A6D34A53F4}" srcId="{8B94CCC8-4E53-4F42-95DD-C1E3EE13F161}" destId="{0BD977A4-FAAE-4258-92CD-5D9EF19588F3}" srcOrd="1" destOrd="0" parTransId="{209E35B4-13C3-4F64-AEBF-7BDE753DE56E}" sibTransId="{060D1FD9-8C2F-4CC7-82CA-9698A09C772E}"/>
    <dgm:cxn modelId="{03C0AB85-47C4-4069-8FB1-EE8A94A79C91}" type="presOf" srcId="{B4AE606F-75A2-4DA4-AA80-36E7CCED40F2}" destId="{1D60096F-4FD4-4E5E-AE23-845CB6F1C291}" srcOrd="1" destOrd="0" presId="urn:microsoft.com/office/officeart/2005/8/layout/vProcess5"/>
    <dgm:cxn modelId="{EED5ED86-02FE-4F31-87C1-D5E1F40C07DA}" type="presOf" srcId="{6FBACF74-C71D-4092-A921-F336878D1209}" destId="{FDDC467F-38DD-413D-AB72-E7E7A6F44EC0}" srcOrd="0" destOrd="0" presId="urn:microsoft.com/office/officeart/2005/8/layout/vProcess5"/>
    <dgm:cxn modelId="{FEC5678C-333C-466A-93F9-7FCA1F706F68}" srcId="{8B94CCC8-4E53-4F42-95DD-C1E3EE13F161}" destId="{6FBACF74-C71D-4092-A921-F336878D1209}" srcOrd="4" destOrd="0" parTransId="{9C2DC436-8263-4141-94B0-2535508E183F}" sibTransId="{55DDD81C-2505-475F-8774-39E5CB1FB252}"/>
    <dgm:cxn modelId="{664CC9A4-3B56-4108-807D-B40F7C7FE5F5}" type="presOf" srcId="{0BD977A4-FAAE-4258-92CD-5D9EF19588F3}" destId="{AD6DDB7E-EE03-41DD-8152-3A38ECB9D22D}" srcOrd="0" destOrd="0" presId="urn:microsoft.com/office/officeart/2005/8/layout/vProcess5"/>
    <dgm:cxn modelId="{9321E1AB-1971-44F5-B59C-180A5F724865}" type="presOf" srcId="{8B94CCC8-4E53-4F42-95DD-C1E3EE13F161}" destId="{D512E06B-CBF3-4D30-95A1-908548566C45}" srcOrd="0" destOrd="0" presId="urn:microsoft.com/office/officeart/2005/8/layout/vProcess5"/>
    <dgm:cxn modelId="{5178EDBB-7698-4C14-A909-E62740C386A4}" type="presOf" srcId="{A100874C-69CE-457E-A38A-2228DA69B4FD}" destId="{F2A4D0F2-DA14-4024-BCA4-22C5A5A4057F}" srcOrd="0" destOrd="0" presId="urn:microsoft.com/office/officeart/2005/8/layout/vProcess5"/>
    <dgm:cxn modelId="{086A58CF-4EBD-40BF-A7B3-84BF25939124}" srcId="{8B94CCC8-4E53-4F42-95DD-C1E3EE13F161}" destId="{B4AE606F-75A2-4DA4-AA80-36E7CCED40F2}" srcOrd="2" destOrd="0" parTransId="{F815EE34-55D7-4545-B9DA-12E6717CA1E7}" sibTransId="{25307A1E-115A-4C33-8B6E-AF729F71B1D6}"/>
    <dgm:cxn modelId="{18E3EDD1-30B2-46D2-86F1-BABAF52B9CBE}" type="presOf" srcId="{C0F5DDCF-5302-471A-B6F5-03526C8DB5EF}" destId="{8D78F5C1-443A-420B-86A4-38D5086F5F11}" srcOrd="0" destOrd="0" presId="urn:microsoft.com/office/officeart/2005/8/layout/vProcess5"/>
    <dgm:cxn modelId="{06028AD4-25A1-4DFF-9A86-DB8DA31FAD89}" type="presOf" srcId="{52FABF5B-00ED-4F3D-A798-B219ABE51D80}" destId="{A4DA45CC-1BB0-4017-A72A-11CBBDE91BBD}" srcOrd="0" destOrd="0" presId="urn:microsoft.com/office/officeart/2005/8/layout/vProcess5"/>
    <dgm:cxn modelId="{2E2241E3-0656-4894-A596-A27ECD8585CB}" type="presOf" srcId="{52FABF5B-00ED-4F3D-A798-B219ABE51D80}" destId="{5BED5CE8-B1F1-408D-AFE7-4FAD21127765}" srcOrd="1" destOrd="0" presId="urn:microsoft.com/office/officeart/2005/8/layout/vProcess5"/>
    <dgm:cxn modelId="{2D4F54F8-0F1A-444B-B6DE-8F456B7F0154}" type="presOf" srcId="{060D1FD9-8C2F-4CC7-82CA-9698A09C772E}" destId="{D2A66FD0-DDF2-40E1-A6B5-130E2F5E8A17}" srcOrd="0" destOrd="0" presId="urn:microsoft.com/office/officeart/2005/8/layout/vProcess5"/>
    <dgm:cxn modelId="{AA897070-835C-42DF-BBD1-2BAF73EC3C4C}" type="presParOf" srcId="{D512E06B-CBF3-4D30-95A1-908548566C45}" destId="{BC950AB0-5668-411B-977D-A472CB130085}" srcOrd="0" destOrd="0" presId="urn:microsoft.com/office/officeart/2005/8/layout/vProcess5"/>
    <dgm:cxn modelId="{5763F7FF-BBC0-4112-BE93-8CC03263826A}" type="presParOf" srcId="{D512E06B-CBF3-4D30-95A1-908548566C45}" destId="{A4DA45CC-1BB0-4017-A72A-11CBBDE91BBD}" srcOrd="1" destOrd="0" presId="urn:microsoft.com/office/officeart/2005/8/layout/vProcess5"/>
    <dgm:cxn modelId="{E37F6E11-2966-4250-8A75-6B3620349D9B}" type="presParOf" srcId="{D512E06B-CBF3-4D30-95A1-908548566C45}" destId="{AD6DDB7E-EE03-41DD-8152-3A38ECB9D22D}" srcOrd="2" destOrd="0" presId="urn:microsoft.com/office/officeart/2005/8/layout/vProcess5"/>
    <dgm:cxn modelId="{C72CE237-EC65-4D94-A2A9-FB7D69A1F735}" type="presParOf" srcId="{D512E06B-CBF3-4D30-95A1-908548566C45}" destId="{1EAFE8BE-AA8F-4ABC-A9B6-F739D6A43318}" srcOrd="3" destOrd="0" presId="urn:microsoft.com/office/officeart/2005/8/layout/vProcess5"/>
    <dgm:cxn modelId="{EAB8B153-015C-47BA-9EF9-E9A86AB7F73C}" type="presParOf" srcId="{D512E06B-CBF3-4D30-95A1-908548566C45}" destId="{F2A4D0F2-DA14-4024-BCA4-22C5A5A4057F}" srcOrd="4" destOrd="0" presId="urn:microsoft.com/office/officeart/2005/8/layout/vProcess5"/>
    <dgm:cxn modelId="{D377A5D8-765B-4072-86A7-C01A682A0CF7}" type="presParOf" srcId="{D512E06B-CBF3-4D30-95A1-908548566C45}" destId="{FDDC467F-38DD-413D-AB72-E7E7A6F44EC0}" srcOrd="5" destOrd="0" presId="urn:microsoft.com/office/officeart/2005/8/layout/vProcess5"/>
    <dgm:cxn modelId="{0107596B-BE94-4A12-ADEF-A25E00F54EA2}" type="presParOf" srcId="{D512E06B-CBF3-4D30-95A1-908548566C45}" destId="{8D78F5C1-443A-420B-86A4-38D5086F5F11}" srcOrd="6" destOrd="0" presId="urn:microsoft.com/office/officeart/2005/8/layout/vProcess5"/>
    <dgm:cxn modelId="{95E42EFD-F40B-4579-960C-150EC1268E26}" type="presParOf" srcId="{D512E06B-CBF3-4D30-95A1-908548566C45}" destId="{D2A66FD0-DDF2-40E1-A6B5-130E2F5E8A17}" srcOrd="7" destOrd="0" presId="urn:microsoft.com/office/officeart/2005/8/layout/vProcess5"/>
    <dgm:cxn modelId="{BD8C717D-3588-4BFD-B1F6-81C6D5A106F5}" type="presParOf" srcId="{D512E06B-CBF3-4D30-95A1-908548566C45}" destId="{91CC5927-7BDF-4252-B84E-A39D9EA4FE34}" srcOrd="8" destOrd="0" presId="urn:microsoft.com/office/officeart/2005/8/layout/vProcess5"/>
    <dgm:cxn modelId="{1FCAA41D-4184-46BB-A8AA-186FA69152D7}" type="presParOf" srcId="{D512E06B-CBF3-4D30-95A1-908548566C45}" destId="{407AE635-D1BD-41A5-A484-E8F9A14E91B2}" srcOrd="9" destOrd="0" presId="urn:microsoft.com/office/officeart/2005/8/layout/vProcess5"/>
    <dgm:cxn modelId="{1AB9747E-2E39-488E-B986-4D3602D9219D}" type="presParOf" srcId="{D512E06B-CBF3-4D30-95A1-908548566C45}" destId="{5BED5CE8-B1F1-408D-AFE7-4FAD21127765}" srcOrd="10" destOrd="0" presId="urn:microsoft.com/office/officeart/2005/8/layout/vProcess5"/>
    <dgm:cxn modelId="{D1C755C1-0617-43F9-ACC6-9E5C23D8388D}" type="presParOf" srcId="{D512E06B-CBF3-4D30-95A1-908548566C45}" destId="{94BA3E0F-4D9F-4CD5-89F7-8F2C13FA8589}" srcOrd="11" destOrd="0" presId="urn:microsoft.com/office/officeart/2005/8/layout/vProcess5"/>
    <dgm:cxn modelId="{1E656D88-61BB-48A1-80C7-94F9286D9E00}" type="presParOf" srcId="{D512E06B-CBF3-4D30-95A1-908548566C45}" destId="{1D60096F-4FD4-4E5E-AE23-845CB6F1C291}" srcOrd="12" destOrd="0" presId="urn:microsoft.com/office/officeart/2005/8/layout/vProcess5"/>
    <dgm:cxn modelId="{575BF4DF-493A-4199-910D-E893081E56E1}" type="presParOf" srcId="{D512E06B-CBF3-4D30-95A1-908548566C45}" destId="{24765A68-0CDB-40DD-82BA-E2E0F245415E}" srcOrd="13" destOrd="0" presId="urn:microsoft.com/office/officeart/2005/8/layout/vProcess5"/>
    <dgm:cxn modelId="{D3AFA4CE-9502-4A15-AF27-63E773ACD476}" type="presParOf" srcId="{D512E06B-CBF3-4D30-95A1-908548566C45}" destId="{16B8D901-F31C-4276-BBA2-DAB2B30F942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FF27BC-695E-4CF3-BF85-2093D2CCF98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42DFA75-99A1-4889-8F38-B3F09079ECBE}">
      <dgm:prSet/>
      <dgm:spPr/>
      <dgm:t>
        <a:bodyPr/>
        <a:lstStyle/>
        <a:p>
          <a:r>
            <a:rPr lang="pt-BR"/>
            <a:t>O Espírito:</a:t>
          </a:r>
          <a:endParaRPr lang="en-US"/>
        </a:p>
      </dgm:t>
    </dgm:pt>
    <dgm:pt modelId="{77F808ED-1835-47C3-95B6-8AAD2C3B3F6A}" type="parTrans" cxnId="{B44D1652-500D-4CB1-B501-E8BCE594845A}">
      <dgm:prSet/>
      <dgm:spPr/>
      <dgm:t>
        <a:bodyPr/>
        <a:lstStyle/>
        <a:p>
          <a:endParaRPr lang="en-US"/>
        </a:p>
      </dgm:t>
    </dgm:pt>
    <dgm:pt modelId="{072AE91F-448F-45EA-A54E-6929168FA6D7}" type="sibTrans" cxnId="{B44D1652-500D-4CB1-B501-E8BCE594845A}">
      <dgm:prSet/>
      <dgm:spPr/>
      <dgm:t>
        <a:bodyPr/>
        <a:lstStyle/>
        <a:p>
          <a:endParaRPr lang="en-US"/>
        </a:p>
      </dgm:t>
    </dgm:pt>
    <dgm:pt modelId="{2B3B4DF2-B513-4DE4-AE50-CCFAAA01D966}">
      <dgm:prSet/>
      <dgm:spPr/>
      <dgm:t>
        <a:bodyPr/>
        <a:lstStyle/>
        <a:p>
          <a:r>
            <a:rPr lang="pt-BR"/>
            <a:t>convence (Jo 16.8),</a:t>
          </a:r>
          <a:endParaRPr lang="en-US"/>
        </a:p>
      </dgm:t>
    </dgm:pt>
    <dgm:pt modelId="{F13B3667-8DF8-4EF7-8396-E485D5BC42C4}" type="parTrans" cxnId="{CBDAA3B7-11AF-4040-838B-26A1584725D0}">
      <dgm:prSet/>
      <dgm:spPr/>
      <dgm:t>
        <a:bodyPr/>
        <a:lstStyle/>
        <a:p>
          <a:endParaRPr lang="en-US"/>
        </a:p>
      </dgm:t>
    </dgm:pt>
    <dgm:pt modelId="{0B44DBB7-C375-416C-AB20-C61BE7EB8B9B}" type="sibTrans" cxnId="{CBDAA3B7-11AF-4040-838B-26A1584725D0}">
      <dgm:prSet/>
      <dgm:spPr/>
      <dgm:t>
        <a:bodyPr/>
        <a:lstStyle/>
        <a:p>
          <a:endParaRPr lang="en-US"/>
        </a:p>
      </dgm:t>
    </dgm:pt>
    <dgm:pt modelId="{EB45D7B3-066D-41E4-99F2-5A8F189435CF}">
      <dgm:prSet/>
      <dgm:spPr/>
      <dgm:t>
        <a:bodyPr/>
        <a:lstStyle/>
        <a:p>
          <a:r>
            <a:rPr lang="pt-BR"/>
            <a:t>vivifica (Jo 6.63),</a:t>
          </a:r>
          <a:endParaRPr lang="en-US"/>
        </a:p>
      </dgm:t>
    </dgm:pt>
    <dgm:pt modelId="{1CBCF737-1B64-4025-9D14-07365A6E4979}" type="parTrans" cxnId="{D5A78202-9A13-4295-92A1-7510C8A5A9CA}">
      <dgm:prSet/>
      <dgm:spPr/>
      <dgm:t>
        <a:bodyPr/>
        <a:lstStyle/>
        <a:p>
          <a:endParaRPr lang="en-US"/>
        </a:p>
      </dgm:t>
    </dgm:pt>
    <dgm:pt modelId="{113D6DEE-2501-49F7-91B7-6CF9C90F3983}" type="sibTrans" cxnId="{D5A78202-9A13-4295-92A1-7510C8A5A9CA}">
      <dgm:prSet/>
      <dgm:spPr/>
      <dgm:t>
        <a:bodyPr/>
        <a:lstStyle/>
        <a:p>
          <a:endParaRPr lang="en-US"/>
        </a:p>
      </dgm:t>
    </dgm:pt>
    <dgm:pt modelId="{E9EF0F7A-88F8-435D-8370-2789289EC567}">
      <dgm:prSet/>
      <dgm:spPr/>
      <dgm:t>
        <a:bodyPr/>
        <a:lstStyle/>
        <a:p>
          <a:r>
            <a:rPr lang="pt-BR"/>
            <a:t>sela (Ef 1.13),</a:t>
          </a:r>
          <a:endParaRPr lang="en-US"/>
        </a:p>
      </dgm:t>
    </dgm:pt>
    <dgm:pt modelId="{69CD4AD0-FDFE-4B82-8606-CBD7CAC9E5E5}" type="parTrans" cxnId="{C7679C36-E91A-4339-BC7E-B5BB6D8F8363}">
      <dgm:prSet/>
      <dgm:spPr/>
      <dgm:t>
        <a:bodyPr/>
        <a:lstStyle/>
        <a:p>
          <a:endParaRPr lang="en-US"/>
        </a:p>
      </dgm:t>
    </dgm:pt>
    <dgm:pt modelId="{64A3384D-2ACA-4D25-A71F-57B29FC44DE5}" type="sibTrans" cxnId="{C7679C36-E91A-4339-BC7E-B5BB6D8F8363}">
      <dgm:prSet/>
      <dgm:spPr/>
      <dgm:t>
        <a:bodyPr/>
        <a:lstStyle/>
        <a:p>
          <a:endParaRPr lang="en-US"/>
        </a:p>
      </dgm:t>
    </dgm:pt>
    <dgm:pt modelId="{9BED0844-6F1C-46F2-9A41-CA7AEFE9A099}">
      <dgm:prSet/>
      <dgm:spPr/>
      <dgm:t>
        <a:bodyPr/>
        <a:lstStyle/>
        <a:p>
          <a:r>
            <a:rPr lang="pt-BR"/>
            <a:t>transforma (2Co 3.18).</a:t>
          </a:r>
          <a:endParaRPr lang="en-US"/>
        </a:p>
      </dgm:t>
    </dgm:pt>
    <dgm:pt modelId="{9BA43CA8-AB21-47E9-AB51-8A1D8B313942}" type="parTrans" cxnId="{EB04A7EF-3400-44A0-A9FD-9322160852F4}">
      <dgm:prSet/>
      <dgm:spPr/>
      <dgm:t>
        <a:bodyPr/>
        <a:lstStyle/>
        <a:p>
          <a:endParaRPr lang="en-US"/>
        </a:p>
      </dgm:t>
    </dgm:pt>
    <dgm:pt modelId="{E5CA2923-2373-4014-92A0-67AA797D679F}" type="sibTrans" cxnId="{EB04A7EF-3400-44A0-A9FD-9322160852F4}">
      <dgm:prSet/>
      <dgm:spPr/>
      <dgm:t>
        <a:bodyPr/>
        <a:lstStyle/>
        <a:p>
          <a:endParaRPr lang="en-US"/>
        </a:p>
      </dgm:t>
    </dgm:pt>
    <dgm:pt modelId="{22484144-1956-4B9C-BCA7-94C61016FB23}">
      <dgm:prSet/>
      <dgm:spPr/>
      <dgm:t>
        <a:bodyPr/>
        <a:lstStyle/>
        <a:p>
          <a:r>
            <a:rPr lang="pt-BR"/>
            <a:t>Jo 3.6 — dois nascimentos, duas naturezas.</a:t>
          </a:r>
          <a:endParaRPr lang="en-US"/>
        </a:p>
      </dgm:t>
    </dgm:pt>
    <dgm:pt modelId="{34F20A10-7A25-4663-9065-A9168D042F99}" type="parTrans" cxnId="{494D2E19-2548-439B-9547-5C72EB24CA3F}">
      <dgm:prSet/>
      <dgm:spPr/>
      <dgm:t>
        <a:bodyPr/>
        <a:lstStyle/>
        <a:p>
          <a:endParaRPr lang="en-US"/>
        </a:p>
      </dgm:t>
    </dgm:pt>
    <dgm:pt modelId="{170ABDBF-86A7-4D77-8349-63B528DFF00E}" type="sibTrans" cxnId="{494D2E19-2548-439B-9547-5C72EB24CA3F}">
      <dgm:prSet/>
      <dgm:spPr/>
      <dgm:t>
        <a:bodyPr/>
        <a:lstStyle/>
        <a:p>
          <a:endParaRPr lang="en-US"/>
        </a:p>
      </dgm:t>
    </dgm:pt>
    <dgm:pt modelId="{44AD3EB0-95B4-4B70-A237-76312ED1B41C}">
      <dgm:prSet/>
      <dgm:spPr/>
      <dgm:t>
        <a:bodyPr/>
        <a:lstStyle/>
        <a:p>
          <a:r>
            <a:rPr lang="pt-BR"/>
            <a:t>O Espírito não melhora a carne:</a:t>
          </a:r>
          <a:endParaRPr lang="en-US"/>
        </a:p>
      </dgm:t>
    </dgm:pt>
    <dgm:pt modelId="{82DE75C7-D3EA-4C4B-B782-1846394C37CB}" type="parTrans" cxnId="{3E3C1D51-A2D4-4335-8B78-A6A7342B26E7}">
      <dgm:prSet/>
      <dgm:spPr/>
      <dgm:t>
        <a:bodyPr/>
        <a:lstStyle/>
        <a:p>
          <a:endParaRPr lang="en-US"/>
        </a:p>
      </dgm:t>
    </dgm:pt>
    <dgm:pt modelId="{804C25EE-0E05-4ABD-9DE1-C7701937CE3D}" type="sibTrans" cxnId="{3E3C1D51-A2D4-4335-8B78-A6A7342B26E7}">
      <dgm:prSet/>
      <dgm:spPr/>
      <dgm:t>
        <a:bodyPr/>
        <a:lstStyle/>
        <a:p>
          <a:endParaRPr lang="en-US"/>
        </a:p>
      </dgm:t>
    </dgm:pt>
    <dgm:pt modelId="{38DD5FAF-DF40-46E3-B1F8-CD1439DC0C92}">
      <dgm:prSet/>
      <dgm:spPr/>
      <dgm:t>
        <a:bodyPr/>
        <a:lstStyle/>
        <a:p>
          <a:r>
            <a:rPr lang="pt-BR" b="1"/>
            <a:t>Ele gera uma nova vida.</a:t>
          </a:r>
          <a:endParaRPr lang="en-US"/>
        </a:p>
      </dgm:t>
    </dgm:pt>
    <dgm:pt modelId="{BF26C5A7-BCF8-4BB6-B7D4-BCDCB544A6F3}" type="parTrans" cxnId="{3308B74B-659F-4D33-832E-77D0ECF507B7}">
      <dgm:prSet/>
      <dgm:spPr/>
      <dgm:t>
        <a:bodyPr/>
        <a:lstStyle/>
        <a:p>
          <a:endParaRPr lang="en-US"/>
        </a:p>
      </dgm:t>
    </dgm:pt>
    <dgm:pt modelId="{E0315009-AFE9-4880-BDDA-CDE69E1549CC}" type="sibTrans" cxnId="{3308B74B-659F-4D33-832E-77D0ECF507B7}">
      <dgm:prSet/>
      <dgm:spPr/>
      <dgm:t>
        <a:bodyPr/>
        <a:lstStyle/>
        <a:p>
          <a:endParaRPr lang="en-US"/>
        </a:p>
      </dgm:t>
    </dgm:pt>
    <dgm:pt modelId="{6F03B4D9-1010-4D67-A022-C3E596421D0A}" type="pres">
      <dgm:prSet presAssocID="{90FF27BC-695E-4CF3-BF85-2093D2CCF98B}" presName="Name0" presStyleCnt="0">
        <dgm:presLayoutVars>
          <dgm:dir/>
          <dgm:resizeHandles val="exact"/>
        </dgm:presLayoutVars>
      </dgm:prSet>
      <dgm:spPr/>
    </dgm:pt>
    <dgm:pt modelId="{0783B559-2D47-4396-BB67-95C7F54E6FB5}" type="pres">
      <dgm:prSet presAssocID="{C42DFA75-99A1-4889-8F38-B3F09079ECBE}" presName="node" presStyleLbl="node1" presStyleIdx="0" presStyleCnt="8">
        <dgm:presLayoutVars>
          <dgm:bulletEnabled val="1"/>
        </dgm:presLayoutVars>
      </dgm:prSet>
      <dgm:spPr/>
    </dgm:pt>
    <dgm:pt modelId="{B21C7268-2C3E-4C48-882E-D4277DF52CA3}" type="pres">
      <dgm:prSet presAssocID="{072AE91F-448F-45EA-A54E-6929168FA6D7}" presName="sibTrans" presStyleLbl="sibTrans1D1" presStyleIdx="0" presStyleCnt="7"/>
      <dgm:spPr/>
    </dgm:pt>
    <dgm:pt modelId="{D7597EF1-B338-4D00-8750-61854CFC4FDB}" type="pres">
      <dgm:prSet presAssocID="{072AE91F-448F-45EA-A54E-6929168FA6D7}" presName="connectorText" presStyleLbl="sibTrans1D1" presStyleIdx="0" presStyleCnt="7"/>
      <dgm:spPr/>
    </dgm:pt>
    <dgm:pt modelId="{8EAD700B-29AC-4FCE-AC5E-D138E70CBF86}" type="pres">
      <dgm:prSet presAssocID="{2B3B4DF2-B513-4DE4-AE50-CCFAAA01D966}" presName="node" presStyleLbl="node1" presStyleIdx="1" presStyleCnt="8">
        <dgm:presLayoutVars>
          <dgm:bulletEnabled val="1"/>
        </dgm:presLayoutVars>
      </dgm:prSet>
      <dgm:spPr/>
    </dgm:pt>
    <dgm:pt modelId="{6EB9E245-A8E4-45B9-93DE-57A14A5223B7}" type="pres">
      <dgm:prSet presAssocID="{0B44DBB7-C375-416C-AB20-C61BE7EB8B9B}" presName="sibTrans" presStyleLbl="sibTrans1D1" presStyleIdx="1" presStyleCnt="7"/>
      <dgm:spPr/>
    </dgm:pt>
    <dgm:pt modelId="{0278EB67-FA50-42EE-BF88-63D6E58C55EB}" type="pres">
      <dgm:prSet presAssocID="{0B44DBB7-C375-416C-AB20-C61BE7EB8B9B}" presName="connectorText" presStyleLbl="sibTrans1D1" presStyleIdx="1" presStyleCnt="7"/>
      <dgm:spPr/>
    </dgm:pt>
    <dgm:pt modelId="{99C388E3-AFE9-4A87-9D4D-E45940DA1DF9}" type="pres">
      <dgm:prSet presAssocID="{EB45D7B3-066D-41E4-99F2-5A8F189435CF}" presName="node" presStyleLbl="node1" presStyleIdx="2" presStyleCnt="8">
        <dgm:presLayoutVars>
          <dgm:bulletEnabled val="1"/>
        </dgm:presLayoutVars>
      </dgm:prSet>
      <dgm:spPr/>
    </dgm:pt>
    <dgm:pt modelId="{146B9474-D403-48E2-A657-3AA80A129A47}" type="pres">
      <dgm:prSet presAssocID="{113D6DEE-2501-49F7-91B7-6CF9C90F3983}" presName="sibTrans" presStyleLbl="sibTrans1D1" presStyleIdx="2" presStyleCnt="7"/>
      <dgm:spPr/>
    </dgm:pt>
    <dgm:pt modelId="{2B6B857C-2F6C-4F6F-A4BB-6E58194E03A8}" type="pres">
      <dgm:prSet presAssocID="{113D6DEE-2501-49F7-91B7-6CF9C90F3983}" presName="connectorText" presStyleLbl="sibTrans1D1" presStyleIdx="2" presStyleCnt="7"/>
      <dgm:spPr/>
    </dgm:pt>
    <dgm:pt modelId="{BE7E6472-8724-417C-8C27-5133A50F1786}" type="pres">
      <dgm:prSet presAssocID="{E9EF0F7A-88F8-435D-8370-2789289EC567}" presName="node" presStyleLbl="node1" presStyleIdx="3" presStyleCnt="8">
        <dgm:presLayoutVars>
          <dgm:bulletEnabled val="1"/>
        </dgm:presLayoutVars>
      </dgm:prSet>
      <dgm:spPr/>
    </dgm:pt>
    <dgm:pt modelId="{84E17F5C-6094-4B36-9CB7-413C0F5FB41F}" type="pres">
      <dgm:prSet presAssocID="{64A3384D-2ACA-4D25-A71F-57B29FC44DE5}" presName="sibTrans" presStyleLbl="sibTrans1D1" presStyleIdx="3" presStyleCnt="7"/>
      <dgm:spPr/>
    </dgm:pt>
    <dgm:pt modelId="{00BF3A93-0962-4607-959F-133BBEBB1602}" type="pres">
      <dgm:prSet presAssocID="{64A3384D-2ACA-4D25-A71F-57B29FC44DE5}" presName="connectorText" presStyleLbl="sibTrans1D1" presStyleIdx="3" presStyleCnt="7"/>
      <dgm:spPr/>
    </dgm:pt>
    <dgm:pt modelId="{56D17475-30DB-40D2-A278-58926B308DF5}" type="pres">
      <dgm:prSet presAssocID="{9BED0844-6F1C-46F2-9A41-CA7AEFE9A099}" presName="node" presStyleLbl="node1" presStyleIdx="4" presStyleCnt="8">
        <dgm:presLayoutVars>
          <dgm:bulletEnabled val="1"/>
        </dgm:presLayoutVars>
      </dgm:prSet>
      <dgm:spPr/>
    </dgm:pt>
    <dgm:pt modelId="{07D35B23-C4B3-4A4E-A5A8-F3F8D1B68CD9}" type="pres">
      <dgm:prSet presAssocID="{E5CA2923-2373-4014-92A0-67AA797D679F}" presName="sibTrans" presStyleLbl="sibTrans1D1" presStyleIdx="4" presStyleCnt="7"/>
      <dgm:spPr/>
    </dgm:pt>
    <dgm:pt modelId="{5F9D5555-A874-4DF0-A942-D655E52B5EE9}" type="pres">
      <dgm:prSet presAssocID="{E5CA2923-2373-4014-92A0-67AA797D679F}" presName="connectorText" presStyleLbl="sibTrans1D1" presStyleIdx="4" presStyleCnt="7"/>
      <dgm:spPr/>
    </dgm:pt>
    <dgm:pt modelId="{93CB080A-E66B-45ED-96C3-43CDC27D6501}" type="pres">
      <dgm:prSet presAssocID="{22484144-1956-4B9C-BCA7-94C61016FB23}" presName="node" presStyleLbl="node1" presStyleIdx="5" presStyleCnt="8">
        <dgm:presLayoutVars>
          <dgm:bulletEnabled val="1"/>
        </dgm:presLayoutVars>
      </dgm:prSet>
      <dgm:spPr/>
    </dgm:pt>
    <dgm:pt modelId="{3ABAAE1D-5452-4DD6-9EC9-196FB48C160F}" type="pres">
      <dgm:prSet presAssocID="{170ABDBF-86A7-4D77-8349-63B528DFF00E}" presName="sibTrans" presStyleLbl="sibTrans1D1" presStyleIdx="5" presStyleCnt="7"/>
      <dgm:spPr/>
    </dgm:pt>
    <dgm:pt modelId="{86A19488-2DC7-4699-A468-2681D795C31E}" type="pres">
      <dgm:prSet presAssocID="{170ABDBF-86A7-4D77-8349-63B528DFF00E}" presName="connectorText" presStyleLbl="sibTrans1D1" presStyleIdx="5" presStyleCnt="7"/>
      <dgm:spPr/>
    </dgm:pt>
    <dgm:pt modelId="{D8A8DCA3-114D-4413-8846-61B944FA2A26}" type="pres">
      <dgm:prSet presAssocID="{44AD3EB0-95B4-4B70-A237-76312ED1B41C}" presName="node" presStyleLbl="node1" presStyleIdx="6" presStyleCnt="8">
        <dgm:presLayoutVars>
          <dgm:bulletEnabled val="1"/>
        </dgm:presLayoutVars>
      </dgm:prSet>
      <dgm:spPr/>
    </dgm:pt>
    <dgm:pt modelId="{075D88BA-34F9-4002-B4EB-40320B3802DD}" type="pres">
      <dgm:prSet presAssocID="{804C25EE-0E05-4ABD-9DE1-C7701937CE3D}" presName="sibTrans" presStyleLbl="sibTrans1D1" presStyleIdx="6" presStyleCnt="7"/>
      <dgm:spPr/>
    </dgm:pt>
    <dgm:pt modelId="{39B5CCD5-CD22-49E5-BF29-AD7CF7953D6E}" type="pres">
      <dgm:prSet presAssocID="{804C25EE-0E05-4ABD-9DE1-C7701937CE3D}" presName="connectorText" presStyleLbl="sibTrans1D1" presStyleIdx="6" presStyleCnt="7"/>
      <dgm:spPr/>
    </dgm:pt>
    <dgm:pt modelId="{4AE4B96A-9792-4FCD-891B-16AD4D7C69F0}" type="pres">
      <dgm:prSet presAssocID="{38DD5FAF-DF40-46E3-B1F8-CD1439DC0C92}" presName="node" presStyleLbl="node1" presStyleIdx="7" presStyleCnt="8">
        <dgm:presLayoutVars>
          <dgm:bulletEnabled val="1"/>
        </dgm:presLayoutVars>
      </dgm:prSet>
      <dgm:spPr/>
    </dgm:pt>
  </dgm:ptLst>
  <dgm:cxnLst>
    <dgm:cxn modelId="{D5A78202-9A13-4295-92A1-7510C8A5A9CA}" srcId="{90FF27BC-695E-4CF3-BF85-2093D2CCF98B}" destId="{EB45D7B3-066D-41E4-99F2-5A8F189435CF}" srcOrd="2" destOrd="0" parTransId="{1CBCF737-1B64-4025-9D14-07365A6E4979}" sibTransId="{113D6DEE-2501-49F7-91B7-6CF9C90F3983}"/>
    <dgm:cxn modelId="{E703C90C-3080-4FDA-A109-FA834BAA0CE0}" type="presOf" srcId="{0B44DBB7-C375-416C-AB20-C61BE7EB8B9B}" destId="{0278EB67-FA50-42EE-BF88-63D6E58C55EB}" srcOrd="1" destOrd="0" presId="urn:microsoft.com/office/officeart/2016/7/layout/RepeatingBendingProcessNew"/>
    <dgm:cxn modelId="{494D2E19-2548-439B-9547-5C72EB24CA3F}" srcId="{90FF27BC-695E-4CF3-BF85-2093D2CCF98B}" destId="{22484144-1956-4B9C-BCA7-94C61016FB23}" srcOrd="5" destOrd="0" parTransId="{34F20A10-7A25-4663-9065-A9168D042F99}" sibTransId="{170ABDBF-86A7-4D77-8349-63B528DFF00E}"/>
    <dgm:cxn modelId="{C7679C36-E91A-4339-BC7E-B5BB6D8F8363}" srcId="{90FF27BC-695E-4CF3-BF85-2093D2CCF98B}" destId="{E9EF0F7A-88F8-435D-8370-2789289EC567}" srcOrd="3" destOrd="0" parTransId="{69CD4AD0-FDFE-4B82-8606-CBD7CAC9E5E5}" sibTransId="{64A3384D-2ACA-4D25-A71F-57B29FC44DE5}"/>
    <dgm:cxn modelId="{21C8E536-C550-4C3B-A303-69DEE69AE553}" type="presOf" srcId="{9BED0844-6F1C-46F2-9A41-CA7AEFE9A099}" destId="{56D17475-30DB-40D2-A278-58926B308DF5}" srcOrd="0" destOrd="0" presId="urn:microsoft.com/office/officeart/2016/7/layout/RepeatingBendingProcessNew"/>
    <dgm:cxn modelId="{35A4A961-0C22-4317-9692-9EF6B836CA58}" type="presOf" srcId="{113D6DEE-2501-49F7-91B7-6CF9C90F3983}" destId="{2B6B857C-2F6C-4F6F-A4BB-6E58194E03A8}" srcOrd="1" destOrd="0" presId="urn:microsoft.com/office/officeart/2016/7/layout/RepeatingBendingProcessNew"/>
    <dgm:cxn modelId="{70D33C62-9C45-4427-B935-2DA78F4FE2B2}" type="presOf" srcId="{0B44DBB7-C375-416C-AB20-C61BE7EB8B9B}" destId="{6EB9E245-A8E4-45B9-93DE-57A14A5223B7}" srcOrd="0" destOrd="0" presId="urn:microsoft.com/office/officeart/2016/7/layout/RepeatingBendingProcessNew"/>
    <dgm:cxn modelId="{E4C53F6B-65A8-4968-8818-B6355D38CA1E}" type="presOf" srcId="{804C25EE-0E05-4ABD-9DE1-C7701937CE3D}" destId="{075D88BA-34F9-4002-B4EB-40320B3802DD}" srcOrd="0" destOrd="0" presId="urn:microsoft.com/office/officeart/2016/7/layout/RepeatingBendingProcessNew"/>
    <dgm:cxn modelId="{3308B74B-659F-4D33-832E-77D0ECF507B7}" srcId="{90FF27BC-695E-4CF3-BF85-2093D2CCF98B}" destId="{38DD5FAF-DF40-46E3-B1F8-CD1439DC0C92}" srcOrd="7" destOrd="0" parTransId="{BF26C5A7-BCF8-4BB6-B7D4-BCDCB544A6F3}" sibTransId="{E0315009-AFE9-4880-BDDA-CDE69E1549CC}"/>
    <dgm:cxn modelId="{C03C324D-AD7C-434E-98A7-B8C04519CF4E}" type="presOf" srcId="{C42DFA75-99A1-4889-8F38-B3F09079ECBE}" destId="{0783B559-2D47-4396-BB67-95C7F54E6FB5}" srcOrd="0" destOrd="0" presId="urn:microsoft.com/office/officeart/2016/7/layout/RepeatingBendingProcessNew"/>
    <dgm:cxn modelId="{A92CA350-1B20-4C22-A1ED-AB54BDAF2567}" type="presOf" srcId="{EB45D7B3-066D-41E4-99F2-5A8F189435CF}" destId="{99C388E3-AFE9-4A87-9D4D-E45940DA1DF9}" srcOrd="0" destOrd="0" presId="urn:microsoft.com/office/officeart/2016/7/layout/RepeatingBendingProcessNew"/>
    <dgm:cxn modelId="{65CC0B71-4436-469D-B00B-076F62BC3D7A}" type="presOf" srcId="{113D6DEE-2501-49F7-91B7-6CF9C90F3983}" destId="{146B9474-D403-48E2-A657-3AA80A129A47}" srcOrd="0" destOrd="0" presId="urn:microsoft.com/office/officeart/2016/7/layout/RepeatingBendingProcessNew"/>
    <dgm:cxn modelId="{3E3C1D51-A2D4-4335-8B78-A6A7342B26E7}" srcId="{90FF27BC-695E-4CF3-BF85-2093D2CCF98B}" destId="{44AD3EB0-95B4-4B70-A237-76312ED1B41C}" srcOrd="6" destOrd="0" parTransId="{82DE75C7-D3EA-4C4B-B782-1846394C37CB}" sibTransId="{804C25EE-0E05-4ABD-9DE1-C7701937CE3D}"/>
    <dgm:cxn modelId="{B44D1652-500D-4CB1-B501-E8BCE594845A}" srcId="{90FF27BC-695E-4CF3-BF85-2093D2CCF98B}" destId="{C42DFA75-99A1-4889-8F38-B3F09079ECBE}" srcOrd="0" destOrd="0" parTransId="{77F808ED-1835-47C3-95B6-8AAD2C3B3F6A}" sibTransId="{072AE91F-448F-45EA-A54E-6929168FA6D7}"/>
    <dgm:cxn modelId="{608C8F78-2F9C-4678-B55F-CD1AFE819767}" type="presOf" srcId="{072AE91F-448F-45EA-A54E-6929168FA6D7}" destId="{B21C7268-2C3E-4C48-882E-D4277DF52CA3}" srcOrd="0" destOrd="0" presId="urn:microsoft.com/office/officeart/2016/7/layout/RepeatingBendingProcessNew"/>
    <dgm:cxn modelId="{C939195A-E01B-4A42-B9A2-2598AD193F90}" type="presOf" srcId="{2B3B4DF2-B513-4DE4-AE50-CCFAAA01D966}" destId="{8EAD700B-29AC-4FCE-AC5E-D138E70CBF86}" srcOrd="0" destOrd="0" presId="urn:microsoft.com/office/officeart/2016/7/layout/RepeatingBendingProcessNew"/>
    <dgm:cxn modelId="{1CBA475A-16AD-4A5D-A0A0-36591260D19D}" type="presOf" srcId="{64A3384D-2ACA-4D25-A71F-57B29FC44DE5}" destId="{84E17F5C-6094-4B36-9CB7-413C0F5FB41F}" srcOrd="0" destOrd="0" presId="urn:microsoft.com/office/officeart/2016/7/layout/RepeatingBendingProcessNew"/>
    <dgm:cxn modelId="{4DA1417B-F406-4612-BEAF-0FC18BBDCCB1}" type="presOf" srcId="{E5CA2923-2373-4014-92A0-67AA797D679F}" destId="{5F9D5555-A874-4DF0-A942-D655E52B5EE9}" srcOrd="1" destOrd="0" presId="urn:microsoft.com/office/officeart/2016/7/layout/RepeatingBendingProcessNew"/>
    <dgm:cxn modelId="{493C7481-2B2D-454D-A96D-495F90ED3ABC}" type="presOf" srcId="{E5CA2923-2373-4014-92A0-67AA797D679F}" destId="{07D35B23-C4B3-4A4E-A5A8-F3F8D1B68CD9}" srcOrd="0" destOrd="0" presId="urn:microsoft.com/office/officeart/2016/7/layout/RepeatingBendingProcessNew"/>
    <dgm:cxn modelId="{BAA70F9F-014E-4223-9A22-EBB1EACDB7D7}" type="presOf" srcId="{804C25EE-0E05-4ABD-9DE1-C7701937CE3D}" destId="{39B5CCD5-CD22-49E5-BF29-AD7CF7953D6E}" srcOrd="1" destOrd="0" presId="urn:microsoft.com/office/officeart/2016/7/layout/RepeatingBendingProcessNew"/>
    <dgm:cxn modelId="{B286ACA3-47CE-4A9B-8CAE-6A4ABBF9EF0E}" type="presOf" srcId="{38DD5FAF-DF40-46E3-B1F8-CD1439DC0C92}" destId="{4AE4B96A-9792-4FCD-891B-16AD4D7C69F0}" srcOrd="0" destOrd="0" presId="urn:microsoft.com/office/officeart/2016/7/layout/RepeatingBendingProcessNew"/>
    <dgm:cxn modelId="{1B61D3AB-CF8D-4A9A-B962-4E94B2DFC90E}" type="presOf" srcId="{22484144-1956-4B9C-BCA7-94C61016FB23}" destId="{93CB080A-E66B-45ED-96C3-43CDC27D6501}" srcOrd="0" destOrd="0" presId="urn:microsoft.com/office/officeart/2016/7/layout/RepeatingBendingProcessNew"/>
    <dgm:cxn modelId="{193164AE-DC3C-4665-BCE5-2320850DA05B}" type="presOf" srcId="{90FF27BC-695E-4CF3-BF85-2093D2CCF98B}" destId="{6F03B4D9-1010-4D67-A022-C3E596421D0A}" srcOrd="0" destOrd="0" presId="urn:microsoft.com/office/officeart/2016/7/layout/RepeatingBendingProcessNew"/>
    <dgm:cxn modelId="{CBDAA3B7-11AF-4040-838B-26A1584725D0}" srcId="{90FF27BC-695E-4CF3-BF85-2093D2CCF98B}" destId="{2B3B4DF2-B513-4DE4-AE50-CCFAAA01D966}" srcOrd="1" destOrd="0" parTransId="{F13B3667-8DF8-4EF7-8396-E485D5BC42C4}" sibTransId="{0B44DBB7-C375-416C-AB20-C61BE7EB8B9B}"/>
    <dgm:cxn modelId="{8445F3B7-87B6-413C-B015-F1872F244C24}" type="presOf" srcId="{170ABDBF-86A7-4D77-8349-63B528DFF00E}" destId="{86A19488-2DC7-4699-A468-2681D795C31E}" srcOrd="1" destOrd="0" presId="urn:microsoft.com/office/officeart/2016/7/layout/RepeatingBendingProcessNew"/>
    <dgm:cxn modelId="{47B064D7-1B9A-4CDF-A538-0B7044F2D595}" type="presOf" srcId="{E9EF0F7A-88F8-435D-8370-2789289EC567}" destId="{BE7E6472-8724-417C-8C27-5133A50F1786}" srcOrd="0" destOrd="0" presId="urn:microsoft.com/office/officeart/2016/7/layout/RepeatingBendingProcessNew"/>
    <dgm:cxn modelId="{D84371E5-6C97-4C34-B2E3-05E16D4DAFA7}" type="presOf" srcId="{170ABDBF-86A7-4D77-8349-63B528DFF00E}" destId="{3ABAAE1D-5452-4DD6-9EC9-196FB48C160F}" srcOrd="0" destOrd="0" presId="urn:microsoft.com/office/officeart/2016/7/layout/RepeatingBendingProcessNew"/>
    <dgm:cxn modelId="{19EDFDEA-7CB4-427A-A33B-D99D72D01FE3}" type="presOf" srcId="{44AD3EB0-95B4-4B70-A237-76312ED1B41C}" destId="{D8A8DCA3-114D-4413-8846-61B944FA2A26}" srcOrd="0" destOrd="0" presId="urn:microsoft.com/office/officeart/2016/7/layout/RepeatingBendingProcessNew"/>
    <dgm:cxn modelId="{EB04A7EF-3400-44A0-A9FD-9322160852F4}" srcId="{90FF27BC-695E-4CF3-BF85-2093D2CCF98B}" destId="{9BED0844-6F1C-46F2-9A41-CA7AEFE9A099}" srcOrd="4" destOrd="0" parTransId="{9BA43CA8-AB21-47E9-AB51-8A1D8B313942}" sibTransId="{E5CA2923-2373-4014-92A0-67AA797D679F}"/>
    <dgm:cxn modelId="{22BCABF4-61CA-4104-9367-BFBFBB359457}" type="presOf" srcId="{64A3384D-2ACA-4D25-A71F-57B29FC44DE5}" destId="{00BF3A93-0962-4607-959F-133BBEBB1602}" srcOrd="1" destOrd="0" presId="urn:microsoft.com/office/officeart/2016/7/layout/RepeatingBendingProcessNew"/>
    <dgm:cxn modelId="{D37077FA-23D4-4079-B528-92901C861B84}" type="presOf" srcId="{072AE91F-448F-45EA-A54E-6929168FA6D7}" destId="{D7597EF1-B338-4D00-8750-61854CFC4FDB}" srcOrd="1" destOrd="0" presId="urn:microsoft.com/office/officeart/2016/7/layout/RepeatingBendingProcessNew"/>
    <dgm:cxn modelId="{C1458380-3FD5-458E-86B2-12915843BE70}" type="presParOf" srcId="{6F03B4D9-1010-4D67-A022-C3E596421D0A}" destId="{0783B559-2D47-4396-BB67-95C7F54E6FB5}" srcOrd="0" destOrd="0" presId="urn:microsoft.com/office/officeart/2016/7/layout/RepeatingBendingProcessNew"/>
    <dgm:cxn modelId="{67089F32-02B1-4CBB-9CD9-BA8EC4B12BB4}" type="presParOf" srcId="{6F03B4D9-1010-4D67-A022-C3E596421D0A}" destId="{B21C7268-2C3E-4C48-882E-D4277DF52CA3}" srcOrd="1" destOrd="0" presId="urn:microsoft.com/office/officeart/2016/7/layout/RepeatingBendingProcessNew"/>
    <dgm:cxn modelId="{EFDDBC4A-3D65-4D37-A195-3478C80E719B}" type="presParOf" srcId="{B21C7268-2C3E-4C48-882E-D4277DF52CA3}" destId="{D7597EF1-B338-4D00-8750-61854CFC4FDB}" srcOrd="0" destOrd="0" presId="urn:microsoft.com/office/officeart/2016/7/layout/RepeatingBendingProcessNew"/>
    <dgm:cxn modelId="{B14FB953-B56C-483F-A5D7-49F7737641BA}" type="presParOf" srcId="{6F03B4D9-1010-4D67-A022-C3E596421D0A}" destId="{8EAD700B-29AC-4FCE-AC5E-D138E70CBF86}" srcOrd="2" destOrd="0" presId="urn:microsoft.com/office/officeart/2016/7/layout/RepeatingBendingProcessNew"/>
    <dgm:cxn modelId="{9F5FCCCE-7E95-4E56-889C-2D109D60F1D0}" type="presParOf" srcId="{6F03B4D9-1010-4D67-A022-C3E596421D0A}" destId="{6EB9E245-A8E4-45B9-93DE-57A14A5223B7}" srcOrd="3" destOrd="0" presId="urn:microsoft.com/office/officeart/2016/7/layout/RepeatingBendingProcessNew"/>
    <dgm:cxn modelId="{5D01B2D7-3055-478B-8D19-EF5351A9EE66}" type="presParOf" srcId="{6EB9E245-A8E4-45B9-93DE-57A14A5223B7}" destId="{0278EB67-FA50-42EE-BF88-63D6E58C55EB}" srcOrd="0" destOrd="0" presId="urn:microsoft.com/office/officeart/2016/7/layout/RepeatingBendingProcessNew"/>
    <dgm:cxn modelId="{32697DC5-961B-437A-A130-3C280B9A6A17}" type="presParOf" srcId="{6F03B4D9-1010-4D67-A022-C3E596421D0A}" destId="{99C388E3-AFE9-4A87-9D4D-E45940DA1DF9}" srcOrd="4" destOrd="0" presId="urn:microsoft.com/office/officeart/2016/7/layout/RepeatingBendingProcessNew"/>
    <dgm:cxn modelId="{E97C6368-032D-42F5-B37C-C6D6D93469B4}" type="presParOf" srcId="{6F03B4D9-1010-4D67-A022-C3E596421D0A}" destId="{146B9474-D403-48E2-A657-3AA80A129A47}" srcOrd="5" destOrd="0" presId="urn:microsoft.com/office/officeart/2016/7/layout/RepeatingBendingProcessNew"/>
    <dgm:cxn modelId="{E11E8497-76FA-4676-80DD-9568B2F0B657}" type="presParOf" srcId="{146B9474-D403-48E2-A657-3AA80A129A47}" destId="{2B6B857C-2F6C-4F6F-A4BB-6E58194E03A8}" srcOrd="0" destOrd="0" presId="urn:microsoft.com/office/officeart/2016/7/layout/RepeatingBendingProcessNew"/>
    <dgm:cxn modelId="{EEB929D8-3F40-4988-A816-42CAE69C74CF}" type="presParOf" srcId="{6F03B4D9-1010-4D67-A022-C3E596421D0A}" destId="{BE7E6472-8724-417C-8C27-5133A50F1786}" srcOrd="6" destOrd="0" presId="urn:microsoft.com/office/officeart/2016/7/layout/RepeatingBendingProcessNew"/>
    <dgm:cxn modelId="{3959961D-3EF3-45D7-A65B-FBDBC8B207D5}" type="presParOf" srcId="{6F03B4D9-1010-4D67-A022-C3E596421D0A}" destId="{84E17F5C-6094-4B36-9CB7-413C0F5FB41F}" srcOrd="7" destOrd="0" presId="urn:microsoft.com/office/officeart/2016/7/layout/RepeatingBendingProcessNew"/>
    <dgm:cxn modelId="{A971DC3B-8212-4FB0-93ED-FAE943D8D0B1}" type="presParOf" srcId="{84E17F5C-6094-4B36-9CB7-413C0F5FB41F}" destId="{00BF3A93-0962-4607-959F-133BBEBB1602}" srcOrd="0" destOrd="0" presId="urn:microsoft.com/office/officeart/2016/7/layout/RepeatingBendingProcessNew"/>
    <dgm:cxn modelId="{D8E5DD42-B226-44DA-BBF1-A24D1F1DE4A8}" type="presParOf" srcId="{6F03B4D9-1010-4D67-A022-C3E596421D0A}" destId="{56D17475-30DB-40D2-A278-58926B308DF5}" srcOrd="8" destOrd="0" presId="urn:microsoft.com/office/officeart/2016/7/layout/RepeatingBendingProcessNew"/>
    <dgm:cxn modelId="{F6BD7F4F-6127-4144-8960-B0479E0D5F8D}" type="presParOf" srcId="{6F03B4D9-1010-4D67-A022-C3E596421D0A}" destId="{07D35B23-C4B3-4A4E-A5A8-F3F8D1B68CD9}" srcOrd="9" destOrd="0" presId="urn:microsoft.com/office/officeart/2016/7/layout/RepeatingBendingProcessNew"/>
    <dgm:cxn modelId="{298772DE-9B9D-45B4-9740-08ED33C8615E}" type="presParOf" srcId="{07D35B23-C4B3-4A4E-A5A8-F3F8D1B68CD9}" destId="{5F9D5555-A874-4DF0-A942-D655E52B5EE9}" srcOrd="0" destOrd="0" presId="urn:microsoft.com/office/officeart/2016/7/layout/RepeatingBendingProcessNew"/>
    <dgm:cxn modelId="{566DC8EB-602F-4F6F-A0E1-7327D03F24E3}" type="presParOf" srcId="{6F03B4D9-1010-4D67-A022-C3E596421D0A}" destId="{93CB080A-E66B-45ED-96C3-43CDC27D6501}" srcOrd="10" destOrd="0" presId="urn:microsoft.com/office/officeart/2016/7/layout/RepeatingBendingProcessNew"/>
    <dgm:cxn modelId="{97D5989E-282A-47B2-9A27-E2561D7A1D45}" type="presParOf" srcId="{6F03B4D9-1010-4D67-A022-C3E596421D0A}" destId="{3ABAAE1D-5452-4DD6-9EC9-196FB48C160F}" srcOrd="11" destOrd="0" presId="urn:microsoft.com/office/officeart/2016/7/layout/RepeatingBendingProcessNew"/>
    <dgm:cxn modelId="{E47EEC8A-E816-49EB-A90E-3BCA4DA413B0}" type="presParOf" srcId="{3ABAAE1D-5452-4DD6-9EC9-196FB48C160F}" destId="{86A19488-2DC7-4699-A468-2681D795C31E}" srcOrd="0" destOrd="0" presId="urn:microsoft.com/office/officeart/2016/7/layout/RepeatingBendingProcessNew"/>
    <dgm:cxn modelId="{7DAC63F4-39E2-4599-A030-13272C93AF30}" type="presParOf" srcId="{6F03B4D9-1010-4D67-A022-C3E596421D0A}" destId="{D8A8DCA3-114D-4413-8846-61B944FA2A26}" srcOrd="12" destOrd="0" presId="urn:microsoft.com/office/officeart/2016/7/layout/RepeatingBendingProcessNew"/>
    <dgm:cxn modelId="{9D4EE790-3752-4EC5-858F-36880E765168}" type="presParOf" srcId="{6F03B4D9-1010-4D67-A022-C3E596421D0A}" destId="{075D88BA-34F9-4002-B4EB-40320B3802DD}" srcOrd="13" destOrd="0" presId="urn:microsoft.com/office/officeart/2016/7/layout/RepeatingBendingProcessNew"/>
    <dgm:cxn modelId="{9F8AB9E0-F0B1-43CE-BEC8-D605280EAE58}" type="presParOf" srcId="{075D88BA-34F9-4002-B4EB-40320B3802DD}" destId="{39B5CCD5-CD22-49E5-BF29-AD7CF7953D6E}" srcOrd="0" destOrd="0" presId="urn:microsoft.com/office/officeart/2016/7/layout/RepeatingBendingProcessNew"/>
    <dgm:cxn modelId="{3446E755-12DE-4C47-95B0-E3BD050733E5}" type="presParOf" srcId="{6F03B4D9-1010-4D67-A022-C3E596421D0A}" destId="{4AE4B96A-9792-4FCD-891B-16AD4D7C69F0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6D750F-408F-435D-8B9C-5DA35097E309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F8E3BC-BD3F-4739-BD13-775349DBD667}">
      <dgm:prSet custT="1"/>
      <dgm:spPr/>
      <dgm:t>
        <a:bodyPr/>
        <a:lstStyle/>
        <a:p>
          <a:r>
            <a:rPr lang="pt-BR" sz="2500" dirty="0"/>
            <a:t>Conhecia a Lei</a:t>
          </a:r>
          <a:endParaRPr lang="en-US" sz="2500" dirty="0"/>
        </a:p>
      </dgm:t>
    </dgm:pt>
    <dgm:pt modelId="{88DD983F-054C-4C0C-8B9E-BB54C4BDE8A9}" type="parTrans" cxnId="{C8BEB937-8E6E-4271-8C9B-A20683F2E938}">
      <dgm:prSet/>
      <dgm:spPr/>
      <dgm:t>
        <a:bodyPr/>
        <a:lstStyle/>
        <a:p>
          <a:endParaRPr lang="en-US"/>
        </a:p>
      </dgm:t>
    </dgm:pt>
    <dgm:pt modelId="{82B68CA5-25CE-4B69-B6B2-C998EA3D1230}" type="sibTrans" cxnId="{C8BEB937-8E6E-4271-8C9B-A20683F2E938}">
      <dgm:prSet/>
      <dgm:spPr/>
      <dgm:t>
        <a:bodyPr/>
        <a:lstStyle/>
        <a:p>
          <a:endParaRPr lang="en-US"/>
        </a:p>
      </dgm:t>
    </dgm:pt>
    <dgm:pt modelId="{6AC10341-2D3B-4915-BF6B-D8FDB96A85FF}">
      <dgm:prSet custT="1"/>
      <dgm:spPr/>
      <dgm:t>
        <a:bodyPr/>
        <a:lstStyle/>
        <a:p>
          <a:r>
            <a:rPr lang="pt-BR" sz="2500" dirty="0"/>
            <a:t>Dominava a tradição</a:t>
          </a:r>
          <a:endParaRPr lang="en-US" sz="2500" dirty="0"/>
        </a:p>
      </dgm:t>
    </dgm:pt>
    <dgm:pt modelId="{E9BFD94F-B671-4DEF-8B68-0945AB2A1A87}" type="parTrans" cxnId="{9AF5F9FB-70BF-4B8C-A7A1-B0896DCE610B}">
      <dgm:prSet/>
      <dgm:spPr/>
      <dgm:t>
        <a:bodyPr/>
        <a:lstStyle/>
        <a:p>
          <a:endParaRPr lang="en-US"/>
        </a:p>
      </dgm:t>
    </dgm:pt>
    <dgm:pt modelId="{99014AA0-23E7-4706-A614-8ABEBE59DFEF}" type="sibTrans" cxnId="{9AF5F9FB-70BF-4B8C-A7A1-B0896DCE610B}">
      <dgm:prSet/>
      <dgm:spPr/>
      <dgm:t>
        <a:bodyPr/>
        <a:lstStyle/>
        <a:p>
          <a:endParaRPr lang="en-US"/>
        </a:p>
      </dgm:t>
    </dgm:pt>
    <dgm:pt modelId="{9CF87CA1-4581-49F3-980A-FD85B23B872A}">
      <dgm:prSet custT="1"/>
      <dgm:spPr/>
      <dgm:t>
        <a:bodyPr/>
        <a:lstStyle/>
        <a:p>
          <a:r>
            <a:rPr lang="pt-BR" sz="2500" dirty="0"/>
            <a:t>Faltava-lhe </a:t>
          </a:r>
          <a:r>
            <a:rPr lang="pt-BR" sz="2500" b="1" dirty="0"/>
            <a:t>vida espiritual</a:t>
          </a:r>
          <a:endParaRPr lang="en-US" sz="2500" dirty="0"/>
        </a:p>
      </dgm:t>
    </dgm:pt>
    <dgm:pt modelId="{39DEC51F-EAD3-4FF8-9D7A-36F321CF951E}" type="parTrans" cxnId="{74068D67-D7E0-4D52-85D9-20A5D40E14EA}">
      <dgm:prSet/>
      <dgm:spPr/>
      <dgm:t>
        <a:bodyPr/>
        <a:lstStyle/>
        <a:p>
          <a:endParaRPr lang="en-US"/>
        </a:p>
      </dgm:t>
    </dgm:pt>
    <dgm:pt modelId="{90ACA5E6-3A2D-42A0-9282-E7F6B2172687}" type="sibTrans" cxnId="{74068D67-D7E0-4D52-85D9-20A5D40E14EA}">
      <dgm:prSet/>
      <dgm:spPr/>
      <dgm:t>
        <a:bodyPr/>
        <a:lstStyle/>
        <a:p>
          <a:endParaRPr lang="en-US"/>
        </a:p>
      </dgm:t>
    </dgm:pt>
    <dgm:pt modelId="{37DC13A8-2167-4A77-BAE8-BFBE622303B1}">
      <dgm:prSet custT="1"/>
      <dgm:spPr/>
      <dgm:t>
        <a:bodyPr/>
        <a:lstStyle/>
        <a:p>
          <a:r>
            <a:rPr lang="pt-BR" sz="2500" dirty="0"/>
            <a:t>1Co 2.14 — o homem natural não discerne as coisas do Espírito.</a:t>
          </a:r>
          <a:endParaRPr lang="en-US" sz="2500" dirty="0"/>
        </a:p>
      </dgm:t>
    </dgm:pt>
    <dgm:pt modelId="{0C20B2D3-146E-4219-B43C-5F91AFAEC2D1}" type="parTrans" cxnId="{8342D398-1C2A-4D3A-8276-C7C307E64294}">
      <dgm:prSet/>
      <dgm:spPr/>
      <dgm:t>
        <a:bodyPr/>
        <a:lstStyle/>
        <a:p>
          <a:endParaRPr lang="en-US"/>
        </a:p>
      </dgm:t>
    </dgm:pt>
    <dgm:pt modelId="{27B35C47-50BD-4F4C-B972-A283691D5A92}" type="sibTrans" cxnId="{8342D398-1C2A-4D3A-8276-C7C307E64294}">
      <dgm:prSet/>
      <dgm:spPr/>
      <dgm:t>
        <a:bodyPr/>
        <a:lstStyle/>
        <a:p>
          <a:endParaRPr lang="en-US"/>
        </a:p>
      </dgm:t>
    </dgm:pt>
    <dgm:pt modelId="{38157F6A-1992-4413-B263-6BA9450EC51B}" type="pres">
      <dgm:prSet presAssocID="{316D750F-408F-435D-8B9C-5DA35097E309}" presName="matrix" presStyleCnt="0">
        <dgm:presLayoutVars>
          <dgm:chMax val="1"/>
          <dgm:dir/>
          <dgm:resizeHandles val="exact"/>
        </dgm:presLayoutVars>
      </dgm:prSet>
      <dgm:spPr/>
    </dgm:pt>
    <dgm:pt modelId="{B88161F7-58A1-4163-BB40-5636991575A0}" type="pres">
      <dgm:prSet presAssocID="{316D750F-408F-435D-8B9C-5DA35097E309}" presName="diamond" presStyleLbl="bgShp" presStyleIdx="0" presStyleCnt="1"/>
      <dgm:spPr/>
    </dgm:pt>
    <dgm:pt modelId="{190BC9C5-CC76-43D1-9B64-B21EF7AA8092}" type="pres">
      <dgm:prSet presAssocID="{316D750F-408F-435D-8B9C-5DA35097E3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827D22-8C12-41C6-AFD1-0A9308F63D24}" type="pres">
      <dgm:prSet presAssocID="{316D750F-408F-435D-8B9C-5DA35097E3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BE9F130-8100-48C5-B302-326A38F0C3DC}" type="pres">
      <dgm:prSet presAssocID="{316D750F-408F-435D-8B9C-5DA35097E30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1E12C2F-DF9B-4FC3-8370-64FCFAE6A0D9}" type="pres">
      <dgm:prSet presAssocID="{316D750F-408F-435D-8B9C-5DA35097E30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FCA4F28-096E-4EAF-B16E-9AFECD46D85A}" type="presOf" srcId="{37DC13A8-2167-4A77-BAE8-BFBE622303B1}" destId="{21E12C2F-DF9B-4FC3-8370-64FCFAE6A0D9}" srcOrd="0" destOrd="0" presId="urn:microsoft.com/office/officeart/2005/8/layout/matrix3"/>
    <dgm:cxn modelId="{C8BEB937-8E6E-4271-8C9B-A20683F2E938}" srcId="{316D750F-408F-435D-8B9C-5DA35097E309}" destId="{59F8E3BC-BD3F-4739-BD13-775349DBD667}" srcOrd="0" destOrd="0" parTransId="{88DD983F-054C-4C0C-8B9E-BB54C4BDE8A9}" sibTransId="{82B68CA5-25CE-4B69-B6B2-C998EA3D1230}"/>
    <dgm:cxn modelId="{1217DF66-F558-442F-9C36-AF6CFE022336}" type="presOf" srcId="{59F8E3BC-BD3F-4739-BD13-775349DBD667}" destId="{190BC9C5-CC76-43D1-9B64-B21EF7AA8092}" srcOrd="0" destOrd="0" presId="urn:microsoft.com/office/officeart/2005/8/layout/matrix3"/>
    <dgm:cxn modelId="{74068D67-D7E0-4D52-85D9-20A5D40E14EA}" srcId="{316D750F-408F-435D-8B9C-5DA35097E309}" destId="{9CF87CA1-4581-49F3-980A-FD85B23B872A}" srcOrd="2" destOrd="0" parTransId="{39DEC51F-EAD3-4FF8-9D7A-36F321CF951E}" sibTransId="{90ACA5E6-3A2D-42A0-9282-E7F6B2172687}"/>
    <dgm:cxn modelId="{1EB6076C-1EF5-449C-8951-F1065029572F}" type="presOf" srcId="{9CF87CA1-4581-49F3-980A-FD85B23B872A}" destId="{7BE9F130-8100-48C5-B302-326A38F0C3DC}" srcOrd="0" destOrd="0" presId="urn:microsoft.com/office/officeart/2005/8/layout/matrix3"/>
    <dgm:cxn modelId="{934B1A59-9B00-4768-A93A-A7F91D608E2D}" type="presOf" srcId="{316D750F-408F-435D-8B9C-5DA35097E309}" destId="{38157F6A-1992-4413-B263-6BA9450EC51B}" srcOrd="0" destOrd="0" presId="urn:microsoft.com/office/officeart/2005/8/layout/matrix3"/>
    <dgm:cxn modelId="{8342D398-1C2A-4D3A-8276-C7C307E64294}" srcId="{316D750F-408F-435D-8B9C-5DA35097E309}" destId="{37DC13A8-2167-4A77-BAE8-BFBE622303B1}" srcOrd="3" destOrd="0" parTransId="{0C20B2D3-146E-4219-B43C-5F91AFAEC2D1}" sibTransId="{27B35C47-50BD-4F4C-B972-A283691D5A92}"/>
    <dgm:cxn modelId="{D59829BF-D70E-49C5-9BA5-A8B71E1F5D13}" type="presOf" srcId="{6AC10341-2D3B-4915-BF6B-D8FDB96A85FF}" destId="{5F827D22-8C12-41C6-AFD1-0A9308F63D24}" srcOrd="0" destOrd="0" presId="urn:microsoft.com/office/officeart/2005/8/layout/matrix3"/>
    <dgm:cxn modelId="{9AF5F9FB-70BF-4B8C-A7A1-B0896DCE610B}" srcId="{316D750F-408F-435D-8B9C-5DA35097E309}" destId="{6AC10341-2D3B-4915-BF6B-D8FDB96A85FF}" srcOrd="1" destOrd="0" parTransId="{E9BFD94F-B671-4DEF-8B68-0945AB2A1A87}" sibTransId="{99014AA0-23E7-4706-A614-8ABEBE59DFEF}"/>
    <dgm:cxn modelId="{7C72BC86-CFBF-4F83-9ED4-3184A5669D62}" type="presParOf" srcId="{38157F6A-1992-4413-B263-6BA9450EC51B}" destId="{B88161F7-58A1-4163-BB40-5636991575A0}" srcOrd="0" destOrd="0" presId="urn:microsoft.com/office/officeart/2005/8/layout/matrix3"/>
    <dgm:cxn modelId="{030ABA78-3600-4490-A082-7C65C2E0B680}" type="presParOf" srcId="{38157F6A-1992-4413-B263-6BA9450EC51B}" destId="{190BC9C5-CC76-43D1-9B64-B21EF7AA8092}" srcOrd="1" destOrd="0" presId="urn:microsoft.com/office/officeart/2005/8/layout/matrix3"/>
    <dgm:cxn modelId="{1447B7EA-4D6B-4151-89F4-ACB56957401E}" type="presParOf" srcId="{38157F6A-1992-4413-B263-6BA9450EC51B}" destId="{5F827D22-8C12-41C6-AFD1-0A9308F63D24}" srcOrd="2" destOrd="0" presId="urn:microsoft.com/office/officeart/2005/8/layout/matrix3"/>
    <dgm:cxn modelId="{2B1A2111-C557-41D3-A7EF-A92E869C393E}" type="presParOf" srcId="{38157F6A-1992-4413-B263-6BA9450EC51B}" destId="{7BE9F130-8100-48C5-B302-326A38F0C3DC}" srcOrd="3" destOrd="0" presId="urn:microsoft.com/office/officeart/2005/8/layout/matrix3"/>
    <dgm:cxn modelId="{12ED55A0-AA29-4907-8092-3BED5DE391CC}" type="presParOf" srcId="{38157F6A-1992-4413-B263-6BA9450EC51B}" destId="{21E12C2F-DF9B-4FC3-8370-64FCFAE6A0D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9EDF6-F7FA-4E11-B919-D16A34F1CB9B}">
      <dsp:nvSpPr>
        <dsp:cNvPr id="0" name=""/>
        <dsp:cNvSpPr/>
      </dsp:nvSpPr>
      <dsp:spPr>
        <a:xfrm>
          <a:off x="0" y="2199"/>
          <a:ext cx="11382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49D0F-C0C3-453F-A912-5CE3F4DB5359}">
      <dsp:nvSpPr>
        <dsp:cNvPr id="0" name=""/>
        <dsp:cNvSpPr/>
      </dsp:nvSpPr>
      <dsp:spPr>
        <a:xfrm>
          <a:off x="0" y="2199"/>
          <a:ext cx="11382275" cy="150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Reino de Deus não é acessado por </a:t>
          </a:r>
          <a:r>
            <a:rPr lang="pt-BR" sz="3100" b="1" kern="1200"/>
            <a:t>linhagem, mérito, tradição religiosa ou obras</a:t>
          </a:r>
          <a:r>
            <a:rPr lang="pt-BR" sz="3100" kern="1200"/>
            <a:t>, mas por </a:t>
          </a:r>
          <a:r>
            <a:rPr lang="pt-BR" sz="3100" b="1" kern="1200"/>
            <a:t>regeneração espiritual</a:t>
          </a:r>
          <a:r>
            <a:rPr lang="pt-BR" sz="3100" kern="1200"/>
            <a:t>.</a:t>
          </a:r>
          <a:endParaRPr lang="en-US" sz="3100" kern="1200"/>
        </a:p>
      </dsp:txBody>
      <dsp:txXfrm>
        <a:off x="0" y="2199"/>
        <a:ext cx="11382275" cy="1500229"/>
      </dsp:txXfrm>
    </dsp:sp>
    <dsp:sp modelId="{7D8C48E8-3D10-4992-8DFF-88D9D3B07B82}">
      <dsp:nvSpPr>
        <dsp:cNvPr id="0" name=""/>
        <dsp:cNvSpPr/>
      </dsp:nvSpPr>
      <dsp:spPr>
        <a:xfrm>
          <a:off x="0" y="1502429"/>
          <a:ext cx="11382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51FC1-9298-42FB-916F-B3EB5A65EC60}">
      <dsp:nvSpPr>
        <dsp:cNvPr id="0" name=""/>
        <dsp:cNvSpPr/>
      </dsp:nvSpPr>
      <dsp:spPr>
        <a:xfrm>
          <a:off x="0" y="1502429"/>
          <a:ext cx="11382275" cy="150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“Ver” o Reino implica </a:t>
          </a:r>
          <a:r>
            <a:rPr lang="pt-BR" sz="3100" b="1" kern="1200"/>
            <a:t>discernimento espiritual</a:t>
          </a:r>
          <a:r>
            <a:rPr lang="pt-BR" sz="3100" kern="1200"/>
            <a:t>, algo impossível ao homem natural (1Co 2.14).</a:t>
          </a:r>
          <a:endParaRPr lang="en-US" sz="3100" kern="1200"/>
        </a:p>
      </dsp:txBody>
      <dsp:txXfrm>
        <a:off x="0" y="1502429"/>
        <a:ext cx="11382275" cy="1500229"/>
      </dsp:txXfrm>
    </dsp:sp>
    <dsp:sp modelId="{8BEE4533-E39B-4B81-A086-328B2C1F7A69}">
      <dsp:nvSpPr>
        <dsp:cNvPr id="0" name=""/>
        <dsp:cNvSpPr/>
      </dsp:nvSpPr>
      <dsp:spPr>
        <a:xfrm>
          <a:off x="0" y="3002658"/>
          <a:ext cx="113822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416E4-320D-4E42-872C-5E74F723EFB4}">
      <dsp:nvSpPr>
        <dsp:cNvPr id="0" name=""/>
        <dsp:cNvSpPr/>
      </dsp:nvSpPr>
      <dsp:spPr>
        <a:xfrm>
          <a:off x="0" y="3002658"/>
          <a:ext cx="11382275" cy="150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novo nascimento não é opcional, nem complementar: é </a:t>
          </a:r>
          <a:r>
            <a:rPr lang="pt-BR" sz="3100" b="1" kern="1200"/>
            <a:t>condição absoluta</a:t>
          </a:r>
          <a:r>
            <a:rPr lang="pt-BR" sz="3100" kern="1200"/>
            <a:t>.</a:t>
          </a:r>
          <a:endParaRPr lang="en-US" sz="3100" kern="1200"/>
        </a:p>
      </dsp:txBody>
      <dsp:txXfrm>
        <a:off x="0" y="3002658"/>
        <a:ext cx="11382275" cy="15002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1C961-47D9-47BA-8028-AE723C8C1A1E}">
      <dsp:nvSpPr>
        <dsp:cNvPr id="0" name=""/>
        <dsp:cNvSpPr/>
      </dsp:nvSpPr>
      <dsp:spPr>
        <a:xfrm>
          <a:off x="0" y="428182"/>
          <a:ext cx="1182770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8C9F4-40B5-4C78-9EE2-1477CC1ABDCD}">
      <dsp:nvSpPr>
        <dsp:cNvPr id="0" name=""/>
        <dsp:cNvSpPr/>
      </dsp:nvSpPr>
      <dsp:spPr>
        <a:xfrm>
          <a:off x="591385" y="14902"/>
          <a:ext cx="8279391" cy="8265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41" tIns="0" rIns="3129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ajuste comportamental</a:t>
          </a:r>
          <a:endParaRPr lang="en-US" sz="2800" kern="1200"/>
        </a:p>
      </dsp:txBody>
      <dsp:txXfrm>
        <a:off x="631734" y="55251"/>
        <a:ext cx="8198693" cy="745862"/>
      </dsp:txXfrm>
    </dsp:sp>
    <dsp:sp modelId="{795D0AE8-B0E4-4159-95DF-366CB836BFF5}">
      <dsp:nvSpPr>
        <dsp:cNvPr id="0" name=""/>
        <dsp:cNvSpPr/>
      </dsp:nvSpPr>
      <dsp:spPr>
        <a:xfrm>
          <a:off x="0" y="1698262"/>
          <a:ext cx="1182770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12C34-8C81-4F8C-B086-0563534D398D}">
      <dsp:nvSpPr>
        <dsp:cNvPr id="0" name=""/>
        <dsp:cNvSpPr/>
      </dsp:nvSpPr>
      <dsp:spPr>
        <a:xfrm>
          <a:off x="591385" y="1284982"/>
          <a:ext cx="8279391" cy="8265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41" tIns="0" rIns="3129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educação religiosa</a:t>
          </a:r>
          <a:endParaRPr lang="en-US" sz="2800" kern="1200"/>
        </a:p>
      </dsp:txBody>
      <dsp:txXfrm>
        <a:off x="631734" y="1325331"/>
        <a:ext cx="8198693" cy="745862"/>
      </dsp:txXfrm>
    </dsp:sp>
    <dsp:sp modelId="{A465ADE1-614C-45B2-A7CA-A074D581890B}">
      <dsp:nvSpPr>
        <dsp:cNvPr id="0" name=""/>
        <dsp:cNvSpPr/>
      </dsp:nvSpPr>
      <dsp:spPr>
        <a:xfrm>
          <a:off x="0" y="2968342"/>
          <a:ext cx="1182770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8BBA5-E31F-45C9-A1D6-9862050A83C1}">
      <dsp:nvSpPr>
        <dsp:cNvPr id="0" name=""/>
        <dsp:cNvSpPr/>
      </dsp:nvSpPr>
      <dsp:spPr>
        <a:xfrm>
          <a:off x="591385" y="2555062"/>
          <a:ext cx="8279391" cy="8265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41" tIns="0" rIns="3129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tradição herdada</a:t>
          </a:r>
          <a:endParaRPr lang="en-US" sz="2800" kern="1200"/>
        </a:p>
      </dsp:txBody>
      <dsp:txXfrm>
        <a:off x="631734" y="2595411"/>
        <a:ext cx="8198693" cy="745862"/>
      </dsp:txXfrm>
    </dsp:sp>
    <dsp:sp modelId="{2C82D40D-6657-4996-8BC6-22D8AD70934D}">
      <dsp:nvSpPr>
        <dsp:cNvPr id="0" name=""/>
        <dsp:cNvSpPr/>
      </dsp:nvSpPr>
      <dsp:spPr>
        <a:xfrm>
          <a:off x="0" y="4238422"/>
          <a:ext cx="1182770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A3400-D578-4327-9B73-7E6123A7E886}">
      <dsp:nvSpPr>
        <dsp:cNvPr id="0" name=""/>
        <dsp:cNvSpPr/>
      </dsp:nvSpPr>
      <dsp:spPr>
        <a:xfrm>
          <a:off x="591385" y="3825142"/>
          <a:ext cx="8279391" cy="8265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41" tIns="0" rIns="3129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É </a:t>
          </a:r>
          <a:r>
            <a:rPr lang="pt-BR" sz="2800" b="1" kern="1200"/>
            <a:t>milagre espiritual</a:t>
          </a:r>
          <a:r>
            <a:rPr lang="pt-BR" sz="2800" kern="1200"/>
            <a:t>.</a:t>
          </a:r>
          <a:endParaRPr lang="en-US" sz="2800" kern="1200"/>
        </a:p>
      </dsp:txBody>
      <dsp:txXfrm>
        <a:off x="631734" y="3865491"/>
        <a:ext cx="8198693" cy="7458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4059-BDF1-46EB-B9B0-9865827C7A4B}">
      <dsp:nvSpPr>
        <dsp:cNvPr id="0" name=""/>
        <dsp:cNvSpPr/>
      </dsp:nvSpPr>
      <dsp:spPr>
        <a:xfrm>
          <a:off x="0" y="582"/>
          <a:ext cx="11335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516F1-6E46-4E8F-9468-CE7580287D7B}">
      <dsp:nvSpPr>
        <dsp:cNvPr id="0" name=""/>
        <dsp:cNvSpPr/>
      </dsp:nvSpPr>
      <dsp:spPr>
        <a:xfrm>
          <a:off x="0" y="582"/>
          <a:ext cx="11335108" cy="68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 err="1"/>
            <a:t>Jo</a:t>
          </a:r>
          <a:r>
            <a:rPr lang="pt-BR" sz="3200" b="1" kern="1200" dirty="0"/>
            <a:t> 3.5–8</a:t>
          </a:r>
          <a:endParaRPr lang="en-US" sz="3200" kern="1200" dirty="0"/>
        </a:p>
      </dsp:txBody>
      <dsp:txXfrm>
        <a:off x="0" y="582"/>
        <a:ext cx="11335108" cy="681240"/>
      </dsp:txXfrm>
    </dsp:sp>
    <dsp:sp modelId="{56A2EC30-E575-4EA2-9750-21457F23CF56}">
      <dsp:nvSpPr>
        <dsp:cNvPr id="0" name=""/>
        <dsp:cNvSpPr/>
      </dsp:nvSpPr>
      <dsp:spPr>
        <a:xfrm>
          <a:off x="0" y="681822"/>
          <a:ext cx="11335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CCC1E-2C71-4888-AF2D-8AF91F4ED679}">
      <dsp:nvSpPr>
        <dsp:cNvPr id="0" name=""/>
        <dsp:cNvSpPr/>
      </dsp:nvSpPr>
      <dsp:spPr>
        <a:xfrm>
          <a:off x="0" y="681822"/>
          <a:ext cx="11335108" cy="68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“Água” → purificação</a:t>
          </a:r>
          <a:endParaRPr lang="en-US" sz="3200" kern="1200" dirty="0"/>
        </a:p>
      </dsp:txBody>
      <dsp:txXfrm>
        <a:off x="0" y="681822"/>
        <a:ext cx="11335108" cy="681240"/>
      </dsp:txXfrm>
    </dsp:sp>
    <dsp:sp modelId="{9A4E0CAD-16E0-4942-AEEF-28A52C760FD4}">
      <dsp:nvSpPr>
        <dsp:cNvPr id="0" name=""/>
        <dsp:cNvSpPr/>
      </dsp:nvSpPr>
      <dsp:spPr>
        <a:xfrm>
          <a:off x="0" y="1363063"/>
          <a:ext cx="11335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D3A65-9577-4DE9-A73F-E861808EB081}">
      <dsp:nvSpPr>
        <dsp:cNvPr id="0" name=""/>
        <dsp:cNvSpPr/>
      </dsp:nvSpPr>
      <dsp:spPr>
        <a:xfrm>
          <a:off x="0" y="1363063"/>
          <a:ext cx="11335108" cy="68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“Espírito” → vivificação</a:t>
          </a:r>
          <a:endParaRPr lang="en-US" sz="3200" kern="1200" dirty="0"/>
        </a:p>
      </dsp:txBody>
      <dsp:txXfrm>
        <a:off x="0" y="1363063"/>
        <a:ext cx="11335108" cy="681240"/>
      </dsp:txXfrm>
    </dsp:sp>
    <dsp:sp modelId="{8C9AE7EA-601A-449F-A796-9A4F5B16E56D}">
      <dsp:nvSpPr>
        <dsp:cNvPr id="0" name=""/>
        <dsp:cNvSpPr/>
      </dsp:nvSpPr>
      <dsp:spPr>
        <a:xfrm>
          <a:off x="0" y="2044304"/>
          <a:ext cx="11335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2D9A0-0960-4AB9-A7AD-4160425EF68A}">
      <dsp:nvSpPr>
        <dsp:cNvPr id="0" name=""/>
        <dsp:cNvSpPr/>
      </dsp:nvSpPr>
      <dsp:spPr>
        <a:xfrm>
          <a:off x="0" y="2044304"/>
          <a:ext cx="11335108" cy="68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 err="1"/>
            <a:t>Ez</a:t>
          </a:r>
          <a:r>
            <a:rPr lang="pt-BR" sz="3200" b="1" kern="1200" dirty="0"/>
            <a:t> 36.26–27</a:t>
          </a:r>
          <a:r>
            <a:rPr lang="pt-BR" sz="3200" b="1" kern="1200" dirty="0">
              <a:latin typeface="Trebuchet MS" panose="020B0603020202020204"/>
            </a:rPr>
            <a:t>: </a:t>
          </a:r>
          <a:r>
            <a:rPr lang="pt-BR" sz="3200" kern="1200" dirty="0"/>
            <a:t>Novo coração</a:t>
          </a:r>
          <a:r>
            <a:rPr lang="pt-BR" sz="3200" kern="1200" dirty="0">
              <a:latin typeface="Trebuchet MS" panose="020B0603020202020204"/>
            </a:rPr>
            <a:t>; </a:t>
          </a:r>
          <a:r>
            <a:rPr lang="pt-BR" sz="3200" kern="1200" dirty="0"/>
            <a:t>Novo espírito</a:t>
          </a:r>
          <a:r>
            <a:rPr lang="pt-BR" sz="3200" kern="1200" dirty="0">
              <a:latin typeface="Trebuchet MS" panose="020B0603020202020204"/>
            </a:rPr>
            <a:t>; </a:t>
          </a:r>
          <a:endParaRPr lang="en-US" sz="3200" kern="1200" dirty="0">
            <a:latin typeface="Trebuchet MS" panose="020B0603020202020204"/>
          </a:endParaRPr>
        </a:p>
      </dsp:txBody>
      <dsp:txXfrm>
        <a:off x="0" y="2044304"/>
        <a:ext cx="11335108" cy="681240"/>
      </dsp:txXfrm>
    </dsp:sp>
    <dsp:sp modelId="{4A19E997-A77C-4A06-9249-C68CD815D6FC}">
      <dsp:nvSpPr>
        <dsp:cNvPr id="0" name=""/>
        <dsp:cNvSpPr/>
      </dsp:nvSpPr>
      <dsp:spPr>
        <a:xfrm>
          <a:off x="0" y="2725544"/>
          <a:ext cx="11335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27A3B-3B6F-43DF-A4DD-6EA1360CBB21}">
      <dsp:nvSpPr>
        <dsp:cNvPr id="0" name=""/>
        <dsp:cNvSpPr/>
      </dsp:nvSpPr>
      <dsp:spPr>
        <a:xfrm>
          <a:off x="0" y="2725544"/>
          <a:ext cx="11335108" cy="68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Nova capacidade de obedecer</a:t>
          </a:r>
        </a:p>
      </dsp:txBody>
      <dsp:txXfrm>
        <a:off x="0" y="2725544"/>
        <a:ext cx="11335108" cy="681240"/>
      </dsp:txXfrm>
    </dsp:sp>
    <dsp:sp modelId="{C9EC4C40-8EF9-4EE4-ABD2-F815D9680C36}">
      <dsp:nvSpPr>
        <dsp:cNvPr id="0" name=""/>
        <dsp:cNvSpPr/>
      </dsp:nvSpPr>
      <dsp:spPr>
        <a:xfrm>
          <a:off x="0" y="3406785"/>
          <a:ext cx="11335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9DDF7-7FA4-4FD0-AF67-511ADF1DE97F}">
      <dsp:nvSpPr>
        <dsp:cNvPr id="0" name=""/>
        <dsp:cNvSpPr/>
      </dsp:nvSpPr>
      <dsp:spPr>
        <a:xfrm>
          <a:off x="0" y="3406785"/>
          <a:ext cx="11335108" cy="68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Soberania não anula </a:t>
          </a:r>
          <a:r>
            <a:rPr lang="pt-BR" sz="3200" b="1" kern="1200" dirty="0" err="1"/>
            <a:t>responsabilidade:</a:t>
          </a:r>
          <a:r>
            <a:rPr lang="pt-BR" sz="3200" kern="1200" dirty="0" err="1"/>
            <a:t>O</a:t>
          </a:r>
          <a:r>
            <a:rPr lang="pt-BR" sz="3200" kern="1200" dirty="0"/>
            <a:t> Espírito opera</a:t>
          </a:r>
          <a:endParaRPr lang="en-US" sz="3200" kern="1200" dirty="0"/>
        </a:p>
      </dsp:txBody>
      <dsp:txXfrm>
        <a:off x="0" y="3406785"/>
        <a:ext cx="11335108" cy="681240"/>
      </dsp:txXfrm>
    </dsp:sp>
    <dsp:sp modelId="{8673B361-2886-4CB9-92A1-ECC435F5B263}">
      <dsp:nvSpPr>
        <dsp:cNvPr id="0" name=""/>
        <dsp:cNvSpPr/>
      </dsp:nvSpPr>
      <dsp:spPr>
        <a:xfrm>
          <a:off x="0" y="4088026"/>
          <a:ext cx="11335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62E14-9B15-433A-A073-2137BFCB93E4}">
      <dsp:nvSpPr>
        <dsp:cNvPr id="0" name=""/>
        <dsp:cNvSpPr/>
      </dsp:nvSpPr>
      <dsp:spPr>
        <a:xfrm>
          <a:off x="0" y="4088026"/>
          <a:ext cx="11335108" cy="68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O homem responde em fé e arrependimento</a:t>
          </a:r>
          <a:endParaRPr lang="en-US" sz="3200" kern="1200" dirty="0"/>
        </a:p>
      </dsp:txBody>
      <dsp:txXfrm>
        <a:off x="0" y="4088026"/>
        <a:ext cx="11335108" cy="6812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34CCC-111C-4C60-9CCC-36442520869D}">
      <dsp:nvSpPr>
        <dsp:cNvPr id="0" name=""/>
        <dsp:cNvSpPr/>
      </dsp:nvSpPr>
      <dsp:spPr>
        <a:xfrm>
          <a:off x="0" y="2045"/>
          <a:ext cx="64807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960B87-0401-4E13-B498-444E48E46592}">
      <dsp:nvSpPr>
        <dsp:cNvPr id="0" name=""/>
        <dsp:cNvSpPr/>
      </dsp:nvSpPr>
      <dsp:spPr>
        <a:xfrm>
          <a:off x="0" y="2045"/>
          <a:ext cx="6480721" cy="697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Ato jurídico</a:t>
          </a:r>
          <a:endParaRPr lang="en-US" sz="3300" kern="1200"/>
        </a:p>
      </dsp:txBody>
      <dsp:txXfrm>
        <a:off x="0" y="2045"/>
        <a:ext cx="6480721" cy="697449"/>
      </dsp:txXfrm>
    </dsp:sp>
    <dsp:sp modelId="{DCA6BA88-B09D-4DD0-8125-EA9F5F156D06}">
      <dsp:nvSpPr>
        <dsp:cNvPr id="0" name=""/>
        <dsp:cNvSpPr/>
      </dsp:nvSpPr>
      <dsp:spPr>
        <a:xfrm>
          <a:off x="0" y="699494"/>
          <a:ext cx="64807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8C9AD2-28D6-4298-8C88-B3E80D1ED688}">
      <dsp:nvSpPr>
        <dsp:cNvPr id="0" name=""/>
        <dsp:cNvSpPr/>
      </dsp:nvSpPr>
      <dsp:spPr>
        <a:xfrm>
          <a:off x="0" y="699494"/>
          <a:ext cx="6480721" cy="697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Declaração divina</a:t>
          </a:r>
          <a:endParaRPr lang="en-US" sz="3300" kern="1200"/>
        </a:p>
      </dsp:txBody>
      <dsp:txXfrm>
        <a:off x="0" y="699494"/>
        <a:ext cx="6480721" cy="697449"/>
      </dsp:txXfrm>
    </dsp:sp>
    <dsp:sp modelId="{97851711-A2A9-4151-A1ED-4A885D718915}">
      <dsp:nvSpPr>
        <dsp:cNvPr id="0" name=""/>
        <dsp:cNvSpPr/>
      </dsp:nvSpPr>
      <dsp:spPr>
        <a:xfrm>
          <a:off x="0" y="1396944"/>
          <a:ext cx="64807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27C9C9-B80A-44A7-9DDC-8B55A94184A6}">
      <dsp:nvSpPr>
        <dsp:cNvPr id="0" name=""/>
        <dsp:cNvSpPr/>
      </dsp:nvSpPr>
      <dsp:spPr>
        <a:xfrm>
          <a:off x="0" y="1396944"/>
          <a:ext cx="6480721" cy="697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Base: obra de Cristo</a:t>
          </a:r>
          <a:endParaRPr lang="en-US" sz="3300" kern="1200"/>
        </a:p>
      </dsp:txBody>
      <dsp:txXfrm>
        <a:off x="0" y="1396944"/>
        <a:ext cx="6480721" cy="697449"/>
      </dsp:txXfrm>
    </dsp:sp>
    <dsp:sp modelId="{EA175960-C7ED-44D9-B179-790CD583436A}">
      <dsp:nvSpPr>
        <dsp:cNvPr id="0" name=""/>
        <dsp:cNvSpPr/>
      </dsp:nvSpPr>
      <dsp:spPr>
        <a:xfrm>
          <a:off x="0" y="2094393"/>
          <a:ext cx="64807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7D8875-8F4F-4E59-B970-5950E093336D}">
      <dsp:nvSpPr>
        <dsp:cNvPr id="0" name=""/>
        <dsp:cNvSpPr/>
      </dsp:nvSpPr>
      <dsp:spPr>
        <a:xfrm>
          <a:off x="0" y="2094393"/>
          <a:ext cx="6480721" cy="697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Meio: fé</a:t>
          </a:r>
          <a:endParaRPr lang="en-US" sz="3300" kern="1200"/>
        </a:p>
      </dsp:txBody>
      <dsp:txXfrm>
        <a:off x="0" y="2094393"/>
        <a:ext cx="6480721" cy="697449"/>
      </dsp:txXfrm>
    </dsp:sp>
    <dsp:sp modelId="{DA45883B-5ABD-46A4-A1A9-12E24D3B5A74}">
      <dsp:nvSpPr>
        <dsp:cNvPr id="0" name=""/>
        <dsp:cNvSpPr/>
      </dsp:nvSpPr>
      <dsp:spPr>
        <a:xfrm>
          <a:off x="0" y="2791842"/>
          <a:ext cx="64807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67015B-BFF1-45C4-BD03-29BAE95CFD90}">
      <dsp:nvSpPr>
        <dsp:cNvPr id="0" name=""/>
        <dsp:cNvSpPr/>
      </dsp:nvSpPr>
      <dsp:spPr>
        <a:xfrm>
          <a:off x="0" y="2791842"/>
          <a:ext cx="6480721" cy="697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Aplicação: Espírito Santo</a:t>
          </a:r>
          <a:endParaRPr lang="en-US" sz="3300" kern="1200"/>
        </a:p>
      </dsp:txBody>
      <dsp:txXfrm>
        <a:off x="0" y="2791842"/>
        <a:ext cx="6480721" cy="697449"/>
      </dsp:txXfrm>
    </dsp:sp>
    <dsp:sp modelId="{1092D5A0-66B3-4B6F-8912-B169BDA0BACD}">
      <dsp:nvSpPr>
        <dsp:cNvPr id="0" name=""/>
        <dsp:cNvSpPr/>
      </dsp:nvSpPr>
      <dsp:spPr>
        <a:xfrm>
          <a:off x="0" y="3489292"/>
          <a:ext cx="648072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EC4E23-893F-4647-8EAA-8B063BD552D4}">
      <dsp:nvSpPr>
        <dsp:cNvPr id="0" name=""/>
        <dsp:cNvSpPr/>
      </dsp:nvSpPr>
      <dsp:spPr>
        <a:xfrm>
          <a:off x="0" y="3489292"/>
          <a:ext cx="6480721" cy="697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Rm 5.1 — paz com Deus.</a:t>
          </a:r>
          <a:endParaRPr lang="en-US" sz="3300" kern="1200"/>
        </a:p>
      </dsp:txBody>
      <dsp:txXfrm>
        <a:off x="0" y="3489292"/>
        <a:ext cx="6480721" cy="6974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5CCB9-E0A0-443B-9914-0F49D5CA0B26}">
      <dsp:nvSpPr>
        <dsp:cNvPr id="0" name=""/>
        <dsp:cNvSpPr/>
      </dsp:nvSpPr>
      <dsp:spPr>
        <a:xfrm>
          <a:off x="361294" y="992"/>
          <a:ext cx="3017727" cy="181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Gl 5.22–23</a:t>
          </a:r>
          <a:endParaRPr lang="en-US" sz="2900" kern="1200"/>
        </a:p>
      </dsp:txBody>
      <dsp:txXfrm>
        <a:off x="414326" y="54024"/>
        <a:ext cx="2911663" cy="1704572"/>
      </dsp:txXfrm>
    </dsp:sp>
    <dsp:sp modelId="{EDA54425-CCC2-4600-B580-CDD3CB5B5885}">
      <dsp:nvSpPr>
        <dsp:cNvPr id="0" name=""/>
        <dsp:cNvSpPr/>
      </dsp:nvSpPr>
      <dsp:spPr>
        <a:xfrm>
          <a:off x="3644581" y="532112"/>
          <a:ext cx="639758" cy="748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644581" y="681791"/>
        <a:ext cx="447831" cy="449038"/>
      </dsp:txXfrm>
    </dsp:sp>
    <dsp:sp modelId="{FE4AD2A6-2692-4470-B5A2-FEE6D9AFE00E}">
      <dsp:nvSpPr>
        <dsp:cNvPr id="0" name=""/>
        <dsp:cNvSpPr/>
      </dsp:nvSpPr>
      <dsp:spPr>
        <a:xfrm>
          <a:off x="4586112" y="992"/>
          <a:ext cx="3017727" cy="181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Evidência visível da vida invisível</a:t>
          </a:r>
          <a:endParaRPr lang="en-US" sz="2900" kern="1200"/>
        </a:p>
      </dsp:txBody>
      <dsp:txXfrm>
        <a:off x="4639144" y="54024"/>
        <a:ext cx="2911663" cy="1704572"/>
      </dsp:txXfrm>
    </dsp:sp>
    <dsp:sp modelId="{B5497D4B-017B-4FBC-905A-C3680C3F8602}">
      <dsp:nvSpPr>
        <dsp:cNvPr id="0" name=""/>
        <dsp:cNvSpPr/>
      </dsp:nvSpPr>
      <dsp:spPr>
        <a:xfrm>
          <a:off x="7869400" y="532112"/>
          <a:ext cx="639758" cy="748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869400" y="681791"/>
        <a:ext cx="447831" cy="449038"/>
      </dsp:txXfrm>
    </dsp:sp>
    <dsp:sp modelId="{989EE935-E9BE-4193-B359-7725D20CF12E}">
      <dsp:nvSpPr>
        <dsp:cNvPr id="0" name=""/>
        <dsp:cNvSpPr/>
      </dsp:nvSpPr>
      <dsp:spPr>
        <a:xfrm>
          <a:off x="8810931" y="992"/>
          <a:ext cx="3017727" cy="181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Caráter transformado</a:t>
          </a:r>
          <a:endParaRPr lang="en-US" sz="2900" kern="1200"/>
        </a:p>
      </dsp:txBody>
      <dsp:txXfrm>
        <a:off x="8863963" y="54024"/>
        <a:ext cx="2911663" cy="1704572"/>
      </dsp:txXfrm>
    </dsp:sp>
    <dsp:sp modelId="{7CD3E014-6C83-4C2E-AED4-8363CF192F9F}">
      <dsp:nvSpPr>
        <dsp:cNvPr id="0" name=""/>
        <dsp:cNvSpPr/>
      </dsp:nvSpPr>
      <dsp:spPr>
        <a:xfrm rot="5400000">
          <a:off x="9999916" y="2022869"/>
          <a:ext cx="639758" cy="748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10095277" y="2077188"/>
        <a:ext cx="449038" cy="447831"/>
      </dsp:txXfrm>
    </dsp:sp>
    <dsp:sp modelId="{93B87421-2E6E-4BCF-B8E1-513D7E95847E}">
      <dsp:nvSpPr>
        <dsp:cNvPr id="0" name=""/>
        <dsp:cNvSpPr/>
      </dsp:nvSpPr>
      <dsp:spPr>
        <a:xfrm>
          <a:off x="8810931" y="3018720"/>
          <a:ext cx="3017727" cy="181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Cristo sendo formado no crente (Gl 4.19)</a:t>
          </a:r>
          <a:endParaRPr lang="en-US" sz="2900" kern="1200"/>
        </a:p>
      </dsp:txBody>
      <dsp:txXfrm>
        <a:off x="8863963" y="3071752"/>
        <a:ext cx="2911663" cy="1704572"/>
      </dsp:txXfrm>
    </dsp:sp>
    <dsp:sp modelId="{EBD3AD49-FA16-43D5-802B-A25298E318C6}">
      <dsp:nvSpPr>
        <dsp:cNvPr id="0" name=""/>
        <dsp:cNvSpPr/>
      </dsp:nvSpPr>
      <dsp:spPr>
        <a:xfrm rot="10800000">
          <a:off x="7905613" y="3549840"/>
          <a:ext cx="639758" cy="7483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8097540" y="3699519"/>
        <a:ext cx="447831" cy="449038"/>
      </dsp:txXfrm>
    </dsp:sp>
    <dsp:sp modelId="{1E902C9D-975B-4658-940C-8BBA82092CE7}">
      <dsp:nvSpPr>
        <dsp:cNvPr id="0" name=""/>
        <dsp:cNvSpPr/>
      </dsp:nvSpPr>
      <dsp:spPr>
        <a:xfrm>
          <a:off x="4586112" y="3018720"/>
          <a:ext cx="3017727" cy="181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Dons impressionam;</a:t>
          </a:r>
          <a:br>
            <a:rPr lang="pt-BR" sz="2900" kern="1200"/>
          </a:br>
          <a:r>
            <a:rPr lang="pt-BR" sz="2900" kern="1200"/>
            <a:t>Fruto </a:t>
          </a:r>
          <a:r>
            <a:rPr lang="pt-BR" sz="2900" b="1" kern="1200"/>
            <a:t>testifica</a:t>
          </a:r>
          <a:r>
            <a:rPr lang="pt-BR" sz="2900" kern="1200"/>
            <a:t>.</a:t>
          </a:r>
          <a:endParaRPr lang="en-US" sz="2900" kern="1200"/>
        </a:p>
      </dsp:txBody>
      <dsp:txXfrm>
        <a:off x="4639144" y="3071752"/>
        <a:ext cx="2911663" cy="17045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97B78-5F1E-497D-9CCF-2C89993BBD93}">
      <dsp:nvSpPr>
        <dsp:cNvPr id="0" name=""/>
        <dsp:cNvSpPr/>
      </dsp:nvSpPr>
      <dsp:spPr>
        <a:xfrm>
          <a:off x="1021557" y="2625"/>
          <a:ext cx="2655787" cy="1593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regeneração:</a:t>
          </a:r>
          <a:endParaRPr lang="en-US" sz="2600" kern="1200"/>
        </a:p>
      </dsp:txBody>
      <dsp:txXfrm>
        <a:off x="1021557" y="2625"/>
        <a:ext cx="2655787" cy="1593472"/>
      </dsp:txXfrm>
    </dsp:sp>
    <dsp:sp modelId="{E25AEC89-50CE-43C2-B9A6-178F0A716EF4}">
      <dsp:nvSpPr>
        <dsp:cNvPr id="0" name=""/>
        <dsp:cNvSpPr/>
      </dsp:nvSpPr>
      <dsp:spPr>
        <a:xfrm>
          <a:off x="3942924" y="2625"/>
          <a:ext cx="2655787" cy="1593472"/>
        </a:xfrm>
        <a:prstGeom prst="rect">
          <a:avLst/>
        </a:prstGeom>
        <a:solidFill>
          <a:schemeClr val="accent2">
            <a:hueOff val="-20399"/>
            <a:satOff val="-1179"/>
            <a:lumOff val="1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nasce no Pai,</a:t>
          </a:r>
          <a:endParaRPr lang="en-US" sz="2600" kern="1200"/>
        </a:p>
      </dsp:txBody>
      <dsp:txXfrm>
        <a:off x="3942924" y="2625"/>
        <a:ext cx="2655787" cy="1593472"/>
      </dsp:txXfrm>
    </dsp:sp>
    <dsp:sp modelId="{64EC4D67-26AE-4DBC-AF0D-4550AFD1D80C}">
      <dsp:nvSpPr>
        <dsp:cNvPr id="0" name=""/>
        <dsp:cNvSpPr/>
      </dsp:nvSpPr>
      <dsp:spPr>
        <a:xfrm>
          <a:off x="6864290" y="2625"/>
          <a:ext cx="2655787" cy="1593472"/>
        </a:xfrm>
        <a:prstGeom prst="rect">
          <a:avLst/>
        </a:prstGeom>
        <a:solidFill>
          <a:schemeClr val="accent2">
            <a:hueOff val="-40798"/>
            <a:satOff val="-2358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é conquistada no Filho,</a:t>
          </a:r>
          <a:endParaRPr lang="en-US" sz="2600" kern="1200"/>
        </a:p>
      </dsp:txBody>
      <dsp:txXfrm>
        <a:off x="6864290" y="2625"/>
        <a:ext cx="2655787" cy="1593472"/>
      </dsp:txXfrm>
    </dsp:sp>
    <dsp:sp modelId="{7A6D5A10-66CE-4FE9-9982-FCD00BC7A198}">
      <dsp:nvSpPr>
        <dsp:cNvPr id="0" name=""/>
        <dsp:cNvSpPr/>
      </dsp:nvSpPr>
      <dsp:spPr>
        <a:xfrm>
          <a:off x="9785657" y="2625"/>
          <a:ext cx="2655787" cy="1593472"/>
        </a:xfrm>
        <a:prstGeom prst="rect">
          <a:avLst/>
        </a:prstGeom>
        <a:solidFill>
          <a:schemeClr val="accent2">
            <a:hueOff val="-61196"/>
            <a:satOff val="-3537"/>
            <a:lumOff val="4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é aplicada pelo Espírito.</a:t>
          </a:r>
          <a:endParaRPr lang="en-US" sz="2600" kern="1200"/>
        </a:p>
      </dsp:txBody>
      <dsp:txXfrm>
        <a:off x="9785657" y="2625"/>
        <a:ext cx="2655787" cy="1593472"/>
      </dsp:txXfrm>
    </dsp:sp>
    <dsp:sp modelId="{0979F1DD-6614-4044-9D94-2703D8C2A2C0}">
      <dsp:nvSpPr>
        <dsp:cNvPr id="0" name=""/>
        <dsp:cNvSpPr/>
      </dsp:nvSpPr>
      <dsp:spPr>
        <a:xfrm>
          <a:off x="1021557" y="1861676"/>
          <a:ext cx="2655787" cy="1593472"/>
        </a:xfrm>
        <a:prstGeom prst="rect">
          <a:avLst/>
        </a:prstGeom>
        <a:solidFill>
          <a:schemeClr val="accent2">
            <a:hueOff val="-81595"/>
            <a:satOff val="-471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Não é esforço humano</a:t>
          </a:r>
          <a:endParaRPr lang="en-US" sz="2600" kern="1200"/>
        </a:p>
      </dsp:txBody>
      <dsp:txXfrm>
        <a:off x="1021557" y="1861676"/>
        <a:ext cx="2655787" cy="1593472"/>
      </dsp:txXfrm>
    </dsp:sp>
    <dsp:sp modelId="{74A673C1-7BFA-4C04-86F0-60EFF69E553D}">
      <dsp:nvSpPr>
        <dsp:cNvPr id="0" name=""/>
        <dsp:cNvSpPr/>
      </dsp:nvSpPr>
      <dsp:spPr>
        <a:xfrm>
          <a:off x="3942924" y="1861676"/>
          <a:ext cx="2655787" cy="1593472"/>
        </a:xfrm>
        <a:prstGeom prst="rect">
          <a:avLst/>
        </a:prstGeom>
        <a:solidFill>
          <a:schemeClr val="accent2">
            <a:hueOff val="-101994"/>
            <a:satOff val="-5895"/>
            <a:lumOff val="8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Não é herança religiosa</a:t>
          </a:r>
          <a:endParaRPr lang="en-US" sz="2600" kern="1200"/>
        </a:p>
      </dsp:txBody>
      <dsp:txXfrm>
        <a:off x="3942924" y="1861676"/>
        <a:ext cx="2655787" cy="1593472"/>
      </dsp:txXfrm>
    </dsp:sp>
    <dsp:sp modelId="{C1502BCE-E448-4225-8D1B-85C1E641E70B}">
      <dsp:nvSpPr>
        <dsp:cNvPr id="0" name=""/>
        <dsp:cNvSpPr/>
      </dsp:nvSpPr>
      <dsp:spPr>
        <a:xfrm>
          <a:off x="6864290" y="1861676"/>
          <a:ext cx="2655787" cy="1593472"/>
        </a:xfrm>
        <a:prstGeom prst="rect">
          <a:avLst/>
        </a:prstGeom>
        <a:solidFill>
          <a:schemeClr val="accent2">
            <a:hueOff val="-122393"/>
            <a:satOff val="-7074"/>
            <a:lumOff val="9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Não é tradição denominacional</a:t>
          </a:r>
          <a:endParaRPr lang="en-US" sz="2600" kern="1200"/>
        </a:p>
      </dsp:txBody>
      <dsp:txXfrm>
        <a:off x="6864290" y="1861676"/>
        <a:ext cx="2655787" cy="1593472"/>
      </dsp:txXfrm>
    </dsp:sp>
    <dsp:sp modelId="{EE77775A-0F98-4E4A-9181-AB158E685E65}">
      <dsp:nvSpPr>
        <dsp:cNvPr id="0" name=""/>
        <dsp:cNvSpPr/>
      </dsp:nvSpPr>
      <dsp:spPr>
        <a:xfrm>
          <a:off x="9785657" y="1861676"/>
          <a:ext cx="2655787" cy="1593472"/>
        </a:xfrm>
        <a:prstGeom prst="rect">
          <a:avLst/>
        </a:prstGeom>
        <a:solidFill>
          <a:schemeClr val="accent2">
            <a:hueOff val="-142791"/>
            <a:satOff val="-8253"/>
            <a:lumOff val="113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É nascer do alto.</a:t>
          </a:r>
          <a:endParaRPr lang="en-US" sz="2600" kern="1200"/>
        </a:p>
      </dsp:txBody>
      <dsp:txXfrm>
        <a:off x="9785657" y="1861676"/>
        <a:ext cx="2655787" cy="1593472"/>
      </dsp:txXfrm>
    </dsp:sp>
    <dsp:sp modelId="{D447325B-E1EF-46F7-8B7E-33F9BD3D0992}">
      <dsp:nvSpPr>
        <dsp:cNvPr id="0" name=""/>
        <dsp:cNvSpPr/>
      </dsp:nvSpPr>
      <dsp:spPr>
        <a:xfrm>
          <a:off x="5403607" y="3720728"/>
          <a:ext cx="2655787" cy="1593472"/>
        </a:xfrm>
        <a:prstGeom prst="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“Se alguém está em Cristo, nova criatura é” (2Co 5.17).</a:t>
          </a:r>
          <a:endParaRPr lang="en-US" sz="2600" kern="1200"/>
        </a:p>
      </dsp:txBody>
      <dsp:txXfrm>
        <a:off x="5403607" y="3720728"/>
        <a:ext cx="2655787" cy="159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B5743-D78D-4BEE-B1E5-35A7974279E3}">
      <dsp:nvSpPr>
        <dsp:cNvPr id="0" name=""/>
        <dsp:cNvSpPr/>
      </dsp:nvSpPr>
      <dsp:spPr>
        <a:xfrm>
          <a:off x="3776968" y="923788"/>
          <a:ext cx="7123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35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4570" y="965793"/>
        <a:ext cx="37147" cy="7429"/>
      </dsp:txXfrm>
    </dsp:sp>
    <dsp:sp modelId="{048BD424-F52A-44A6-8BEF-1D6D2B5D0341}">
      <dsp:nvSpPr>
        <dsp:cNvPr id="0" name=""/>
        <dsp:cNvSpPr/>
      </dsp:nvSpPr>
      <dsp:spPr>
        <a:xfrm>
          <a:off x="548539" y="439"/>
          <a:ext cx="3230228" cy="1938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284" tIns="166147" rIns="158284" bIns="1661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Novo Nascimento é a </a:t>
          </a:r>
          <a:r>
            <a:rPr lang="pt-BR" sz="2400" b="1" kern="1200"/>
            <a:t>obra inaugural da salvação aplicada ao homem</a:t>
          </a:r>
          <a:r>
            <a:rPr lang="pt-BR" sz="2400" kern="1200"/>
            <a:t>.</a:t>
          </a:r>
          <a:endParaRPr lang="en-US" sz="2400" kern="1200"/>
        </a:p>
      </dsp:txBody>
      <dsp:txXfrm>
        <a:off x="548539" y="439"/>
        <a:ext cx="3230228" cy="1938137"/>
      </dsp:txXfrm>
    </dsp:sp>
    <dsp:sp modelId="{6569AEEC-5806-4FE4-9F9C-2630E9D4187C}">
      <dsp:nvSpPr>
        <dsp:cNvPr id="0" name=""/>
        <dsp:cNvSpPr/>
      </dsp:nvSpPr>
      <dsp:spPr>
        <a:xfrm>
          <a:off x="7750149" y="923788"/>
          <a:ext cx="7123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35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87752" y="965793"/>
        <a:ext cx="37147" cy="7429"/>
      </dsp:txXfrm>
    </dsp:sp>
    <dsp:sp modelId="{7F95B1F3-F75B-4D91-940F-5035FD594F12}">
      <dsp:nvSpPr>
        <dsp:cNvPr id="0" name=""/>
        <dsp:cNvSpPr/>
      </dsp:nvSpPr>
      <dsp:spPr>
        <a:xfrm>
          <a:off x="4521721" y="439"/>
          <a:ext cx="3230228" cy="1938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284" tIns="166147" rIns="158284" bIns="1661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Não se trata de reforma moral, mas de </a:t>
          </a:r>
          <a:r>
            <a:rPr lang="pt-BR" sz="2400" b="1" kern="1200"/>
            <a:t>ressurreição espiritual</a:t>
          </a:r>
          <a:r>
            <a:rPr lang="pt-BR" sz="2400" kern="1200"/>
            <a:t> (Ef 2.1–5).</a:t>
          </a:r>
          <a:endParaRPr lang="en-US" sz="2400" kern="1200"/>
        </a:p>
      </dsp:txBody>
      <dsp:txXfrm>
        <a:off x="4521721" y="439"/>
        <a:ext cx="3230228" cy="1938137"/>
      </dsp:txXfrm>
    </dsp:sp>
    <dsp:sp modelId="{A235A696-CCF8-4EA1-8EF5-782B27748999}">
      <dsp:nvSpPr>
        <dsp:cNvPr id="0" name=""/>
        <dsp:cNvSpPr/>
      </dsp:nvSpPr>
      <dsp:spPr>
        <a:xfrm>
          <a:off x="2163654" y="1936777"/>
          <a:ext cx="7946362" cy="712352"/>
        </a:xfrm>
        <a:custGeom>
          <a:avLst/>
          <a:gdLst/>
          <a:ahLst/>
          <a:cxnLst/>
          <a:rect l="0" t="0" r="0" b="0"/>
          <a:pathLst>
            <a:path>
              <a:moveTo>
                <a:pt x="7946362" y="0"/>
              </a:moveTo>
              <a:lnTo>
                <a:pt x="7946362" y="373276"/>
              </a:lnTo>
              <a:lnTo>
                <a:pt x="0" y="373276"/>
              </a:lnTo>
              <a:lnTo>
                <a:pt x="0" y="71235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37310" y="2289238"/>
        <a:ext cx="399050" cy="7429"/>
      </dsp:txXfrm>
    </dsp:sp>
    <dsp:sp modelId="{967774BB-F323-4A8E-A4EF-8172A2406819}">
      <dsp:nvSpPr>
        <dsp:cNvPr id="0" name=""/>
        <dsp:cNvSpPr/>
      </dsp:nvSpPr>
      <dsp:spPr>
        <a:xfrm>
          <a:off x="8494902" y="439"/>
          <a:ext cx="3230228" cy="1938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284" tIns="166147" rIns="158284" bIns="1661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regeneração ocorre no </a:t>
          </a:r>
          <a:r>
            <a:rPr lang="pt-BR" sz="2400" b="1" kern="1200"/>
            <a:t>interior do ser</a:t>
          </a:r>
          <a:r>
            <a:rPr lang="pt-BR" sz="2400" kern="1200"/>
            <a:t>, mudando:</a:t>
          </a:r>
          <a:endParaRPr lang="en-US" sz="2400" kern="1200"/>
        </a:p>
      </dsp:txBody>
      <dsp:txXfrm>
        <a:off x="8494902" y="439"/>
        <a:ext cx="3230228" cy="1938137"/>
      </dsp:txXfrm>
    </dsp:sp>
    <dsp:sp modelId="{4FE23735-C505-46C2-B6F2-6742E16652A7}">
      <dsp:nvSpPr>
        <dsp:cNvPr id="0" name=""/>
        <dsp:cNvSpPr/>
      </dsp:nvSpPr>
      <dsp:spPr>
        <a:xfrm>
          <a:off x="3776968" y="3604878"/>
          <a:ext cx="7123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35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4570" y="3646883"/>
        <a:ext cx="37147" cy="7429"/>
      </dsp:txXfrm>
    </dsp:sp>
    <dsp:sp modelId="{B2D8082B-5DB2-4418-9C22-3CAA889B2958}">
      <dsp:nvSpPr>
        <dsp:cNvPr id="0" name=""/>
        <dsp:cNvSpPr/>
      </dsp:nvSpPr>
      <dsp:spPr>
        <a:xfrm>
          <a:off x="548539" y="2681529"/>
          <a:ext cx="3230228" cy="1938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284" tIns="166147" rIns="158284" bIns="1661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</a:t>
          </a:r>
          <a:r>
            <a:rPr lang="pt-BR" sz="2400" b="1" kern="1200"/>
            <a:t>natureza</a:t>
          </a:r>
          <a:r>
            <a:rPr lang="pt-BR" sz="2400" kern="1200"/>
            <a:t> (Rm 8.10),</a:t>
          </a:r>
          <a:endParaRPr lang="en-US" sz="2400" kern="1200"/>
        </a:p>
      </dsp:txBody>
      <dsp:txXfrm>
        <a:off x="548539" y="2681529"/>
        <a:ext cx="3230228" cy="1938137"/>
      </dsp:txXfrm>
    </dsp:sp>
    <dsp:sp modelId="{D2BEFA99-2E5B-4E1B-BC79-A95C8D9EA71D}">
      <dsp:nvSpPr>
        <dsp:cNvPr id="0" name=""/>
        <dsp:cNvSpPr/>
      </dsp:nvSpPr>
      <dsp:spPr>
        <a:xfrm>
          <a:off x="7750149" y="3604878"/>
          <a:ext cx="7123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35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87752" y="3646883"/>
        <a:ext cx="37147" cy="7429"/>
      </dsp:txXfrm>
    </dsp:sp>
    <dsp:sp modelId="{FBAC1C74-8B50-4F10-AC21-7056C1836B29}">
      <dsp:nvSpPr>
        <dsp:cNvPr id="0" name=""/>
        <dsp:cNvSpPr/>
      </dsp:nvSpPr>
      <dsp:spPr>
        <a:xfrm>
          <a:off x="4521721" y="2681529"/>
          <a:ext cx="3230228" cy="1938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284" tIns="166147" rIns="158284" bIns="1661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</a:t>
          </a:r>
          <a:r>
            <a:rPr lang="pt-BR" sz="2400" b="1" kern="1200"/>
            <a:t>status diante de Deus</a:t>
          </a:r>
          <a:r>
            <a:rPr lang="pt-BR" sz="2400" kern="1200"/>
            <a:t> (Rm 5.1),</a:t>
          </a:r>
          <a:endParaRPr lang="en-US" sz="2400" kern="1200"/>
        </a:p>
      </dsp:txBody>
      <dsp:txXfrm>
        <a:off x="4521721" y="2681529"/>
        <a:ext cx="3230228" cy="1938137"/>
      </dsp:txXfrm>
    </dsp:sp>
    <dsp:sp modelId="{DBF04FE9-8104-4DE2-AC55-CE25002E4A3D}">
      <dsp:nvSpPr>
        <dsp:cNvPr id="0" name=""/>
        <dsp:cNvSpPr/>
      </dsp:nvSpPr>
      <dsp:spPr>
        <a:xfrm>
          <a:off x="8494902" y="2681529"/>
          <a:ext cx="3230228" cy="1938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284" tIns="166147" rIns="158284" bIns="1661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</a:t>
          </a:r>
          <a:r>
            <a:rPr lang="pt-BR" sz="2400" b="1" kern="1200"/>
            <a:t>direção da vida</a:t>
          </a:r>
          <a:r>
            <a:rPr lang="pt-BR" sz="2400" kern="1200"/>
            <a:t> (Rm 6.4).</a:t>
          </a:r>
          <a:endParaRPr lang="en-US" sz="2400" kern="1200"/>
        </a:p>
      </dsp:txBody>
      <dsp:txXfrm>
        <a:off x="8494902" y="2681529"/>
        <a:ext cx="3230228" cy="1938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A6A63-0A2E-43E7-8C42-130668F25ED7}">
      <dsp:nvSpPr>
        <dsp:cNvPr id="0" name=""/>
        <dsp:cNvSpPr/>
      </dsp:nvSpPr>
      <dsp:spPr>
        <a:xfrm>
          <a:off x="0" y="572"/>
          <a:ext cx="116945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D7B84-0B92-42CC-BA91-A6B673D15CFD}">
      <dsp:nvSpPr>
        <dsp:cNvPr id="0" name=""/>
        <dsp:cNvSpPr/>
      </dsp:nvSpPr>
      <dsp:spPr>
        <a:xfrm>
          <a:off x="0" y="572"/>
          <a:ext cx="11694543" cy="93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γεννηθῇ (gennēthē)</a:t>
          </a:r>
          <a:r>
            <a:rPr lang="pt-BR" sz="2700" kern="1200" dirty="0"/>
            <a:t> — “ser gerado” → ação </a:t>
          </a:r>
          <a:r>
            <a:rPr lang="pt-BR" sz="2700" b="1" kern="1200" dirty="0"/>
            <a:t>passiva</a:t>
          </a:r>
          <a:r>
            <a:rPr lang="pt-BR" sz="2700" kern="1200" dirty="0"/>
            <a:t> (algo que acontece ao homem).</a:t>
          </a:r>
          <a:endParaRPr lang="en-US" sz="2700" kern="1200" dirty="0"/>
        </a:p>
      </dsp:txBody>
      <dsp:txXfrm>
        <a:off x="0" y="572"/>
        <a:ext cx="11694543" cy="937847"/>
      </dsp:txXfrm>
    </dsp:sp>
    <dsp:sp modelId="{D6036A6A-BB96-40AD-8764-7C56E58D9D72}">
      <dsp:nvSpPr>
        <dsp:cNvPr id="0" name=""/>
        <dsp:cNvSpPr/>
      </dsp:nvSpPr>
      <dsp:spPr>
        <a:xfrm>
          <a:off x="0" y="938420"/>
          <a:ext cx="116945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E46FE-314D-4FAF-8B59-BDC9FDAE14ED}">
      <dsp:nvSpPr>
        <dsp:cNvPr id="0" name=""/>
        <dsp:cNvSpPr/>
      </dsp:nvSpPr>
      <dsp:spPr>
        <a:xfrm>
          <a:off x="0" y="938420"/>
          <a:ext cx="11694543" cy="93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ἄνωθεν (anōthen)</a:t>
          </a:r>
          <a:r>
            <a:rPr lang="pt-BR" sz="2700" kern="1200" dirty="0"/>
            <a:t> — “do alto”, “de cima”, “novamente”.</a:t>
          </a:r>
          <a:endParaRPr lang="en-US" sz="2700" kern="1200" dirty="0"/>
        </a:p>
      </dsp:txBody>
      <dsp:txXfrm>
        <a:off x="0" y="938420"/>
        <a:ext cx="11694543" cy="937847"/>
      </dsp:txXfrm>
    </dsp:sp>
    <dsp:sp modelId="{81261E3C-AA27-418C-9B16-FDD7D77D7CD6}">
      <dsp:nvSpPr>
        <dsp:cNvPr id="0" name=""/>
        <dsp:cNvSpPr/>
      </dsp:nvSpPr>
      <dsp:spPr>
        <a:xfrm>
          <a:off x="0" y="1876267"/>
          <a:ext cx="116945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58969-4462-43AD-B6FB-938E09411438}">
      <dsp:nvSpPr>
        <dsp:cNvPr id="0" name=""/>
        <dsp:cNvSpPr/>
      </dsp:nvSpPr>
      <dsp:spPr>
        <a:xfrm>
          <a:off x="0" y="1876267"/>
          <a:ext cx="11694543" cy="93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tx1"/>
              </a:solidFill>
            </a:rPr>
            <a:t>O novo nascimento</a:t>
          </a:r>
          <a:r>
            <a:rPr lang="pt-BR" sz="2700" kern="1200" dirty="0">
              <a:solidFill>
                <a:schemeClr val="tx1"/>
              </a:solidFill>
            </a:rPr>
            <a:t>:</a:t>
          </a:r>
          <a:r>
            <a:rPr lang="pt-BR" sz="2700" kern="1200" dirty="0">
              <a:latin typeface="Trebuchet MS" panose="020B0603020202020204"/>
            </a:rPr>
            <a:t> </a:t>
          </a:r>
          <a:r>
            <a:rPr lang="pt-BR" sz="2700" kern="1200" dirty="0"/>
            <a:t>Não procede da carne</a:t>
          </a:r>
          <a:r>
            <a:rPr lang="pt-BR" sz="2700" kern="1200" dirty="0">
              <a:latin typeface="Trebuchet MS" panose="020B0603020202020204"/>
            </a:rPr>
            <a:t>; </a:t>
          </a:r>
          <a:r>
            <a:rPr lang="pt-BR" sz="2700" kern="1200" dirty="0"/>
            <a:t>Não é produzido pela religião</a:t>
          </a:r>
          <a:endParaRPr lang="en-US" sz="2700" kern="1200" dirty="0"/>
        </a:p>
      </dsp:txBody>
      <dsp:txXfrm>
        <a:off x="0" y="1876267"/>
        <a:ext cx="11694543" cy="937847"/>
      </dsp:txXfrm>
    </dsp:sp>
    <dsp:sp modelId="{8F1D662F-6F70-4E5A-ADA3-9CFBB883C9E6}">
      <dsp:nvSpPr>
        <dsp:cNvPr id="0" name=""/>
        <dsp:cNvSpPr/>
      </dsp:nvSpPr>
      <dsp:spPr>
        <a:xfrm>
          <a:off x="0" y="2814115"/>
          <a:ext cx="116945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88170-E776-4E4D-BE3F-3F6C325BA13C}">
      <dsp:nvSpPr>
        <dsp:cNvPr id="0" name=""/>
        <dsp:cNvSpPr/>
      </dsp:nvSpPr>
      <dsp:spPr>
        <a:xfrm>
          <a:off x="0" y="2814115"/>
          <a:ext cx="11694543" cy="93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Não nasce do esforço humano</a:t>
          </a:r>
          <a:r>
            <a:rPr lang="pt-BR" sz="2700" kern="1200" dirty="0">
              <a:latin typeface="Trebuchet MS" panose="020B0603020202020204"/>
            </a:rPr>
            <a:t>; </a:t>
          </a:r>
          <a:r>
            <a:rPr lang="pt-BR" sz="2700" kern="1200" dirty="0"/>
            <a:t>Vem </a:t>
          </a:r>
          <a:r>
            <a:rPr lang="pt-BR" sz="2700" b="1" kern="1200" dirty="0"/>
            <a:t>do céu para o homem</a:t>
          </a:r>
          <a:endParaRPr lang="en-US" sz="2700" kern="1200" dirty="0"/>
        </a:p>
      </dsp:txBody>
      <dsp:txXfrm>
        <a:off x="0" y="2814115"/>
        <a:ext cx="11694543" cy="937847"/>
      </dsp:txXfrm>
    </dsp:sp>
    <dsp:sp modelId="{7243CD35-E34B-42A0-8EB3-C3336A93A158}">
      <dsp:nvSpPr>
        <dsp:cNvPr id="0" name=""/>
        <dsp:cNvSpPr/>
      </dsp:nvSpPr>
      <dsp:spPr>
        <a:xfrm>
          <a:off x="0" y="3751962"/>
          <a:ext cx="116945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ECF96-4FF7-42DE-96FF-9F2A019BCFC5}">
      <dsp:nvSpPr>
        <dsp:cNvPr id="0" name=""/>
        <dsp:cNvSpPr/>
      </dsp:nvSpPr>
      <dsp:spPr>
        <a:xfrm>
          <a:off x="0" y="3751962"/>
          <a:ext cx="11694543" cy="93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Tito 3.5</a:t>
          </a:r>
          <a:r>
            <a:rPr lang="pt-BR" sz="2700" kern="1200" dirty="0">
              <a:latin typeface="Trebuchet MS" panose="020B0603020202020204"/>
            </a:rPr>
            <a:t>: </a:t>
          </a:r>
          <a:r>
            <a:rPr lang="pt-BR" sz="2700" b="1" kern="1200" dirty="0"/>
            <a:t>πα</a:t>
          </a:r>
          <a:r>
            <a:rPr lang="pt-BR" sz="2700" b="1" kern="1200" dirty="0" err="1"/>
            <a:t>λιγγενεσί</a:t>
          </a:r>
          <a:r>
            <a:rPr lang="pt-BR" sz="2700" b="1" kern="1200" dirty="0"/>
            <a:t>α (palingenesia)</a:t>
          </a:r>
          <a:r>
            <a:rPr lang="pt-BR" sz="2700" kern="1200" dirty="0"/>
            <a:t> — recriação, reinício ontológico.</a:t>
          </a:r>
          <a:endParaRPr lang="en-US" sz="2700" kern="1200" dirty="0"/>
        </a:p>
      </dsp:txBody>
      <dsp:txXfrm>
        <a:off x="0" y="3751962"/>
        <a:ext cx="11694543" cy="937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18EB1-4D0D-4D8F-B943-C0311AB9D87B}">
      <dsp:nvSpPr>
        <dsp:cNvPr id="0" name=""/>
        <dsp:cNvSpPr/>
      </dsp:nvSpPr>
      <dsp:spPr>
        <a:xfrm>
          <a:off x="0" y="71488"/>
          <a:ext cx="7177732" cy="9886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Uso no mundo helenista:</a:t>
          </a:r>
          <a:endParaRPr lang="en-US" sz="2600" kern="1200"/>
        </a:p>
      </dsp:txBody>
      <dsp:txXfrm>
        <a:off x="48262" y="119750"/>
        <a:ext cx="7081208" cy="892126"/>
      </dsp:txXfrm>
    </dsp:sp>
    <dsp:sp modelId="{D67AC383-2EB1-474C-8EE0-4B54C1B0C6AC}">
      <dsp:nvSpPr>
        <dsp:cNvPr id="0" name=""/>
        <dsp:cNvSpPr/>
      </dsp:nvSpPr>
      <dsp:spPr>
        <a:xfrm>
          <a:off x="0" y="1135018"/>
          <a:ext cx="7177732" cy="988650"/>
        </a:xfrm>
        <a:prstGeom prst="roundRect">
          <a:avLst/>
        </a:prstGeom>
        <a:gradFill rotWithShape="0">
          <a:gsLst>
            <a:gs pos="0">
              <a:schemeClr val="accent2">
                <a:hueOff val="-32638"/>
                <a:satOff val="-1886"/>
                <a:lumOff val="2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32638"/>
                <a:satOff val="-1886"/>
                <a:lumOff val="2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32638"/>
                <a:satOff val="-1886"/>
                <a:lumOff val="2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renovação do universo</a:t>
          </a:r>
          <a:endParaRPr lang="en-US" sz="2600" kern="1200"/>
        </a:p>
      </dsp:txBody>
      <dsp:txXfrm>
        <a:off x="48262" y="1183280"/>
        <a:ext cx="7081208" cy="892126"/>
      </dsp:txXfrm>
    </dsp:sp>
    <dsp:sp modelId="{112740DA-A660-4641-AFFF-369AB21C1333}">
      <dsp:nvSpPr>
        <dsp:cNvPr id="0" name=""/>
        <dsp:cNvSpPr/>
      </dsp:nvSpPr>
      <dsp:spPr>
        <a:xfrm>
          <a:off x="0" y="2198548"/>
          <a:ext cx="7177732" cy="988650"/>
        </a:xfrm>
        <a:prstGeom prst="roundRect">
          <a:avLst/>
        </a:prstGeom>
        <a:gradFill rotWithShape="0">
          <a:gsLst>
            <a:gs pos="0">
              <a:schemeClr val="accent2">
                <a:hueOff val="-65276"/>
                <a:satOff val="-3773"/>
                <a:lumOff val="5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65276"/>
                <a:satOff val="-3773"/>
                <a:lumOff val="5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65276"/>
                <a:satOff val="-3773"/>
                <a:lumOff val="5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restauração cósmica</a:t>
          </a:r>
          <a:endParaRPr lang="en-US" sz="2600" kern="1200"/>
        </a:p>
      </dsp:txBody>
      <dsp:txXfrm>
        <a:off x="48262" y="2246810"/>
        <a:ext cx="7081208" cy="892126"/>
      </dsp:txXfrm>
    </dsp:sp>
    <dsp:sp modelId="{419D4ECD-D956-406C-841B-4C0B0CBACD9F}">
      <dsp:nvSpPr>
        <dsp:cNvPr id="0" name=""/>
        <dsp:cNvSpPr/>
      </dsp:nvSpPr>
      <dsp:spPr>
        <a:xfrm>
          <a:off x="0" y="3262078"/>
          <a:ext cx="7177732" cy="988650"/>
        </a:xfrm>
        <a:prstGeom prst="roundRect">
          <a:avLst/>
        </a:prstGeom>
        <a:gradFill rotWithShape="0">
          <a:gsLst>
            <a:gs pos="0">
              <a:schemeClr val="accent2">
                <a:hueOff val="-97914"/>
                <a:satOff val="-5659"/>
                <a:lumOff val="776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7914"/>
                <a:satOff val="-5659"/>
                <a:lumOff val="776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7914"/>
                <a:satOff val="-5659"/>
                <a:lumOff val="776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Mateus 19.28</a:t>
          </a:r>
          <a:endParaRPr lang="en-US" sz="2600" kern="1200"/>
        </a:p>
      </dsp:txBody>
      <dsp:txXfrm>
        <a:off x="48262" y="3310340"/>
        <a:ext cx="7081208" cy="892126"/>
      </dsp:txXfrm>
    </dsp:sp>
    <dsp:sp modelId="{8885F9C4-2742-4930-AEAE-6957ABBBBD98}">
      <dsp:nvSpPr>
        <dsp:cNvPr id="0" name=""/>
        <dsp:cNvSpPr/>
      </dsp:nvSpPr>
      <dsp:spPr>
        <a:xfrm>
          <a:off x="0" y="4325609"/>
          <a:ext cx="7177732" cy="988650"/>
        </a:xfrm>
        <a:prstGeom prst="roundRect">
          <a:avLst/>
        </a:prstGeom>
        <a:gradFill rotWithShape="0">
          <a:gsLst>
            <a:gs pos="0">
              <a:schemeClr val="accent2">
                <a:hueOff val="-130552"/>
                <a:satOff val="-7546"/>
                <a:lumOff val="1035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30552"/>
                <a:satOff val="-7546"/>
                <a:lumOff val="1035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30552"/>
                <a:satOff val="-7546"/>
                <a:lumOff val="1035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Jesus usa o mesmo termo para a restauração futura.</a:t>
          </a:r>
          <a:endParaRPr lang="en-US" sz="2600" kern="1200"/>
        </a:p>
      </dsp:txBody>
      <dsp:txXfrm>
        <a:off x="48262" y="4373871"/>
        <a:ext cx="7081208" cy="892126"/>
      </dsp:txXfrm>
    </dsp:sp>
    <dsp:sp modelId="{088B30F4-0B86-4C62-B77D-886853DBA87B}">
      <dsp:nvSpPr>
        <dsp:cNvPr id="0" name=""/>
        <dsp:cNvSpPr/>
      </dsp:nvSpPr>
      <dsp:spPr>
        <a:xfrm>
          <a:off x="0" y="5389139"/>
          <a:ext cx="7177732" cy="988650"/>
        </a:xfrm>
        <a:prstGeom prst="roundRect">
          <a:avLst/>
        </a:prstGeom>
        <a:gradFill rotWithShape="0">
          <a:gsLst>
            <a:gs pos="0">
              <a:schemeClr val="accent2">
                <a:hueOff val="-163190"/>
                <a:satOff val="-9432"/>
                <a:lumOff val="1294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3190"/>
                <a:satOff val="-9432"/>
                <a:lumOff val="1294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3190"/>
                <a:satOff val="-9432"/>
                <a:lumOff val="1294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Regeneração individual é antecipação da restauração cósmica.</a:t>
          </a:r>
          <a:endParaRPr lang="en-US" sz="2600" kern="1200"/>
        </a:p>
      </dsp:txBody>
      <dsp:txXfrm>
        <a:off x="48262" y="5437401"/>
        <a:ext cx="7081208" cy="892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4CC7B-3989-4E60-8262-71D2CDC06597}">
      <dsp:nvSpPr>
        <dsp:cNvPr id="0" name=""/>
        <dsp:cNvSpPr/>
      </dsp:nvSpPr>
      <dsp:spPr>
        <a:xfrm>
          <a:off x="0" y="2308"/>
          <a:ext cx="106306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BD483-9BE0-4206-BF8E-BEA98478CFB0}">
      <dsp:nvSpPr>
        <dsp:cNvPr id="0" name=""/>
        <dsp:cNvSpPr/>
      </dsp:nvSpPr>
      <dsp:spPr>
        <a:xfrm>
          <a:off x="0" y="2308"/>
          <a:ext cx="10630618" cy="78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Jesus não sugere → </a:t>
          </a:r>
          <a:r>
            <a:rPr lang="pt-BR" sz="2300" b="1" kern="1200"/>
            <a:t>Ele exige</a:t>
          </a:r>
          <a:r>
            <a:rPr lang="pt-BR" sz="2300" kern="1200"/>
            <a:t> (Jo 3.7).</a:t>
          </a:r>
          <a:endParaRPr lang="en-US" sz="2300" kern="1200"/>
        </a:p>
      </dsp:txBody>
      <dsp:txXfrm>
        <a:off x="0" y="2308"/>
        <a:ext cx="10630618" cy="787191"/>
      </dsp:txXfrm>
    </dsp:sp>
    <dsp:sp modelId="{10E5ED54-6D21-4E10-B333-1CBEDF5D2A6A}">
      <dsp:nvSpPr>
        <dsp:cNvPr id="0" name=""/>
        <dsp:cNvSpPr/>
      </dsp:nvSpPr>
      <dsp:spPr>
        <a:xfrm>
          <a:off x="0" y="789499"/>
          <a:ext cx="106306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62E8F-4FC9-4EF2-98D2-243DF37D9DF8}">
      <dsp:nvSpPr>
        <dsp:cNvPr id="0" name=""/>
        <dsp:cNvSpPr/>
      </dsp:nvSpPr>
      <dsp:spPr>
        <a:xfrm>
          <a:off x="0" y="789499"/>
          <a:ext cx="10630618" cy="78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Sem novo nascimento:</a:t>
          </a:r>
          <a:endParaRPr lang="en-US" sz="2300" kern="1200"/>
        </a:p>
      </dsp:txBody>
      <dsp:txXfrm>
        <a:off x="0" y="789499"/>
        <a:ext cx="10630618" cy="787191"/>
      </dsp:txXfrm>
    </dsp:sp>
    <dsp:sp modelId="{7546036B-2E16-4317-A06B-F966FB757440}">
      <dsp:nvSpPr>
        <dsp:cNvPr id="0" name=""/>
        <dsp:cNvSpPr/>
      </dsp:nvSpPr>
      <dsp:spPr>
        <a:xfrm>
          <a:off x="0" y="1576690"/>
          <a:ext cx="106306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095FE-CDEA-4A00-B69E-9BAB38CD7A74}">
      <dsp:nvSpPr>
        <dsp:cNvPr id="0" name=""/>
        <dsp:cNvSpPr/>
      </dsp:nvSpPr>
      <dsp:spPr>
        <a:xfrm>
          <a:off x="0" y="1576690"/>
          <a:ext cx="10630618" cy="78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Não se vê o Reino</a:t>
          </a:r>
          <a:endParaRPr lang="en-US" sz="2300" kern="1200"/>
        </a:p>
      </dsp:txBody>
      <dsp:txXfrm>
        <a:off x="0" y="1576690"/>
        <a:ext cx="10630618" cy="787191"/>
      </dsp:txXfrm>
    </dsp:sp>
    <dsp:sp modelId="{0999453D-C29D-41F7-9BA0-4B93BF7B3C79}">
      <dsp:nvSpPr>
        <dsp:cNvPr id="0" name=""/>
        <dsp:cNvSpPr/>
      </dsp:nvSpPr>
      <dsp:spPr>
        <a:xfrm>
          <a:off x="0" y="2363881"/>
          <a:ext cx="106306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74135-8FD7-4949-81DF-3C44938A2A4B}">
      <dsp:nvSpPr>
        <dsp:cNvPr id="0" name=""/>
        <dsp:cNvSpPr/>
      </dsp:nvSpPr>
      <dsp:spPr>
        <a:xfrm>
          <a:off x="0" y="2363882"/>
          <a:ext cx="10630618" cy="78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Não se entra no Reino</a:t>
          </a:r>
          <a:endParaRPr lang="en-US" sz="2300" kern="1200"/>
        </a:p>
      </dsp:txBody>
      <dsp:txXfrm>
        <a:off x="0" y="2363882"/>
        <a:ext cx="10630618" cy="787191"/>
      </dsp:txXfrm>
    </dsp:sp>
    <dsp:sp modelId="{CCF0166A-93E9-43E6-AE9B-86B4F7414165}">
      <dsp:nvSpPr>
        <dsp:cNvPr id="0" name=""/>
        <dsp:cNvSpPr/>
      </dsp:nvSpPr>
      <dsp:spPr>
        <a:xfrm>
          <a:off x="0" y="3151073"/>
          <a:ext cx="106306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B6A1E-F43A-4BCF-AD32-C74FCB1A9A62}">
      <dsp:nvSpPr>
        <dsp:cNvPr id="0" name=""/>
        <dsp:cNvSpPr/>
      </dsp:nvSpPr>
      <dsp:spPr>
        <a:xfrm>
          <a:off x="0" y="3151073"/>
          <a:ext cx="10630618" cy="78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Não se discerne o Reino</a:t>
          </a:r>
          <a:endParaRPr lang="en-US" sz="2300" kern="1200"/>
        </a:p>
      </dsp:txBody>
      <dsp:txXfrm>
        <a:off x="0" y="3151073"/>
        <a:ext cx="10630618" cy="787191"/>
      </dsp:txXfrm>
    </dsp:sp>
    <dsp:sp modelId="{CDF5F957-CCDA-40F1-A109-A863E9B9935F}">
      <dsp:nvSpPr>
        <dsp:cNvPr id="0" name=""/>
        <dsp:cNvSpPr/>
      </dsp:nvSpPr>
      <dsp:spPr>
        <a:xfrm>
          <a:off x="0" y="3938264"/>
          <a:ext cx="106306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6A4CB-9875-49D2-B15A-C90BBCBCE3DA}">
      <dsp:nvSpPr>
        <dsp:cNvPr id="0" name=""/>
        <dsp:cNvSpPr/>
      </dsp:nvSpPr>
      <dsp:spPr>
        <a:xfrm>
          <a:off x="0" y="3938264"/>
          <a:ext cx="10630618" cy="78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Mt 18.3 — “converter-se” → mudança radical de direção.</a:t>
          </a:r>
          <a:br>
            <a:rPr lang="pt-BR" sz="2300" kern="1200"/>
          </a:br>
          <a:r>
            <a:rPr lang="pt-BR" sz="2300" kern="1200"/>
            <a:t>Gl 6.15 — nem circuncisão, nem incircuncisão, </a:t>
          </a:r>
          <a:r>
            <a:rPr lang="pt-BR" sz="2300" b="1" kern="1200"/>
            <a:t>mas nova criatura</a:t>
          </a:r>
          <a:r>
            <a:rPr lang="pt-BR" sz="2300" kern="1200"/>
            <a:t>.</a:t>
          </a:r>
          <a:endParaRPr lang="en-US" sz="2300" kern="1200"/>
        </a:p>
      </dsp:txBody>
      <dsp:txXfrm>
        <a:off x="0" y="3938264"/>
        <a:ext cx="10630618" cy="787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D006F-C6E0-49A1-BCE5-5FBF0C457E00}">
      <dsp:nvSpPr>
        <dsp:cNvPr id="0" name=""/>
        <dsp:cNvSpPr/>
      </dsp:nvSpPr>
      <dsp:spPr>
        <a:xfrm>
          <a:off x="0" y="877909"/>
          <a:ext cx="3187644" cy="2024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0169B-F44B-49C4-8CEB-4DC0A108D50C}">
      <dsp:nvSpPr>
        <dsp:cNvPr id="0" name=""/>
        <dsp:cNvSpPr/>
      </dsp:nvSpPr>
      <dsp:spPr>
        <a:xfrm>
          <a:off x="354182" y="1214383"/>
          <a:ext cx="3187644" cy="2024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a typeface="+mn-ea"/>
              <a:cs typeface="+mn-cs"/>
            </a:rPr>
            <a:t>crentes nominais,</a:t>
          </a:r>
          <a:endParaRPr lang="en-US" sz="3200" kern="1200" dirty="0">
            <a:ea typeface="+mn-ea"/>
            <a:cs typeface="+mn-cs"/>
          </a:endParaRPr>
        </a:p>
      </dsp:txBody>
      <dsp:txXfrm>
        <a:off x="413467" y="1273668"/>
        <a:ext cx="3069074" cy="1905584"/>
      </dsp:txXfrm>
    </dsp:sp>
    <dsp:sp modelId="{9F49A597-47AB-4F56-9329-14F550FD170E}">
      <dsp:nvSpPr>
        <dsp:cNvPr id="0" name=""/>
        <dsp:cNvSpPr/>
      </dsp:nvSpPr>
      <dsp:spPr>
        <a:xfrm>
          <a:off x="3896010" y="877909"/>
          <a:ext cx="3187644" cy="2024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CCDE-8FE6-44AC-B5F0-502473DE676B}">
      <dsp:nvSpPr>
        <dsp:cNvPr id="0" name=""/>
        <dsp:cNvSpPr/>
      </dsp:nvSpPr>
      <dsp:spPr>
        <a:xfrm>
          <a:off x="4250193" y="1214383"/>
          <a:ext cx="3187644" cy="2024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a typeface="+mn-ea"/>
              <a:cs typeface="+mn-cs"/>
            </a:rPr>
            <a:t>fé cultural,</a:t>
          </a:r>
          <a:endParaRPr lang="en-US" sz="3200" kern="1200" dirty="0">
            <a:ea typeface="+mn-ea"/>
            <a:cs typeface="+mn-cs"/>
          </a:endParaRPr>
        </a:p>
      </dsp:txBody>
      <dsp:txXfrm>
        <a:off x="4309478" y="1273668"/>
        <a:ext cx="3069074" cy="1905584"/>
      </dsp:txXfrm>
    </dsp:sp>
    <dsp:sp modelId="{89D8D207-4A6F-40E2-BDA2-AC4562F369A4}">
      <dsp:nvSpPr>
        <dsp:cNvPr id="0" name=""/>
        <dsp:cNvSpPr/>
      </dsp:nvSpPr>
      <dsp:spPr>
        <a:xfrm>
          <a:off x="7792020" y="877909"/>
          <a:ext cx="3187644" cy="2024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F45F7-31A3-42D5-996B-10E90239F172}">
      <dsp:nvSpPr>
        <dsp:cNvPr id="0" name=""/>
        <dsp:cNvSpPr/>
      </dsp:nvSpPr>
      <dsp:spPr>
        <a:xfrm>
          <a:off x="8146203" y="1214383"/>
          <a:ext cx="3187644" cy="2024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ea typeface="+mn-ea"/>
              <a:cs typeface="+mn-cs"/>
            </a:rPr>
            <a:t>cristianismo sem transformação.</a:t>
          </a:r>
          <a:endParaRPr lang="en-US" sz="3200" kern="1200" dirty="0">
            <a:ea typeface="+mn-ea"/>
            <a:cs typeface="+mn-cs"/>
          </a:endParaRPr>
        </a:p>
      </dsp:txBody>
      <dsp:txXfrm>
        <a:off x="8205488" y="1273668"/>
        <a:ext cx="3069074" cy="19055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A45CC-1BB0-4017-A72A-11CBBDE91BBD}">
      <dsp:nvSpPr>
        <dsp:cNvPr id="0" name=""/>
        <dsp:cNvSpPr/>
      </dsp:nvSpPr>
      <dsp:spPr>
        <a:xfrm>
          <a:off x="0" y="0"/>
          <a:ext cx="8443305" cy="79280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regeneração nasce:</a:t>
          </a:r>
          <a:endParaRPr lang="en-US" sz="2400" kern="1200"/>
        </a:p>
      </dsp:txBody>
      <dsp:txXfrm>
        <a:off x="23220" y="23220"/>
        <a:ext cx="7495054" cy="746360"/>
      </dsp:txXfrm>
    </dsp:sp>
    <dsp:sp modelId="{AD6DDB7E-EE03-41DD-8152-3A38ECB9D22D}">
      <dsp:nvSpPr>
        <dsp:cNvPr id="0" name=""/>
        <dsp:cNvSpPr/>
      </dsp:nvSpPr>
      <dsp:spPr>
        <a:xfrm>
          <a:off x="630506" y="902911"/>
          <a:ext cx="8443305" cy="79280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no </a:t>
          </a:r>
          <a:r>
            <a:rPr lang="pt-BR" sz="2400" b="1" kern="1200"/>
            <a:t>decreto eterno</a:t>
          </a:r>
          <a:r>
            <a:rPr lang="pt-BR" sz="2400" kern="1200"/>
            <a:t> (Ef 1.4–5),</a:t>
          </a:r>
          <a:endParaRPr lang="en-US" sz="2400" kern="1200"/>
        </a:p>
      </dsp:txBody>
      <dsp:txXfrm>
        <a:off x="653726" y="926131"/>
        <a:ext cx="7251038" cy="746360"/>
      </dsp:txXfrm>
    </dsp:sp>
    <dsp:sp modelId="{1EAFE8BE-AA8F-4ABC-A9B6-F739D6A43318}">
      <dsp:nvSpPr>
        <dsp:cNvPr id="0" name=""/>
        <dsp:cNvSpPr/>
      </dsp:nvSpPr>
      <dsp:spPr>
        <a:xfrm>
          <a:off x="1261013" y="1805823"/>
          <a:ext cx="8443305" cy="7928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no </a:t>
          </a:r>
          <a:r>
            <a:rPr lang="pt-BR" sz="2400" b="1" kern="1200"/>
            <a:t>amor soberano</a:t>
          </a:r>
          <a:r>
            <a:rPr lang="pt-BR" sz="2400" kern="1200"/>
            <a:t> (Jo 3.16),</a:t>
          </a:r>
          <a:endParaRPr lang="en-US" sz="2400" kern="1200"/>
        </a:p>
      </dsp:txBody>
      <dsp:txXfrm>
        <a:off x="1284233" y="1829043"/>
        <a:ext cx="7251038" cy="746360"/>
      </dsp:txXfrm>
    </dsp:sp>
    <dsp:sp modelId="{F2A4D0F2-DA14-4024-BCA4-22C5A5A4057F}">
      <dsp:nvSpPr>
        <dsp:cNvPr id="0" name=""/>
        <dsp:cNvSpPr/>
      </dsp:nvSpPr>
      <dsp:spPr>
        <a:xfrm>
          <a:off x="1891519" y="2708735"/>
          <a:ext cx="8443305" cy="792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na </a:t>
          </a:r>
          <a:r>
            <a:rPr lang="pt-BR" sz="2400" b="1" kern="1200"/>
            <a:t>graça imerecida</a:t>
          </a:r>
          <a:r>
            <a:rPr lang="pt-BR" sz="2400" kern="1200"/>
            <a:t> (Ef 2.8–9).</a:t>
          </a:r>
          <a:endParaRPr lang="en-US" sz="2400" kern="1200"/>
        </a:p>
      </dsp:txBody>
      <dsp:txXfrm>
        <a:off x="1914739" y="2731955"/>
        <a:ext cx="7251038" cy="746360"/>
      </dsp:txXfrm>
    </dsp:sp>
    <dsp:sp modelId="{FDDC467F-38DD-413D-AB72-E7E7A6F44EC0}">
      <dsp:nvSpPr>
        <dsp:cNvPr id="0" name=""/>
        <dsp:cNvSpPr/>
      </dsp:nvSpPr>
      <dsp:spPr>
        <a:xfrm>
          <a:off x="2522026" y="3611647"/>
          <a:ext cx="8443305" cy="79280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Tg 1.18 — “Segundo a sua vontade, ele nos gerou”.</a:t>
          </a:r>
          <a:endParaRPr lang="en-US" sz="2400" kern="1200"/>
        </a:p>
      </dsp:txBody>
      <dsp:txXfrm>
        <a:off x="2545246" y="3634867"/>
        <a:ext cx="7251038" cy="746360"/>
      </dsp:txXfrm>
    </dsp:sp>
    <dsp:sp modelId="{8D78F5C1-443A-420B-86A4-38D5086F5F11}">
      <dsp:nvSpPr>
        <dsp:cNvPr id="0" name=""/>
        <dsp:cNvSpPr/>
      </dsp:nvSpPr>
      <dsp:spPr>
        <a:xfrm>
          <a:off x="7927985" y="579184"/>
          <a:ext cx="515320" cy="515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043932" y="579184"/>
        <a:ext cx="283426" cy="387778"/>
      </dsp:txXfrm>
    </dsp:sp>
    <dsp:sp modelId="{D2A66FD0-DDF2-40E1-A6B5-130E2F5E8A17}">
      <dsp:nvSpPr>
        <dsp:cNvPr id="0" name=""/>
        <dsp:cNvSpPr/>
      </dsp:nvSpPr>
      <dsp:spPr>
        <a:xfrm>
          <a:off x="8558491" y="1482096"/>
          <a:ext cx="515320" cy="515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74438" y="1482096"/>
        <a:ext cx="283426" cy="387778"/>
      </dsp:txXfrm>
    </dsp:sp>
    <dsp:sp modelId="{91CC5927-7BDF-4252-B84E-A39D9EA4FE34}">
      <dsp:nvSpPr>
        <dsp:cNvPr id="0" name=""/>
        <dsp:cNvSpPr/>
      </dsp:nvSpPr>
      <dsp:spPr>
        <a:xfrm>
          <a:off x="9188998" y="2371795"/>
          <a:ext cx="515320" cy="515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304945" y="2371795"/>
        <a:ext cx="283426" cy="387778"/>
      </dsp:txXfrm>
    </dsp:sp>
    <dsp:sp modelId="{407AE635-D1BD-41A5-A484-E8F9A14E91B2}">
      <dsp:nvSpPr>
        <dsp:cNvPr id="0" name=""/>
        <dsp:cNvSpPr/>
      </dsp:nvSpPr>
      <dsp:spPr>
        <a:xfrm>
          <a:off x="9819504" y="3283515"/>
          <a:ext cx="515320" cy="515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935451" y="3283515"/>
        <a:ext cx="283426" cy="3877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7268-2C3E-4C48-882E-D4277DF52CA3}">
      <dsp:nvSpPr>
        <dsp:cNvPr id="0" name=""/>
        <dsp:cNvSpPr/>
      </dsp:nvSpPr>
      <dsp:spPr>
        <a:xfrm>
          <a:off x="2583615" y="1291364"/>
          <a:ext cx="5634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49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0508" y="1334113"/>
        <a:ext cx="29704" cy="5940"/>
      </dsp:txXfrm>
    </dsp:sp>
    <dsp:sp modelId="{0783B559-2D47-4396-BB67-95C7F54E6FB5}">
      <dsp:nvSpPr>
        <dsp:cNvPr id="0" name=""/>
        <dsp:cNvSpPr/>
      </dsp:nvSpPr>
      <dsp:spPr>
        <a:xfrm>
          <a:off x="2411" y="562182"/>
          <a:ext cx="2583004" cy="15498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69" tIns="132857" rIns="126569" bIns="13285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Espírito:</a:t>
          </a:r>
          <a:endParaRPr lang="en-US" sz="2600" kern="1200"/>
        </a:p>
      </dsp:txBody>
      <dsp:txXfrm>
        <a:off x="2411" y="562182"/>
        <a:ext cx="2583004" cy="1549802"/>
      </dsp:txXfrm>
    </dsp:sp>
    <dsp:sp modelId="{6EB9E245-A8E4-45B9-93DE-57A14A5223B7}">
      <dsp:nvSpPr>
        <dsp:cNvPr id="0" name=""/>
        <dsp:cNvSpPr/>
      </dsp:nvSpPr>
      <dsp:spPr>
        <a:xfrm>
          <a:off x="5760711" y="1291364"/>
          <a:ext cx="5634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49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27604" y="1334113"/>
        <a:ext cx="29704" cy="5940"/>
      </dsp:txXfrm>
    </dsp:sp>
    <dsp:sp modelId="{8EAD700B-29AC-4FCE-AC5E-D138E70CBF86}">
      <dsp:nvSpPr>
        <dsp:cNvPr id="0" name=""/>
        <dsp:cNvSpPr/>
      </dsp:nvSpPr>
      <dsp:spPr>
        <a:xfrm>
          <a:off x="3179506" y="562182"/>
          <a:ext cx="2583004" cy="15498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69" tIns="132857" rIns="126569" bIns="13285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convence (Jo 16.8),</a:t>
          </a:r>
          <a:endParaRPr lang="en-US" sz="2600" kern="1200"/>
        </a:p>
      </dsp:txBody>
      <dsp:txXfrm>
        <a:off x="3179506" y="562182"/>
        <a:ext cx="2583004" cy="1549802"/>
      </dsp:txXfrm>
    </dsp:sp>
    <dsp:sp modelId="{146B9474-D403-48E2-A657-3AA80A129A47}">
      <dsp:nvSpPr>
        <dsp:cNvPr id="0" name=""/>
        <dsp:cNvSpPr/>
      </dsp:nvSpPr>
      <dsp:spPr>
        <a:xfrm>
          <a:off x="8937806" y="1291364"/>
          <a:ext cx="5634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49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04699" y="1334113"/>
        <a:ext cx="29704" cy="5940"/>
      </dsp:txXfrm>
    </dsp:sp>
    <dsp:sp modelId="{99C388E3-AFE9-4A87-9D4D-E45940DA1DF9}">
      <dsp:nvSpPr>
        <dsp:cNvPr id="0" name=""/>
        <dsp:cNvSpPr/>
      </dsp:nvSpPr>
      <dsp:spPr>
        <a:xfrm>
          <a:off x="6356601" y="562182"/>
          <a:ext cx="2583004" cy="15498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69" tIns="132857" rIns="126569" bIns="13285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vivifica (Jo 6.63),</a:t>
          </a:r>
          <a:endParaRPr lang="en-US" sz="2600" kern="1200"/>
        </a:p>
      </dsp:txBody>
      <dsp:txXfrm>
        <a:off x="6356601" y="562182"/>
        <a:ext cx="2583004" cy="1549802"/>
      </dsp:txXfrm>
    </dsp:sp>
    <dsp:sp modelId="{84E17F5C-6094-4B36-9CB7-413C0F5FB41F}">
      <dsp:nvSpPr>
        <dsp:cNvPr id="0" name=""/>
        <dsp:cNvSpPr/>
      </dsp:nvSpPr>
      <dsp:spPr>
        <a:xfrm>
          <a:off x="1293913" y="2110185"/>
          <a:ext cx="9531285" cy="563490"/>
        </a:xfrm>
        <a:custGeom>
          <a:avLst/>
          <a:gdLst/>
          <a:ahLst/>
          <a:cxnLst/>
          <a:rect l="0" t="0" r="0" b="0"/>
          <a:pathLst>
            <a:path>
              <a:moveTo>
                <a:pt x="9531285" y="0"/>
              </a:moveTo>
              <a:lnTo>
                <a:pt x="9531285" y="298845"/>
              </a:lnTo>
              <a:lnTo>
                <a:pt x="0" y="298845"/>
              </a:lnTo>
              <a:lnTo>
                <a:pt x="0" y="56349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0811" y="2388960"/>
        <a:ext cx="477489" cy="5940"/>
      </dsp:txXfrm>
    </dsp:sp>
    <dsp:sp modelId="{BE7E6472-8724-417C-8C27-5133A50F1786}">
      <dsp:nvSpPr>
        <dsp:cNvPr id="0" name=""/>
        <dsp:cNvSpPr/>
      </dsp:nvSpPr>
      <dsp:spPr>
        <a:xfrm>
          <a:off x="9533697" y="562182"/>
          <a:ext cx="2583004" cy="15498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69" tIns="132857" rIns="126569" bIns="13285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sela (Ef 1.13),</a:t>
          </a:r>
          <a:endParaRPr lang="en-US" sz="2600" kern="1200"/>
        </a:p>
      </dsp:txBody>
      <dsp:txXfrm>
        <a:off x="9533697" y="562182"/>
        <a:ext cx="2583004" cy="1549802"/>
      </dsp:txXfrm>
    </dsp:sp>
    <dsp:sp modelId="{07D35B23-C4B3-4A4E-A5A8-F3F8D1B68CD9}">
      <dsp:nvSpPr>
        <dsp:cNvPr id="0" name=""/>
        <dsp:cNvSpPr/>
      </dsp:nvSpPr>
      <dsp:spPr>
        <a:xfrm>
          <a:off x="2583615" y="3435257"/>
          <a:ext cx="5634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49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0508" y="3478007"/>
        <a:ext cx="29704" cy="5940"/>
      </dsp:txXfrm>
    </dsp:sp>
    <dsp:sp modelId="{56D17475-30DB-40D2-A278-58926B308DF5}">
      <dsp:nvSpPr>
        <dsp:cNvPr id="0" name=""/>
        <dsp:cNvSpPr/>
      </dsp:nvSpPr>
      <dsp:spPr>
        <a:xfrm>
          <a:off x="2411" y="2706076"/>
          <a:ext cx="2583004" cy="15498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69" tIns="132857" rIns="126569" bIns="13285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transforma (2Co 3.18).</a:t>
          </a:r>
          <a:endParaRPr lang="en-US" sz="2600" kern="1200"/>
        </a:p>
      </dsp:txBody>
      <dsp:txXfrm>
        <a:off x="2411" y="2706076"/>
        <a:ext cx="2583004" cy="1549802"/>
      </dsp:txXfrm>
    </dsp:sp>
    <dsp:sp modelId="{3ABAAE1D-5452-4DD6-9EC9-196FB48C160F}">
      <dsp:nvSpPr>
        <dsp:cNvPr id="0" name=""/>
        <dsp:cNvSpPr/>
      </dsp:nvSpPr>
      <dsp:spPr>
        <a:xfrm>
          <a:off x="5760711" y="3435257"/>
          <a:ext cx="5634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49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27604" y="3478007"/>
        <a:ext cx="29704" cy="5940"/>
      </dsp:txXfrm>
    </dsp:sp>
    <dsp:sp modelId="{93CB080A-E66B-45ED-96C3-43CDC27D6501}">
      <dsp:nvSpPr>
        <dsp:cNvPr id="0" name=""/>
        <dsp:cNvSpPr/>
      </dsp:nvSpPr>
      <dsp:spPr>
        <a:xfrm>
          <a:off x="3179506" y="2706076"/>
          <a:ext cx="2583004" cy="15498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69" tIns="132857" rIns="126569" bIns="13285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Jo 3.6 — dois nascimentos, duas naturezas.</a:t>
          </a:r>
          <a:endParaRPr lang="en-US" sz="2600" kern="1200"/>
        </a:p>
      </dsp:txBody>
      <dsp:txXfrm>
        <a:off x="3179506" y="2706076"/>
        <a:ext cx="2583004" cy="1549802"/>
      </dsp:txXfrm>
    </dsp:sp>
    <dsp:sp modelId="{075D88BA-34F9-4002-B4EB-40320B3802DD}">
      <dsp:nvSpPr>
        <dsp:cNvPr id="0" name=""/>
        <dsp:cNvSpPr/>
      </dsp:nvSpPr>
      <dsp:spPr>
        <a:xfrm>
          <a:off x="8937806" y="3435257"/>
          <a:ext cx="5634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49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04699" y="3478007"/>
        <a:ext cx="29704" cy="5940"/>
      </dsp:txXfrm>
    </dsp:sp>
    <dsp:sp modelId="{D8A8DCA3-114D-4413-8846-61B944FA2A26}">
      <dsp:nvSpPr>
        <dsp:cNvPr id="0" name=""/>
        <dsp:cNvSpPr/>
      </dsp:nvSpPr>
      <dsp:spPr>
        <a:xfrm>
          <a:off x="6356601" y="2706076"/>
          <a:ext cx="2583004" cy="15498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69" tIns="132857" rIns="126569" bIns="13285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Espírito não melhora a carne:</a:t>
          </a:r>
          <a:endParaRPr lang="en-US" sz="2600" kern="1200"/>
        </a:p>
      </dsp:txBody>
      <dsp:txXfrm>
        <a:off x="6356601" y="2706076"/>
        <a:ext cx="2583004" cy="1549802"/>
      </dsp:txXfrm>
    </dsp:sp>
    <dsp:sp modelId="{4AE4B96A-9792-4FCD-891B-16AD4D7C69F0}">
      <dsp:nvSpPr>
        <dsp:cNvPr id="0" name=""/>
        <dsp:cNvSpPr/>
      </dsp:nvSpPr>
      <dsp:spPr>
        <a:xfrm>
          <a:off x="9533697" y="2706076"/>
          <a:ext cx="2583004" cy="15498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69" tIns="132857" rIns="126569" bIns="13285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Ele gera uma nova vida.</a:t>
          </a:r>
          <a:endParaRPr lang="en-US" sz="2600" kern="1200"/>
        </a:p>
      </dsp:txBody>
      <dsp:txXfrm>
        <a:off x="9533697" y="2706076"/>
        <a:ext cx="2583004" cy="15498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161F7-58A1-4163-BB40-5636991575A0}">
      <dsp:nvSpPr>
        <dsp:cNvPr id="0" name=""/>
        <dsp:cNvSpPr/>
      </dsp:nvSpPr>
      <dsp:spPr>
        <a:xfrm>
          <a:off x="3122853" y="0"/>
          <a:ext cx="5885315" cy="588531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0BC9C5-CC76-43D1-9B64-B21EF7AA8092}">
      <dsp:nvSpPr>
        <dsp:cNvPr id="0" name=""/>
        <dsp:cNvSpPr/>
      </dsp:nvSpPr>
      <dsp:spPr>
        <a:xfrm>
          <a:off x="3681958" y="559104"/>
          <a:ext cx="2295272" cy="22952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Conhecia a Lei</a:t>
          </a:r>
          <a:endParaRPr lang="en-US" sz="2500" kern="1200" dirty="0"/>
        </a:p>
      </dsp:txBody>
      <dsp:txXfrm>
        <a:off x="3794004" y="671150"/>
        <a:ext cx="2071180" cy="2071180"/>
      </dsp:txXfrm>
    </dsp:sp>
    <dsp:sp modelId="{5F827D22-8C12-41C6-AFD1-0A9308F63D24}">
      <dsp:nvSpPr>
        <dsp:cNvPr id="0" name=""/>
        <dsp:cNvSpPr/>
      </dsp:nvSpPr>
      <dsp:spPr>
        <a:xfrm>
          <a:off x="6153790" y="559104"/>
          <a:ext cx="2295272" cy="22952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Dominava a tradição</a:t>
          </a:r>
          <a:endParaRPr lang="en-US" sz="2500" kern="1200" dirty="0"/>
        </a:p>
      </dsp:txBody>
      <dsp:txXfrm>
        <a:off x="6265836" y="671150"/>
        <a:ext cx="2071180" cy="2071180"/>
      </dsp:txXfrm>
    </dsp:sp>
    <dsp:sp modelId="{7BE9F130-8100-48C5-B302-326A38F0C3DC}">
      <dsp:nvSpPr>
        <dsp:cNvPr id="0" name=""/>
        <dsp:cNvSpPr/>
      </dsp:nvSpPr>
      <dsp:spPr>
        <a:xfrm>
          <a:off x="3681958" y="3030937"/>
          <a:ext cx="2295272" cy="22952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Faltava-lhe </a:t>
          </a:r>
          <a:r>
            <a:rPr lang="pt-BR" sz="2500" b="1" kern="1200" dirty="0"/>
            <a:t>vida espiritual</a:t>
          </a:r>
          <a:endParaRPr lang="en-US" sz="2500" kern="1200" dirty="0"/>
        </a:p>
      </dsp:txBody>
      <dsp:txXfrm>
        <a:off x="3794004" y="3142983"/>
        <a:ext cx="2071180" cy="2071180"/>
      </dsp:txXfrm>
    </dsp:sp>
    <dsp:sp modelId="{21E12C2F-DF9B-4FC3-8370-64FCFAE6A0D9}">
      <dsp:nvSpPr>
        <dsp:cNvPr id="0" name=""/>
        <dsp:cNvSpPr/>
      </dsp:nvSpPr>
      <dsp:spPr>
        <a:xfrm>
          <a:off x="6153790" y="3030937"/>
          <a:ext cx="2295272" cy="22952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1Co 2.14 — o homem natural não discerne as coisas do Espírito.</a:t>
          </a:r>
          <a:endParaRPr lang="en-US" sz="2500" kern="1200" dirty="0"/>
        </a:p>
      </dsp:txBody>
      <dsp:txXfrm>
        <a:off x="6265836" y="3142983"/>
        <a:ext cx="2071180" cy="2071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04" y="5432067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60893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4891" y="660893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1" y="804524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6900" y="2602560"/>
            <a:ext cx="6398756" cy="97991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2346" y="794310"/>
            <a:ext cx="1171888" cy="1356442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33587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0431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7541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42267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73977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26196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07267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39109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93572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67559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69893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61231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85658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97196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53754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89756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48214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44F83A9-E9D2-9B25-9EA9-B4F778737FFB}"/>
              </a:ext>
            </a:extLst>
          </p:cNvPr>
          <p:cNvSpPr/>
          <p:nvPr userDrawn="1"/>
        </p:nvSpPr>
        <p:spPr>
          <a:xfrm>
            <a:off x="1928351" y="239765"/>
            <a:ext cx="8335297" cy="8181564"/>
          </a:xfrm>
          <a:prstGeom prst="rect">
            <a:avLst/>
          </a:prstGeom>
          <a:blipFill dpi="0" rotWithShape="1">
            <a:blip r:embed="rId20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928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C96B3D5B-9B2A-A366-EF73-00854D8C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07" r="9091" b="27257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de-DE" sz="4400">
                <a:ea typeface="+mj-lt"/>
                <a:cs typeface="+mj-lt"/>
              </a:rPr>
              <a:t>Espírito Santo: O Regenerador</a:t>
            </a:r>
            <a:endParaRPr lang="pt-BR" sz="44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800">
                <a:ea typeface="+mn-lt"/>
                <a:cs typeface="+mn-lt"/>
              </a:rPr>
              <a:t>EBD Adultos | 1º Trimestre de 2026</a:t>
            </a:r>
            <a:endParaRPr lang="pt-BR" sz="1800">
              <a:ea typeface="+mn-lt"/>
              <a:cs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56C1FD-78F9-06AC-6EE4-86C57E1D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C9F59C-290D-5ABD-D7A5-29AC8D1C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A9EFF-E5A4-3485-CE5B-0FE0B9B2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 REGENERAÇÃO COMO EXIGÊNCIA DE JESUS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FB27D30-4AAF-AF6B-BAD5-AFAB50DF7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01885"/>
              </p:ext>
            </p:extLst>
          </p:nvPr>
        </p:nvGraphicFramePr>
        <p:xfrm>
          <a:off x="541504" y="2123889"/>
          <a:ext cx="10630618" cy="472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58C53535-9609-866F-216C-083D46F7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pt-BR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8E1E2A20-5388-5955-5BC3-6771BB23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95375" y="6393389"/>
            <a:ext cx="687066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4538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51BEB-EEB4-1A8E-5CCC-314DAEA8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Evangelho sem ênfase no novo nascimento gera: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02AC445-67AE-198B-B424-584499289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579186"/>
              </p:ext>
            </p:extLst>
          </p:nvPr>
        </p:nvGraphicFramePr>
        <p:xfrm>
          <a:off x="681037" y="2336800"/>
          <a:ext cx="11333848" cy="411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D356B222-3DBB-A5EF-C625-822E87B2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348B8053-3372-3490-E627-B2F54DA1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755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7EB79-27AA-EE06-C368-A3009F0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O PAI COMO AUTOR DA SALVAÇÃO</a:t>
            </a:r>
            <a:endParaRPr lang="pt-BR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08E2CFCF-2672-2752-65AD-86C791B83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598317"/>
              </p:ext>
            </p:extLst>
          </p:nvPr>
        </p:nvGraphicFramePr>
        <p:xfrm>
          <a:off x="680321" y="2336873"/>
          <a:ext cx="10965332" cy="440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636D730D-0D78-B1A1-E708-D95D7990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pt-BR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A3AFF518-23A7-FB6E-B7E5-CC000B41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1337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4E1AD-1C4D-BBAD-43E1-275594F0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Donald Gee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001D1-3250-494F-B0FC-44BDF39F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4394039"/>
            <a:ext cx="6752109" cy="11176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3800" dirty="0"/>
              <a:t>“A </a:t>
            </a:r>
            <a:r>
              <a:rPr lang="en-US" sz="3800" err="1"/>
              <a:t>regeneração</a:t>
            </a:r>
            <a:r>
              <a:rPr lang="en-US" sz="3800" dirty="0"/>
              <a:t> </a:t>
            </a:r>
            <a:r>
              <a:rPr lang="en-US" sz="3800" err="1"/>
              <a:t>revela</a:t>
            </a:r>
            <a:r>
              <a:rPr lang="en-US" sz="3800" dirty="0"/>
              <a:t> o </a:t>
            </a:r>
            <a:r>
              <a:rPr lang="en-US" sz="3800" err="1"/>
              <a:t>coração</a:t>
            </a:r>
            <a:r>
              <a:rPr lang="en-US" sz="3800" dirty="0"/>
              <a:t> paternal de Deus antes </a:t>
            </a:r>
            <a:r>
              <a:rPr lang="en-US" sz="3800" err="1"/>
              <a:t>mesmo</a:t>
            </a:r>
            <a:r>
              <a:rPr lang="en-US" sz="3800" dirty="0"/>
              <a:t> da </a:t>
            </a:r>
            <a:r>
              <a:rPr lang="en-US" sz="3800" err="1"/>
              <a:t>resposta</a:t>
            </a:r>
            <a:r>
              <a:rPr lang="en-US" sz="3800" dirty="0"/>
              <a:t> humana.”</a:t>
            </a:r>
          </a:p>
        </p:txBody>
      </p:sp>
      <p:pic>
        <p:nvPicPr>
          <p:cNvPr id="4" name="Imagem 3" descr="After Pentecost By Donald Gee">
            <a:extLst>
              <a:ext uri="{FF2B5EF4-FFF2-40B4-BE49-F238E27FC236}">
                <a16:creationId xmlns:a16="http://schemas.microsoft.com/office/drawing/2014/main" id="{1C36A94B-6AC8-6BF2-9E3D-8E144B2AC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91" y="1038417"/>
            <a:ext cx="3358478" cy="478116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13FAF7-1455-8778-8904-E47AFAC0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3F0B86-5BD5-C51C-ABB8-469B15C5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4852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75507-A7B4-96BE-7D5E-F38BC705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O ESPÍRITO COMO AGENTE DA REGENERAÇÃO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DA3734F-C34A-F0C6-E2C1-2A285FABC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763941"/>
              </p:ext>
            </p:extLst>
          </p:nvPr>
        </p:nvGraphicFramePr>
        <p:xfrm>
          <a:off x="29874" y="1838037"/>
          <a:ext cx="12119113" cy="481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944D3305-1FAF-D833-3A0C-CE623237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pt-BR"/>
          </a:p>
        </p:txBody>
      </p:sp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1DE86CE-FAA6-14FA-1131-7562FB93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975" y="6351824"/>
            <a:ext cx="687066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2282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D5DDE-284D-DB4F-320D-54E7E06A9F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939" r="9091" b="10924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44F960-3E09-DD44-1AFA-D1788770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000"/>
              <a:t>II. A NATUREZA ESPIRITUAL DA REGENERAÇÃO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07D0E3-E79C-8D45-9A0A-6355FD86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7540F0-0672-3C9A-2C33-74842982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7415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4" name="Rectangle 33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8" name="Imagem 27" descr="Imagem do Pin de história">
            <a:extLst>
              <a:ext uri="{FF2B5EF4-FFF2-40B4-BE49-F238E27FC236}">
                <a16:creationId xmlns:a16="http://schemas.microsoft.com/office/drawing/2014/main" id="{FD837AC2-7069-CE71-1187-34E72652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7" r="1" b="15704"/>
          <a:stretch>
            <a:fillRect/>
          </a:stretch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62F8BA-CAC6-F290-0DDF-39350481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Nicodemos: religião sem vida</a:t>
            </a:r>
            <a:endParaRPr lang="pt-BR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8995B5D1-8EEC-BE02-AC69-882750A3E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15380"/>
              </p:ext>
            </p:extLst>
          </p:nvPr>
        </p:nvGraphicFramePr>
        <p:xfrm>
          <a:off x="-2080131" y="1546119"/>
          <a:ext cx="12131022" cy="588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49EE6BE7-EA26-880E-DCF7-BC955DD2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E11B582E-3861-C2B9-F25B-9D0D5772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2357" y="6365679"/>
            <a:ext cx="687066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1034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0214-9ECF-496E-89A6-A3E9D34A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471"/>
            <a:ext cx="10515600" cy="1325563"/>
          </a:xfrm>
        </p:spPr>
        <p:txBody>
          <a:bodyPr/>
          <a:lstStyle/>
          <a:p>
            <a:r>
              <a:rPr lang="pt-BR" dirty="0">
                <a:ea typeface="+mj-lt"/>
                <a:cs typeface="+mj-lt"/>
              </a:rPr>
              <a:t>A regeneração não é:</a:t>
            </a:r>
            <a:endParaRPr lang="pt-BR" dirty="0"/>
          </a:p>
          <a:p>
            <a:pPr marL="285750" indent="-285750">
              <a:buFont typeface="Arial"/>
              <a:buChar char="•"/>
            </a:pPr>
            <a:endParaRPr lang="pt-BR"/>
          </a:p>
          <a:p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D27685B-1395-4F90-1C1B-F34DF1B28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422969"/>
              </p:ext>
            </p:extLst>
          </p:nvPr>
        </p:nvGraphicFramePr>
        <p:xfrm>
          <a:off x="263649" y="1897414"/>
          <a:ext cx="11827702" cy="49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4FDE6FEA-A911-7718-78A0-1A20AEFD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56F724A7-F162-5D20-42B8-2784ADF3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8612" y="5769934"/>
            <a:ext cx="687066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75333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A0EB3-265F-679C-F7AC-9BD86382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UMA OBRA SOBERANA DO ESPÍRITO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558372E-CB6E-F7BD-99EE-97E92202F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2871"/>
              </p:ext>
            </p:extLst>
          </p:nvPr>
        </p:nvGraphicFramePr>
        <p:xfrm>
          <a:off x="421257" y="2089123"/>
          <a:ext cx="11335108" cy="476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F74A0D6C-A1A6-8BCC-BACB-C83260FB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pt-BR"/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id="{9E046F92-F18D-454C-4A48-36D83A1C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95375" y="6351824"/>
            <a:ext cx="687066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26499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escuro, noite, homem, frente&#10;&#10;O conteúdo gerado por IA pode estar incorreto.">
            <a:extLst>
              <a:ext uri="{FF2B5EF4-FFF2-40B4-BE49-F238E27FC236}">
                <a16:creationId xmlns:a16="http://schemas.microsoft.com/office/drawing/2014/main" id="{D6D90D29-74F2-6088-CC80-B05052B2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1" b="14605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552654-21A7-8F57-D819-9B886E17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NOVA VIDA, NOVA CONDUTA</a:t>
            </a:r>
            <a:endParaRPr lang="pt-B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AE7B45-0E3D-5810-9FA7-84C702F80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06" y="2595665"/>
            <a:ext cx="9858276" cy="313626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err="1">
                <a:ea typeface="+mn-lt"/>
                <a:cs typeface="+mn-lt"/>
              </a:rPr>
              <a:t>Rm</a:t>
            </a:r>
            <a:r>
              <a:rPr lang="pt-BR" sz="3000" dirty="0">
                <a:ea typeface="+mn-lt"/>
                <a:cs typeface="+mn-lt"/>
              </a:rPr>
              <a:t> 8.5–6</a:t>
            </a:r>
          </a:p>
          <a:p>
            <a:pPr>
              <a:buNone/>
            </a:pPr>
            <a:r>
              <a:rPr lang="pt-BR" sz="3000" err="1">
                <a:ea typeface="+mn-lt"/>
                <a:cs typeface="+mn-lt"/>
              </a:rPr>
              <a:t>Ef</a:t>
            </a:r>
            <a:r>
              <a:rPr lang="pt-BR" sz="3000" dirty="0">
                <a:ea typeface="+mn-lt"/>
                <a:cs typeface="+mn-lt"/>
              </a:rPr>
              <a:t> 4.23–24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Nova mente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Novos afetos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Novas escolhas</a:t>
            </a:r>
          </a:p>
          <a:p>
            <a:pPr marL="0" indent="0">
              <a:buNone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dirty="0">
                <a:ea typeface="+mn-lt"/>
                <a:cs typeface="+mn-lt"/>
              </a:rPr>
              <a:t>Regeneração gera ética cristã, não legalismo.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A50C3F-60F8-56CE-3BA7-F8F66DEF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D76DD7-7001-E7B1-55BD-7002A935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1899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AA7DFE-70F8-38B9-FC62-E4F66B53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t-BR" sz="4400">
                <a:solidFill>
                  <a:srgbClr val="FFFFFF"/>
                </a:solidFill>
                <a:ea typeface="+mj-lt"/>
                <a:cs typeface="+mj-lt"/>
              </a:rPr>
              <a:t>TEXTO ÁUREO</a:t>
            </a:r>
            <a:endParaRPr lang="pt-BR" sz="4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E293F-0D70-6CA9-9A79-E850ED544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rgbClr val="FFFFFF"/>
                </a:solidFill>
                <a:ea typeface="+mn-lt"/>
                <a:cs typeface="+mn-lt"/>
              </a:rPr>
              <a:t>“Jesus respondeu e disse-lhe: Na verdade, na verdade te digo que aquele que não nascer de novo não pode ver o Reino de Deus.”</a:t>
            </a:r>
            <a:br>
              <a:rPr lang="pt-BR" sz="4400" dirty="0">
                <a:ea typeface="+mn-lt"/>
                <a:cs typeface="+mn-lt"/>
              </a:rPr>
            </a:br>
            <a:r>
              <a:rPr lang="pt-BR" sz="44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t-BR" sz="4400" i="1" dirty="0">
                <a:solidFill>
                  <a:srgbClr val="FFFFFF"/>
                </a:solidFill>
                <a:ea typeface="+mn-lt"/>
                <a:cs typeface="+mn-lt"/>
              </a:rPr>
              <a:t>(João 3.3)</a:t>
            </a:r>
            <a:endParaRPr lang="pt-BR" sz="4400" dirty="0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98B588-2900-A3F3-D022-59777A15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626B8D-F36E-FD2F-CCC6-A5DAEB92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26022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3" name="Imagem 2" descr="Imagem do Pin de história">
            <a:extLst>
              <a:ext uri="{FF2B5EF4-FFF2-40B4-BE49-F238E27FC236}">
                <a16:creationId xmlns:a16="http://schemas.microsoft.com/office/drawing/2014/main" id="{47E5585C-8718-6D5B-01BF-BAF44B2210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788" r="3908" b="56078"/>
          <a:stretch>
            <a:fillRect/>
          </a:stretch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76A8DE-A99D-352E-062A-1B29A4E6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/>
              <a:t>III. SINAIS DO NOVO NASCIMENTO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17B6A4-0D32-4FC6-A909-5982F383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3372FA2-4B6D-75DD-D287-74D2B1F3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8227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EE949D56-BA64-3F16-32DF-814015DFC3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61" r="2" b="9387"/>
          <a:stretch>
            <a:fillRect/>
          </a:stretch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A9CC88-E83F-70F0-151A-8A5831B1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1. Justificação pela Fé</a:t>
            </a:r>
            <a:endParaRPr lang="pt-BR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9415061-597B-1107-EE61-7CD5C4283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923943"/>
              </p:ext>
            </p:extLst>
          </p:nvPr>
        </p:nvGraphicFramePr>
        <p:xfrm>
          <a:off x="177113" y="2279364"/>
          <a:ext cx="6480721" cy="418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B6A24549-46FD-113D-E461-047096AA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pt-BR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D4E9835A-166F-5E45-8460-A034C528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4648" y="6365679"/>
            <a:ext cx="687066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3402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CD5EAE-44B5-BA0F-F5AD-87C0A1527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941" b="18512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D2B9A9-1C83-F6AA-3641-7D87979B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VIDA DE SANTIFICAÇÃO</a:t>
            </a:r>
            <a:endParaRPr lang="pt-B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D14DA8-E679-504A-38F8-2619C574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82" y="2796948"/>
            <a:ext cx="10160200" cy="293498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Posicional (em Cristo)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Progressiva (na caminhada)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Escatológica (na glorificação)</a:t>
            </a:r>
            <a:endParaRPr lang="pt-BR" sz="3000" dirty="0"/>
          </a:p>
          <a:p>
            <a:pPr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1Ts 4.3 / 2Co 3.18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Santidade não é perfeccionismo, é </a:t>
            </a:r>
            <a:r>
              <a:rPr lang="pt-BR" sz="3000" b="1" dirty="0">
                <a:ea typeface="+mn-lt"/>
                <a:cs typeface="+mn-lt"/>
              </a:rPr>
              <a:t>direção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74727E-40C8-84A3-2629-3E7A6940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156E68-C206-4809-8672-BEC38203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2978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54F67-CBF4-B7D1-2B32-DFA7570A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O FRUTO DO ESPÍRITO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67034D8-F46D-FDF3-4CBE-678BDA2A1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670564"/>
              </p:ext>
            </p:extLst>
          </p:nvPr>
        </p:nvGraphicFramePr>
        <p:xfrm>
          <a:off x="5303" y="2032262"/>
          <a:ext cx="12189953" cy="483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Espaço Reservado para Número de Slide 54">
            <a:extLst>
              <a:ext uri="{FF2B5EF4-FFF2-40B4-BE49-F238E27FC236}">
                <a16:creationId xmlns:a16="http://schemas.microsoft.com/office/drawing/2014/main" id="{66966837-4F3D-47C8-85C1-4608C99C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pt-BR"/>
          </a:p>
        </p:txBody>
      </p:sp>
      <p:sp>
        <p:nvSpPr>
          <p:cNvPr id="54" name="Espaço Reservado para Rodapé 53">
            <a:extLst>
              <a:ext uri="{FF2B5EF4-FFF2-40B4-BE49-F238E27FC236}">
                <a16:creationId xmlns:a16="http://schemas.microsoft.com/office/drawing/2014/main" id="{D558368B-5769-0AF6-F0FD-7864D0FA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198251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27095-30EE-B3B2-E82B-1ED6FB1B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CONCLUSÃO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21AB380-92A5-E8B1-8362-A8B649BA2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07614"/>
              </p:ext>
            </p:extLst>
          </p:nvPr>
        </p:nvGraphicFramePr>
        <p:xfrm>
          <a:off x="-635144" y="1547092"/>
          <a:ext cx="13463003" cy="531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Espaço Reservado para Número de Slide 65">
            <a:extLst>
              <a:ext uri="{FF2B5EF4-FFF2-40B4-BE49-F238E27FC236}">
                <a16:creationId xmlns:a16="http://schemas.microsoft.com/office/drawing/2014/main" id="{314F1D35-425A-5D29-92E4-24C95972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pt-BR"/>
          </a:p>
        </p:txBody>
      </p:sp>
      <p:sp>
        <p:nvSpPr>
          <p:cNvPr id="65" name="Espaço Reservado para Rodapé 64">
            <a:extLst>
              <a:ext uri="{FF2B5EF4-FFF2-40B4-BE49-F238E27FC236}">
                <a16:creationId xmlns:a16="http://schemas.microsoft.com/office/drawing/2014/main" id="{BCB7B259-9F63-B0B1-E8A3-2D593D06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806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3493F-364A-5BA5-3513-D6DE0C04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Entenda...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2293504-3217-EAC6-6F67-BCAD34934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752424"/>
              </p:ext>
            </p:extLst>
          </p:nvPr>
        </p:nvGraphicFramePr>
        <p:xfrm>
          <a:off x="335265" y="2149968"/>
          <a:ext cx="11382275" cy="450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1741627E-8DF7-A513-DD5D-3351E8B3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14EA5D5F-4880-2437-8FB5-5AB55296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7109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B3CB8-830A-3BA6-78DC-2139602F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INTRODUÇÃO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AD5A5CE-1B20-97C4-423F-08C439EBB6E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515200"/>
              </p:ext>
            </p:extLst>
          </p:nvPr>
        </p:nvGraphicFramePr>
        <p:xfrm>
          <a:off x="-96056" y="2034949"/>
          <a:ext cx="12273671" cy="462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C14F0A23-A858-5EBD-DFAE-86909662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64E36459-85A8-F0AC-6423-5B1B1EE4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2503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4B27B-5F19-6FEF-0062-1EE89189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Myer</a:t>
            </a:r>
            <a:r>
              <a:rPr lang="pt-BR" dirty="0"/>
              <a:t> </a:t>
            </a:r>
            <a:r>
              <a:rPr lang="pt-BR" dirty="0" err="1"/>
              <a:t>Pearlman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A71546-B449-F792-4DEA-30CAD1C8D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399748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400" dirty="0">
                <a:ea typeface="+mn-lt"/>
                <a:cs typeface="+mn-lt"/>
              </a:rPr>
              <a:t>A regeneração é “o ato inicial da graça pelo qual o Espírito implanta vida divina no coração humano”.</a:t>
            </a:r>
            <a:endParaRPr lang="pt-BR" sz="3400" dirty="0"/>
          </a:p>
        </p:txBody>
      </p:sp>
      <p:pic>
        <p:nvPicPr>
          <p:cNvPr id="4" name="Imagem 3" descr="Olhar Cristão: Myer Pearlman, um judeu a serviço do SENHOR">
            <a:extLst>
              <a:ext uri="{FF2B5EF4-FFF2-40B4-BE49-F238E27FC236}">
                <a16:creationId xmlns:a16="http://schemas.microsoft.com/office/drawing/2014/main" id="{2CE4D460-3DA0-BACE-48A6-D1E42034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173" y="754418"/>
            <a:ext cx="4208949" cy="5680365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961D68-9296-DE01-D32D-12E6B0BD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959DFF-E400-3A83-017B-163ACA80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1954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21E0522-1108-4001-A301-111C15E52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magem do Pin de história">
            <a:extLst>
              <a:ext uri="{FF2B5EF4-FFF2-40B4-BE49-F238E27FC236}">
                <a16:creationId xmlns:a16="http://schemas.microsoft.com/office/drawing/2014/main" id="{10B46189-ECD3-157A-F05F-6EA84F4166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</a:blip>
          <a:srcRect t="18501" b="25249"/>
          <a:stretch>
            <a:fillRect/>
          </a:stretch>
        </p:blipFill>
        <p:spPr>
          <a:xfrm>
            <a:off x="-3177" y="-2"/>
            <a:ext cx="12192000" cy="6858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DC65B5-6361-4FF6-BEA2-29220960E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4492576"/>
            <a:ext cx="10439399" cy="2759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317E5C-5650-4E41-8C89-12F1F300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840525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0D5CE4-46C7-F397-9DB6-A897F1F3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58" y="3206285"/>
            <a:ext cx="9619488" cy="7210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/>
              <a:t>I. REGENERAÇÃO: UMA OBRA TRINITÁRIA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94C918-367B-4D19-8333-A8603C3A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4493570"/>
            <a:ext cx="1605490" cy="2769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633332F-2199-4741-AE80-5BD79AE67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1801" y="2839803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F5980F-1D24-FA4B-0547-6B2BFC0D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981824-2D97-F938-1D6B-3B126370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2496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951BE-C550-458C-6842-C654C926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A DOUTRINA BÍBLICA DA REGENERAÇÃO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FCC67FE-57E8-0E07-33CD-C26EA4BCD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477184"/>
              </p:ext>
            </p:extLst>
          </p:nvPr>
        </p:nvGraphicFramePr>
        <p:xfrm>
          <a:off x="362179" y="2079712"/>
          <a:ext cx="11694543" cy="469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E7FA757D-243B-7407-69EF-9C543385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pt-BR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21351558-14AA-B6BA-7B7F-D6328CBE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70685" y="6407243"/>
            <a:ext cx="6870660" cy="365125"/>
          </a:xfrm>
        </p:spPr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1024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014C70-0DA1-8B4F-7552-BD72F8DD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t-BR" sz="4400">
                <a:ea typeface="+mj-lt"/>
                <a:cs typeface="+mj-lt"/>
              </a:rPr>
              <a:t>PALINGENESIA</a:t>
            </a:r>
            <a:endParaRPr lang="pt-BR" sz="44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C0AE9F7-4F65-2D9B-2708-7768A061A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966873"/>
              </p:ext>
            </p:extLst>
          </p:nvPr>
        </p:nvGraphicFramePr>
        <p:xfrm>
          <a:off x="4963057" y="159634"/>
          <a:ext cx="7177732" cy="64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5998D292-40AC-DC93-5DC9-A0E90C38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pt-BR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63E49C1F-5865-C592-9BD1-AFDC904D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5641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FBC21-5952-67EA-E944-EAF002EE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Stanley Horton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156294-A8A4-DD31-2346-03A4BEA0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352" y="2983854"/>
            <a:ext cx="6013302" cy="2636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400" dirty="0">
                <a:ea typeface="+mn-lt"/>
                <a:cs typeface="+mn-lt"/>
              </a:rPr>
              <a:t>“A regeneração não apenas muda o comportamento, mas estabelece uma nova ordem espiritual no interior do crente.”</a:t>
            </a:r>
            <a:endParaRPr lang="pt-BR" sz="3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Pentecostal Gold - Stanley M Horton">
            <a:extLst>
              <a:ext uri="{FF2B5EF4-FFF2-40B4-BE49-F238E27FC236}">
                <a16:creationId xmlns:a16="http://schemas.microsoft.com/office/drawing/2014/main" id="{0B6E1ECF-86DB-A72E-1D8E-DBABEA09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8377"/>
          <a:stretch>
            <a:fillRect/>
          </a:stretch>
        </p:blipFill>
        <p:spPr>
          <a:xfrm>
            <a:off x="8644363" y="2423136"/>
            <a:ext cx="3009208" cy="401573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B682EE-5138-2666-01DE-C5E45804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F4F8F9-35B9-2BD6-CA5C-6817D1DF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649738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25</TotalTime>
  <Words>773</Words>
  <Application>Microsoft Office PowerPoint</Application>
  <PresentationFormat>Widescreen</PresentationFormat>
  <Paragraphs>139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Berlim</vt:lpstr>
      <vt:lpstr>Espírito Santo: O Regenerador</vt:lpstr>
      <vt:lpstr>TEXTO ÁUREO</vt:lpstr>
      <vt:lpstr>Entenda...</vt:lpstr>
      <vt:lpstr>INTRODUÇÃO</vt:lpstr>
      <vt:lpstr>Myer Pearlman</vt:lpstr>
      <vt:lpstr>I. REGENERAÇÃO: UMA OBRA TRINITÁRIA</vt:lpstr>
      <vt:lpstr>A DOUTRINA BÍBLICA DA REGENERAÇÃO</vt:lpstr>
      <vt:lpstr>PALINGENESIA</vt:lpstr>
      <vt:lpstr>Stanley Horton</vt:lpstr>
      <vt:lpstr>A REGENERAÇÃO COMO EXIGÊNCIA DE JESUS</vt:lpstr>
      <vt:lpstr>Evangelho sem ênfase no novo nascimento gera:</vt:lpstr>
      <vt:lpstr>O PAI COMO AUTOR DA SALVAÇÃO</vt:lpstr>
      <vt:lpstr>Donald Gee</vt:lpstr>
      <vt:lpstr>O ESPÍRITO COMO AGENTE DA REGENERAÇÃO</vt:lpstr>
      <vt:lpstr>II. A NATUREZA ESPIRITUAL DA REGENERAÇÃO</vt:lpstr>
      <vt:lpstr>Nicodemos: religião sem vida</vt:lpstr>
      <vt:lpstr>A regeneração não é:  </vt:lpstr>
      <vt:lpstr>UMA OBRA SOBERANA DO ESPÍRITO</vt:lpstr>
      <vt:lpstr>NOVA VIDA, NOVA CONDUTA</vt:lpstr>
      <vt:lpstr>III. SINAIS DO NOVO NASCIMENTO</vt:lpstr>
      <vt:lpstr>1. Justificação pela Fé</vt:lpstr>
      <vt:lpstr>VIDA DE SANTIFICAÇÃO</vt:lpstr>
      <vt:lpstr>O FRUTO DO ESPÍRITO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Eldon Jr Santos Junior</cp:lastModifiedBy>
  <cp:revision>329</cp:revision>
  <dcterms:created xsi:type="dcterms:W3CDTF">2026-02-18T11:55:17Z</dcterms:created>
  <dcterms:modified xsi:type="dcterms:W3CDTF">2026-02-18T16:14:45Z</dcterms:modified>
</cp:coreProperties>
</file>