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5C2533-F7D2-4EB3-8252-CFA82D2FCAB8}" v="68" dt="2026-01-13T02:30:15.171"/>
    <p1510:client id="{446FCD42-A63B-46E2-8F57-4B4D13F8DDE2}" v="197" dt="2026-01-13T02:05:55.698"/>
    <p1510:client id="{602A9D59-673C-45D6-AB19-D708C9A827D8}" v="10" dt="2026-01-13T02:07:45.706"/>
    <p1510:client id="{9A642AB9-D39F-4AFF-AA83-2445361B34B7}" v="41" dt="2026-01-13T21:19:54.303"/>
    <p1510:client id="{B86CBF59-16F2-46C6-90C7-EA83A4256CBE}" v="19" dt="2026-01-13T10:15:33.964"/>
    <p1510:client id="{FF359BA4-A9D2-4319-B642-E1A5FDEEB0B3}" v="96" dt="2026-01-13T21:10:13.1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9C57EB-8760-4B3F-8D95-07A11D3126BB}" type="doc">
      <dgm:prSet loTypeId="urn:microsoft.com/office/officeart/2005/8/layout/process4" loCatId="process" qsTypeId="urn:microsoft.com/office/officeart/2005/8/quickstyle/3d3" qsCatId="3D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616A7D6-8D3E-460F-A17A-39936D9E4AD6}">
      <dgm:prSet/>
      <dgm:spPr/>
      <dgm:t>
        <a:bodyPr/>
        <a:lstStyle/>
        <a:p>
          <a:r>
            <a:rPr lang="en-US"/>
            <a:t>A fé nasce de um ato soberano de </a:t>
          </a:r>
          <a:r>
            <a:rPr lang="pt-BR"/>
            <a:t>Deus</a:t>
          </a:r>
          <a:endParaRPr lang="en-US"/>
        </a:p>
      </dgm:t>
    </dgm:pt>
    <dgm:pt modelId="{B018DC30-02D9-4437-A43F-42ABE027270B}" type="parTrans" cxnId="{5EBA8730-3D20-473E-9F2A-B5644A61010A}">
      <dgm:prSet/>
      <dgm:spPr/>
      <dgm:t>
        <a:bodyPr/>
        <a:lstStyle/>
        <a:p>
          <a:endParaRPr lang="en-US"/>
        </a:p>
      </dgm:t>
    </dgm:pt>
    <dgm:pt modelId="{8FADEB67-1A47-466B-938D-CF70A8F3EC1E}" type="sibTrans" cxnId="{5EBA8730-3D20-473E-9F2A-B5644A61010A}">
      <dgm:prSet/>
      <dgm:spPr/>
      <dgm:t>
        <a:bodyPr/>
        <a:lstStyle/>
        <a:p>
          <a:endParaRPr lang="en-US"/>
        </a:p>
      </dgm:t>
    </dgm:pt>
    <dgm:pt modelId="{47656B5F-0ED1-4613-B550-ED3D34293DC7}">
      <dgm:prSet/>
      <dgm:spPr/>
      <dgm:t>
        <a:bodyPr/>
        <a:lstStyle/>
        <a:p>
          <a:r>
            <a:rPr lang="pt-BR"/>
            <a:t>Não</a:t>
          </a:r>
          <a:r>
            <a:rPr lang="en-US"/>
            <a:t> é busca humana, mas iniciativa </a:t>
          </a:r>
          <a:r>
            <a:rPr lang="pt-BR"/>
            <a:t>divina</a:t>
          </a:r>
          <a:endParaRPr lang="en-US"/>
        </a:p>
      </dgm:t>
    </dgm:pt>
    <dgm:pt modelId="{93C748E1-92B0-44DB-A60D-B24C37732E26}" type="parTrans" cxnId="{AB5A5FE5-AD3E-49A9-8DDB-328429CBFA04}">
      <dgm:prSet/>
      <dgm:spPr/>
      <dgm:t>
        <a:bodyPr/>
        <a:lstStyle/>
        <a:p>
          <a:endParaRPr lang="en-US"/>
        </a:p>
      </dgm:t>
    </dgm:pt>
    <dgm:pt modelId="{A7560414-D544-43D6-BCDA-4B5D6EEB9916}" type="sibTrans" cxnId="{AB5A5FE5-AD3E-49A9-8DDB-328429CBFA04}">
      <dgm:prSet/>
      <dgm:spPr/>
      <dgm:t>
        <a:bodyPr/>
        <a:lstStyle/>
        <a:p>
          <a:endParaRPr lang="en-US"/>
        </a:p>
      </dgm:t>
    </dgm:pt>
    <dgm:pt modelId="{82ADEBA3-338C-4523-8EAD-F429D1E7DC62}">
      <dgm:prSet/>
      <dgm:spPr/>
      <dgm:t>
        <a:bodyPr/>
        <a:lstStyle/>
        <a:p>
          <a:r>
            <a:rPr lang="pt-BR"/>
            <a:t>Deus</a:t>
          </a:r>
          <a:r>
            <a:rPr lang="en-US"/>
            <a:t> intervém na história</a:t>
          </a:r>
        </a:p>
      </dgm:t>
    </dgm:pt>
    <dgm:pt modelId="{B13107C1-5CD5-4EA2-91ED-73654BF6E1D0}" type="parTrans" cxnId="{2E4D24EE-01B8-4977-9473-72DF46B9A36A}">
      <dgm:prSet/>
      <dgm:spPr/>
      <dgm:t>
        <a:bodyPr/>
        <a:lstStyle/>
        <a:p>
          <a:endParaRPr lang="en-US"/>
        </a:p>
      </dgm:t>
    </dgm:pt>
    <dgm:pt modelId="{909C4675-0182-44AA-AAF8-FEAA2DF031D9}" type="sibTrans" cxnId="{2E4D24EE-01B8-4977-9473-72DF46B9A36A}">
      <dgm:prSet/>
      <dgm:spPr/>
      <dgm:t>
        <a:bodyPr/>
        <a:lstStyle/>
        <a:p>
          <a:endParaRPr lang="en-US"/>
        </a:p>
      </dgm:t>
    </dgm:pt>
    <dgm:pt modelId="{166361E1-CC84-4F94-83C4-F58758166453}" type="pres">
      <dgm:prSet presAssocID="{419C57EB-8760-4B3F-8D95-07A11D3126BB}" presName="Name0" presStyleCnt="0">
        <dgm:presLayoutVars>
          <dgm:dir/>
          <dgm:animLvl val="lvl"/>
          <dgm:resizeHandles val="exact"/>
        </dgm:presLayoutVars>
      </dgm:prSet>
      <dgm:spPr/>
    </dgm:pt>
    <dgm:pt modelId="{5A05DA55-BDF5-4DC0-B777-1EE0C3CE33F2}" type="pres">
      <dgm:prSet presAssocID="{82ADEBA3-338C-4523-8EAD-F429D1E7DC62}" presName="boxAndChildren" presStyleCnt="0"/>
      <dgm:spPr/>
    </dgm:pt>
    <dgm:pt modelId="{4E65E854-C7A3-40C9-AC20-EEC5D7957CAD}" type="pres">
      <dgm:prSet presAssocID="{82ADEBA3-338C-4523-8EAD-F429D1E7DC62}" presName="parentTextBox" presStyleLbl="node1" presStyleIdx="0" presStyleCnt="3"/>
      <dgm:spPr/>
    </dgm:pt>
    <dgm:pt modelId="{5C9F0E7D-E927-4C8C-8C88-37C71ACD9903}" type="pres">
      <dgm:prSet presAssocID="{A7560414-D544-43D6-BCDA-4B5D6EEB9916}" presName="sp" presStyleCnt="0"/>
      <dgm:spPr/>
    </dgm:pt>
    <dgm:pt modelId="{6A43910E-C886-4480-A910-CA984EBD70A6}" type="pres">
      <dgm:prSet presAssocID="{47656B5F-0ED1-4613-B550-ED3D34293DC7}" presName="arrowAndChildren" presStyleCnt="0"/>
      <dgm:spPr/>
    </dgm:pt>
    <dgm:pt modelId="{49EB23B2-E054-46B7-BE63-B1369F82C0F7}" type="pres">
      <dgm:prSet presAssocID="{47656B5F-0ED1-4613-B550-ED3D34293DC7}" presName="parentTextArrow" presStyleLbl="node1" presStyleIdx="1" presStyleCnt="3"/>
      <dgm:spPr/>
    </dgm:pt>
    <dgm:pt modelId="{1C729B4D-C93F-4161-A1E0-BE683C8275EA}" type="pres">
      <dgm:prSet presAssocID="{8FADEB67-1A47-466B-938D-CF70A8F3EC1E}" presName="sp" presStyleCnt="0"/>
      <dgm:spPr/>
    </dgm:pt>
    <dgm:pt modelId="{E16B23F6-2B02-48F1-B63A-761475C480C6}" type="pres">
      <dgm:prSet presAssocID="{0616A7D6-8D3E-460F-A17A-39936D9E4AD6}" presName="arrowAndChildren" presStyleCnt="0"/>
      <dgm:spPr/>
    </dgm:pt>
    <dgm:pt modelId="{BAE0BBC9-804C-46B5-AB76-85D820595BED}" type="pres">
      <dgm:prSet presAssocID="{0616A7D6-8D3E-460F-A17A-39936D9E4AD6}" presName="parentTextArrow" presStyleLbl="node1" presStyleIdx="2" presStyleCnt="3"/>
      <dgm:spPr/>
    </dgm:pt>
  </dgm:ptLst>
  <dgm:cxnLst>
    <dgm:cxn modelId="{5EBA8730-3D20-473E-9F2A-B5644A61010A}" srcId="{419C57EB-8760-4B3F-8D95-07A11D3126BB}" destId="{0616A7D6-8D3E-460F-A17A-39936D9E4AD6}" srcOrd="0" destOrd="0" parTransId="{B018DC30-02D9-4437-A43F-42ABE027270B}" sibTransId="{8FADEB67-1A47-466B-938D-CF70A8F3EC1E}"/>
    <dgm:cxn modelId="{F68B373C-57B0-4417-9A15-3CEA5975119B}" type="presOf" srcId="{0616A7D6-8D3E-460F-A17A-39936D9E4AD6}" destId="{BAE0BBC9-804C-46B5-AB76-85D820595BED}" srcOrd="0" destOrd="0" presId="urn:microsoft.com/office/officeart/2005/8/layout/process4"/>
    <dgm:cxn modelId="{12AA6C4E-1992-4CF0-A01E-6D9F0904047E}" type="presOf" srcId="{47656B5F-0ED1-4613-B550-ED3D34293DC7}" destId="{49EB23B2-E054-46B7-BE63-B1369F82C0F7}" srcOrd="0" destOrd="0" presId="urn:microsoft.com/office/officeart/2005/8/layout/process4"/>
    <dgm:cxn modelId="{2DEE8978-CC4D-4F07-AF90-8C9631E59AA8}" type="presOf" srcId="{419C57EB-8760-4B3F-8D95-07A11D3126BB}" destId="{166361E1-CC84-4F94-83C4-F58758166453}" srcOrd="0" destOrd="0" presId="urn:microsoft.com/office/officeart/2005/8/layout/process4"/>
    <dgm:cxn modelId="{571081BC-2413-486A-BDE6-EC4E24D8730C}" type="presOf" srcId="{82ADEBA3-338C-4523-8EAD-F429D1E7DC62}" destId="{4E65E854-C7A3-40C9-AC20-EEC5D7957CAD}" srcOrd="0" destOrd="0" presId="urn:microsoft.com/office/officeart/2005/8/layout/process4"/>
    <dgm:cxn modelId="{AB5A5FE5-AD3E-49A9-8DDB-328429CBFA04}" srcId="{419C57EB-8760-4B3F-8D95-07A11D3126BB}" destId="{47656B5F-0ED1-4613-B550-ED3D34293DC7}" srcOrd="1" destOrd="0" parTransId="{93C748E1-92B0-44DB-A60D-B24C37732E26}" sibTransId="{A7560414-D544-43D6-BCDA-4B5D6EEB9916}"/>
    <dgm:cxn modelId="{2E4D24EE-01B8-4977-9473-72DF46B9A36A}" srcId="{419C57EB-8760-4B3F-8D95-07A11D3126BB}" destId="{82ADEBA3-338C-4523-8EAD-F429D1E7DC62}" srcOrd="2" destOrd="0" parTransId="{B13107C1-5CD5-4EA2-91ED-73654BF6E1D0}" sibTransId="{909C4675-0182-44AA-AAF8-FEAA2DF031D9}"/>
    <dgm:cxn modelId="{B3E022AC-CBD4-4EED-A409-EC116DC37C41}" type="presParOf" srcId="{166361E1-CC84-4F94-83C4-F58758166453}" destId="{5A05DA55-BDF5-4DC0-B777-1EE0C3CE33F2}" srcOrd="0" destOrd="0" presId="urn:microsoft.com/office/officeart/2005/8/layout/process4"/>
    <dgm:cxn modelId="{59C3A0A3-123A-4E63-B9FE-80F884DC0DDF}" type="presParOf" srcId="{5A05DA55-BDF5-4DC0-B777-1EE0C3CE33F2}" destId="{4E65E854-C7A3-40C9-AC20-EEC5D7957CAD}" srcOrd="0" destOrd="0" presId="urn:microsoft.com/office/officeart/2005/8/layout/process4"/>
    <dgm:cxn modelId="{BD5D487B-029E-45B4-922C-E8C519F4C5E9}" type="presParOf" srcId="{166361E1-CC84-4F94-83C4-F58758166453}" destId="{5C9F0E7D-E927-4C8C-8C88-37C71ACD9903}" srcOrd="1" destOrd="0" presId="urn:microsoft.com/office/officeart/2005/8/layout/process4"/>
    <dgm:cxn modelId="{173014CB-1E06-4519-B84E-BAA2A3199F9A}" type="presParOf" srcId="{166361E1-CC84-4F94-83C4-F58758166453}" destId="{6A43910E-C886-4480-A910-CA984EBD70A6}" srcOrd="2" destOrd="0" presId="urn:microsoft.com/office/officeart/2005/8/layout/process4"/>
    <dgm:cxn modelId="{35E5618E-A735-4706-885C-66BDDBE40F76}" type="presParOf" srcId="{6A43910E-C886-4480-A910-CA984EBD70A6}" destId="{49EB23B2-E054-46B7-BE63-B1369F82C0F7}" srcOrd="0" destOrd="0" presId="urn:microsoft.com/office/officeart/2005/8/layout/process4"/>
    <dgm:cxn modelId="{F5395F19-32DC-42E7-888F-954E06FCA35E}" type="presParOf" srcId="{166361E1-CC84-4F94-83C4-F58758166453}" destId="{1C729B4D-C93F-4161-A1E0-BE683C8275EA}" srcOrd="3" destOrd="0" presId="urn:microsoft.com/office/officeart/2005/8/layout/process4"/>
    <dgm:cxn modelId="{C2562750-C6D7-4AE5-8A8B-3115A08FCB18}" type="presParOf" srcId="{166361E1-CC84-4F94-83C4-F58758166453}" destId="{E16B23F6-2B02-48F1-B63A-761475C480C6}" srcOrd="4" destOrd="0" presId="urn:microsoft.com/office/officeart/2005/8/layout/process4"/>
    <dgm:cxn modelId="{59DB0F64-08E1-42D4-851B-B4AB48007D18}" type="presParOf" srcId="{E16B23F6-2B02-48F1-B63A-761475C480C6}" destId="{BAE0BBC9-804C-46B5-AB76-85D820595BE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39275CC-26C7-4AB9-ACD6-1FFE4BFA3DC0}" type="doc">
      <dgm:prSet loTypeId="urn:microsoft.com/office/officeart/2008/layout/LinedList" loCatId="list" qsTypeId="urn:microsoft.com/office/officeart/2005/8/quickstyle/simple2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0167098F-5D09-4517-BCD6-74DD71F9802C}">
      <dgm:prSet/>
      <dgm:spPr/>
      <dgm:t>
        <a:bodyPr/>
        <a:lstStyle/>
        <a:p>
          <a:r>
            <a:rPr lang="en-US"/>
            <a:t>1 João </a:t>
          </a:r>
          <a:r>
            <a:rPr lang="pt-BR"/>
            <a:t>4.10</a:t>
          </a:r>
          <a:endParaRPr lang="en-US"/>
        </a:p>
      </dgm:t>
    </dgm:pt>
    <dgm:pt modelId="{AF86A6DE-D06E-4C1C-AD97-85BC44D97D32}" type="parTrans" cxnId="{C8B24909-F954-433A-BB69-24412D2F2436}">
      <dgm:prSet/>
      <dgm:spPr/>
      <dgm:t>
        <a:bodyPr/>
        <a:lstStyle/>
        <a:p>
          <a:endParaRPr lang="en-US"/>
        </a:p>
      </dgm:t>
    </dgm:pt>
    <dgm:pt modelId="{19B13244-9BD0-4C2B-AE73-2A31CBBBA557}" type="sibTrans" cxnId="{C8B24909-F954-433A-BB69-24412D2F2436}">
      <dgm:prSet/>
      <dgm:spPr/>
      <dgm:t>
        <a:bodyPr/>
        <a:lstStyle/>
        <a:p>
          <a:endParaRPr lang="en-US"/>
        </a:p>
      </dgm:t>
    </dgm:pt>
    <dgm:pt modelId="{A66D2BD6-42A4-4858-B2AB-E1D57D2789C4}">
      <dgm:prSet/>
      <dgm:spPr/>
      <dgm:t>
        <a:bodyPr/>
        <a:lstStyle/>
        <a:p>
          <a:r>
            <a:rPr lang="pt-BR"/>
            <a:t>O</a:t>
          </a:r>
          <a:r>
            <a:rPr lang="en-US"/>
            <a:t> amor satisfaz a </a:t>
          </a:r>
          <a:r>
            <a:rPr lang="pt-BR"/>
            <a:t>justiça</a:t>
          </a:r>
          <a:endParaRPr lang="en-US"/>
        </a:p>
      </dgm:t>
    </dgm:pt>
    <dgm:pt modelId="{D533689D-47CF-4A0C-8C6D-9A636E50861F}" type="parTrans" cxnId="{03A530EF-AB7D-46B7-9F01-98289CACFBDC}">
      <dgm:prSet/>
      <dgm:spPr/>
      <dgm:t>
        <a:bodyPr/>
        <a:lstStyle/>
        <a:p>
          <a:endParaRPr lang="en-US"/>
        </a:p>
      </dgm:t>
    </dgm:pt>
    <dgm:pt modelId="{10D9CC5A-1F75-4EFC-912B-D834A8BFDCBB}" type="sibTrans" cxnId="{03A530EF-AB7D-46B7-9F01-98289CACFBDC}">
      <dgm:prSet/>
      <dgm:spPr/>
      <dgm:t>
        <a:bodyPr/>
        <a:lstStyle/>
        <a:p>
          <a:endParaRPr lang="en-US"/>
        </a:p>
      </dgm:t>
    </dgm:pt>
    <dgm:pt modelId="{AF96288B-2AB4-4E14-B273-6046867B1367}">
      <dgm:prSet/>
      <dgm:spPr/>
      <dgm:t>
        <a:bodyPr/>
        <a:lstStyle/>
        <a:p>
          <a:r>
            <a:rPr lang="pt-BR"/>
            <a:t>Redenção</a:t>
          </a:r>
          <a:r>
            <a:rPr lang="en-US"/>
            <a:t> eficaz</a:t>
          </a:r>
        </a:p>
      </dgm:t>
    </dgm:pt>
    <dgm:pt modelId="{F1EEFBE6-7F68-445A-8F30-38232B4EDC7A}" type="parTrans" cxnId="{2DBB4638-BC29-4A29-8900-37F69D2F902C}">
      <dgm:prSet/>
      <dgm:spPr/>
      <dgm:t>
        <a:bodyPr/>
        <a:lstStyle/>
        <a:p>
          <a:endParaRPr lang="en-US"/>
        </a:p>
      </dgm:t>
    </dgm:pt>
    <dgm:pt modelId="{84D5DD06-4D80-4B8E-828C-9ABDA80F43D7}" type="sibTrans" cxnId="{2DBB4638-BC29-4A29-8900-37F69D2F902C}">
      <dgm:prSet/>
      <dgm:spPr/>
      <dgm:t>
        <a:bodyPr/>
        <a:lstStyle/>
        <a:p>
          <a:endParaRPr lang="en-US"/>
        </a:p>
      </dgm:t>
    </dgm:pt>
    <dgm:pt modelId="{5FD4FB46-62EB-46F4-BFFC-973F98F3C964}" type="pres">
      <dgm:prSet presAssocID="{239275CC-26C7-4AB9-ACD6-1FFE4BFA3DC0}" presName="vert0" presStyleCnt="0">
        <dgm:presLayoutVars>
          <dgm:dir/>
          <dgm:animOne val="branch"/>
          <dgm:animLvl val="lvl"/>
        </dgm:presLayoutVars>
      </dgm:prSet>
      <dgm:spPr/>
    </dgm:pt>
    <dgm:pt modelId="{11C3005E-EF1E-41F1-8467-568B339B3BE7}" type="pres">
      <dgm:prSet presAssocID="{0167098F-5D09-4517-BCD6-74DD71F9802C}" presName="thickLine" presStyleLbl="alignNode1" presStyleIdx="0" presStyleCnt="3"/>
      <dgm:spPr/>
    </dgm:pt>
    <dgm:pt modelId="{5CE3A8DB-0935-4759-B378-E92C6B798860}" type="pres">
      <dgm:prSet presAssocID="{0167098F-5D09-4517-BCD6-74DD71F9802C}" presName="horz1" presStyleCnt="0"/>
      <dgm:spPr/>
    </dgm:pt>
    <dgm:pt modelId="{B0AA46FE-859E-428A-B1AD-999953A36891}" type="pres">
      <dgm:prSet presAssocID="{0167098F-5D09-4517-BCD6-74DD71F9802C}" presName="tx1" presStyleLbl="revTx" presStyleIdx="0" presStyleCnt="3"/>
      <dgm:spPr/>
    </dgm:pt>
    <dgm:pt modelId="{291F8C2D-A8A3-4106-A3E9-1B1213B2DFED}" type="pres">
      <dgm:prSet presAssocID="{0167098F-5D09-4517-BCD6-74DD71F9802C}" presName="vert1" presStyleCnt="0"/>
      <dgm:spPr/>
    </dgm:pt>
    <dgm:pt modelId="{CE3902A6-F82E-49F2-9310-FD2E67831478}" type="pres">
      <dgm:prSet presAssocID="{A66D2BD6-42A4-4858-B2AB-E1D57D2789C4}" presName="thickLine" presStyleLbl="alignNode1" presStyleIdx="1" presStyleCnt="3"/>
      <dgm:spPr/>
    </dgm:pt>
    <dgm:pt modelId="{EE752260-1D92-42CC-A0D1-3851F3F86CC3}" type="pres">
      <dgm:prSet presAssocID="{A66D2BD6-42A4-4858-B2AB-E1D57D2789C4}" presName="horz1" presStyleCnt="0"/>
      <dgm:spPr/>
    </dgm:pt>
    <dgm:pt modelId="{BDE1DFD8-5152-44D6-98DA-8F8FD06F312D}" type="pres">
      <dgm:prSet presAssocID="{A66D2BD6-42A4-4858-B2AB-E1D57D2789C4}" presName="tx1" presStyleLbl="revTx" presStyleIdx="1" presStyleCnt="3"/>
      <dgm:spPr/>
    </dgm:pt>
    <dgm:pt modelId="{D94412AB-1455-4BD3-BF61-90F0DF332A99}" type="pres">
      <dgm:prSet presAssocID="{A66D2BD6-42A4-4858-B2AB-E1D57D2789C4}" presName="vert1" presStyleCnt="0"/>
      <dgm:spPr/>
    </dgm:pt>
    <dgm:pt modelId="{48ADD912-D296-450D-9223-9CD2894E1D94}" type="pres">
      <dgm:prSet presAssocID="{AF96288B-2AB4-4E14-B273-6046867B1367}" presName="thickLine" presStyleLbl="alignNode1" presStyleIdx="2" presStyleCnt="3"/>
      <dgm:spPr/>
    </dgm:pt>
    <dgm:pt modelId="{99CA6CFB-5391-40D3-9104-F43AD5F594CC}" type="pres">
      <dgm:prSet presAssocID="{AF96288B-2AB4-4E14-B273-6046867B1367}" presName="horz1" presStyleCnt="0"/>
      <dgm:spPr/>
    </dgm:pt>
    <dgm:pt modelId="{EB705B7B-655D-414A-9BA6-6137CB61DFEF}" type="pres">
      <dgm:prSet presAssocID="{AF96288B-2AB4-4E14-B273-6046867B1367}" presName="tx1" presStyleLbl="revTx" presStyleIdx="2" presStyleCnt="3"/>
      <dgm:spPr/>
    </dgm:pt>
    <dgm:pt modelId="{6514CD0D-495F-4675-B6F1-36A040C4F6F7}" type="pres">
      <dgm:prSet presAssocID="{AF96288B-2AB4-4E14-B273-6046867B1367}" presName="vert1" presStyleCnt="0"/>
      <dgm:spPr/>
    </dgm:pt>
  </dgm:ptLst>
  <dgm:cxnLst>
    <dgm:cxn modelId="{294E0000-FFD2-477B-B8C3-E347B05CBA28}" type="presOf" srcId="{0167098F-5D09-4517-BCD6-74DD71F9802C}" destId="{B0AA46FE-859E-428A-B1AD-999953A36891}" srcOrd="0" destOrd="0" presId="urn:microsoft.com/office/officeart/2008/layout/LinedList"/>
    <dgm:cxn modelId="{C8B24909-F954-433A-BB69-24412D2F2436}" srcId="{239275CC-26C7-4AB9-ACD6-1FFE4BFA3DC0}" destId="{0167098F-5D09-4517-BCD6-74DD71F9802C}" srcOrd="0" destOrd="0" parTransId="{AF86A6DE-D06E-4C1C-AD97-85BC44D97D32}" sibTransId="{19B13244-9BD0-4C2B-AE73-2A31CBBBA557}"/>
    <dgm:cxn modelId="{3284C511-B9D1-4EAB-8A86-9DD3318D9DE2}" type="presOf" srcId="{AF96288B-2AB4-4E14-B273-6046867B1367}" destId="{EB705B7B-655D-414A-9BA6-6137CB61DFEF}" srcOrd="0" destOrd="0" presId="urn:microsoft.com/office/officeart/2008/layout/LinedList"/>
    <dgm:cxn modelId="{2DBB4638-BC29-4A29-8900-37F69D2F902C}" srcId="{239275CC-26C7-4AB9-ACD6-1FFE4BFA3DC0}" destId="{AF96288B-2AB4-4E14-B273-6046867B1367}" srcOrd="2" destOrd="0" parTransId="{F1EEFBE6-7F68-445A-8F30-38232B4EDC7A}" sibTransId="{84D5DD06-4D80-4B8E-828C-9ABDA80F43D7}"/>
    <dgm:cxn modelId="{8575FABF-BB4E-45F0-91D4-FBBD2F5F47A9}" type="presOf" srcId="{A66D2BD6-42A4-4858-B2AB-E1D57D2789C4}" destId="{BDE1DFD8-5152-44D6-98DA-8F8FD06F312D}" srcOrd="0" destOrd="0" presId="urn:microsoft.com/office/officeart/2008/layout/LinedList"/>
    <dgm:cxn modelId="{69440BC4-0DDC-4263-BB27-3FA07DABF434}" type="presOf" srcId="{239275CC-26C7-4AB9-ACD6-1FFE4BFA3DC0}" destId="{5FD4FB46-62EB-46F4-BFFC-973F98F3C964}" srcOrd="0" destOrd="0" presId="urn:microsoft.com/office/officeart/2008/layout/LinedList"/>
    <dgm:cxn modelId="{03A530EF-AB7D-46B7-9F01-98289CACFBDC}" srcId="{239275CC-26C7-4AB9-ACD6-1FFE4BFA3DC0}" destId="{A66D2BD6-42A4-4858-B2AB-E1D57D2789C4}" srcOrd="1" destOrd="0" parTransId="{D533689D-47CF-4A0C-8C6D-9A636E50861F}" sibTransId="{10D9CC5A-1F75-4EFC-912B-D834A8BFDCBB}"/>
    <dgm:cxn modelId="{7D4B3D20-C6B3-46F2-8C11-AA8D43138118}" type="presParOf" srcId="{5FD4FB46-62EB-46F4-BFFC-973F98F3C964}" destId="{11C3005E-EF1E-41F1-8467-568B339B3BE7}" srcOrd="0" destOrd="0" presId="urn:microsoft.com/office/officeart/2008/layout/LinedList"/>
    <dgm:cxn modelId="{96BE1082-4096-412B-80B2-8A7CCC23CB08}" type="presParOf" srcId="{5FD4FB46-62EB-46F4-BFFC-973F98F3C964}" destId="{5CE3A8DB-0935-4759-B378-E92C6B798860}" srcOrd="1" destOrd="0" presId="urn:microsoft.com/office/officeart/2008/layout/LinedList"/>
    <dgm:cxn modelId="{F7A15403-0D47-4A1E-9BDA-8E153F4B57E9}" type="presParOf" srcId="{5CE3A8DB-0935-4759-B378-E92C6B798860}" destId="{B0AA46FE-859E-428A-B1AD-999953A36891}" srcOrd="0" destOrd="0" presId="urn:microsoft.com/office/officeart/2008/layout/LinedList"/>
    <dgm:cxn modelId="{1E238190-1A7B-47A2-9411-D390C2021671}" type="presParOf" srcId="{5CE3A8DB-0935-4759-B378-E92C6B798860}" destId="{291F8C2D-A8A3-4106-A3E9-1B1213B2DFED}" srcOrd="1" destOrd="0" presId="urn:microsoft.com/office/officeart/2008/layout/LinedList"/>
    <dgm:cxn modelId="{545D1082-7446-4EAA-9C15-7A0A53B6D1DD}" type="presParOf" srcId="{5FD4FB46-62EB-46F4-BFFC-973F98F3C964}" destId="{CE3902A6-F82E-49F2-9310-FD2E67831478}" srcOrd="2" destOrd="0" presId="urn:microsoft.com/office/officeart/2008/layout/LinedList"/>
    <dgm:cxn modelId="{17179220-9F90-4F02-B7CD-AD9A54962FD1}" type="presParOf" srcId="{5FD4FB46-62EB-46F4-BFFC-973F98F3C964}" destId="{EE752260-1D92-42CC-A0D1-3851F3F86CC3}" srcOrd="3" destOrd="0" presId="urn:microsoft.com/office/officeart/2008/layout/LinedList"/>
    <dgm:cxn modelId="{DABF9F0E-5780-4DBD-A6AE-D3646AAA82AD}" type="presParOf" srcId="{EE752260-1D92-42CC-A0D1-3851F3F86CC3}" destId="{BDE1DFD8-5152-44D6-98DA-8F8FD06F312D}" srcOrd="0" destOrd="0" presId="urn:microsoft.com/office/officeart/2008/layout/LinedList"/>
    <dgm:cxn modelId="{60ED342D-B7B2-4022-BF6C-79F24B60B1DB}" type="presParOf" srcId="{EE752260-1D92-42CC-A0D1-3851F3F86CC3}" destId="{D94412AB-1455-4BD3-BF61-90F0DF332A99}" srcOrd="1" destOrd="0" presId="urn:microsoft.com/office/officeart/2008/layout/LinedList"/>
    <dgm:cxn modelId="{061446C5-700D-431C-93AB-60E3DB3D717B}" type="presParOf" srcId="{5FD4FB46-62EB-46F4-BFFC-973F98F3C964}" destId="{48ADD912-D296-450D-9223-9CD2894E1D94}" srcOrd="4" destOrd="0" presId="urn:microsoft.com/office/officeart/2008/layout/LinedList"/>
    <dgm:cxn modelId="{96908DE5-A4CE-46B7-891A-89DAFF2B8830}" type="presParOf" srcId="{5FD4FB46-62EB-46F4-BFFC-973F98F3C964}" destId="{99CA6CFB-5391-40D3-9104-F43AD5F594CC}" srcOrd="5" destOrd="0" presId="urn:microsoft.com/office/officeart/2008/layout/LinedList"/>
    <dgm:cxn modelId="{796E10F1-DA5E-4E93-ABFF-4C805EC76B8D}" type="presParOf" srcId="{99CA6CFB-5391-40D3-9104-F43AD5F594CC}" destId="{EB705B7B-655D-414A-9BA6-6137CB61DFEF}" srcOrd="0" destOrd="0" presId="urn:microsoft.com/office/officeart/2008/layout/LinedList"/>
    <dgm:cxn modelId="{89780FB6-FF24-4522-9683-2E10F78B5D3C}" type="presParOf" srcId="{99CA6CFB-5391-40D3-9104-F43AD5F594CC}" destId="{6514CD0D-495F-4675-B6F1-36A040C4F6F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F7FA3F6-0775-4E0D-91A6-3A0DD0B4568A}" type="doc">
      <dgm:prSet loTypeId="urn:microsoft.com/office/officeart/2008/layout/LinedList" loCatId="list" qsTypeId="urn:microsoft.com/office/officeart/2005/8/quickstyle/simple2" qsCatId="simple" csTypeId="urn:microsoft.com/office/officeart/2005/8/colors/accent6_2" csCatId="accent6"/>
      <dgm:spPr/>
      <dgm:t>
        <a:bodyPr/>
        <a:lstStyle/>
        <a:p>
          <a:endParaRPr lang="en-US"/>
        </a:p>
      </dgm:t>
    </dgm:pt>
    <dgm:pt modelId="{D9C7759A-27D3-4D74-A086-2D12A51E3FB7}">
      <dgm:prSet/>
      <dgm:spPr/>
      <dgm:t>
        <a:bodyPr/>
        <a:lstStyle/>
        <a:p>
          <a:r>
            <a:rPr lang="en-US"/>
            <a:t>Distinção funcional</a:t>
          </a:r>
        </a:p>
      </dgm:t>
    </dgm:pt>
    <dgm:pt modelId="{6DAA12F0-8518-4E5C-A51D-6C32389D485E}" type="parTrans" cxnId="{50082404-BCE2-4B89-88C4-814751CF8C67}">
      <dgm:prSet/>
      <dgm:spPr/>
      <dgm:t>
        <a:bodyPr/>
        <a:lstStyle/>
        <a:p>
          <a:endParaRPr lang="en-US"/>
        </a:p>
      </dgm:t>
    </dgm:pt>
    <dgm:pt modelId="{1624B579-FC51-49C4-A398-55E6A4EF7336}" type="sibTrans" cxnId="{50082404-BCE2-4B89-88C4-814751CF8C67}">
      <dgm:prSet/>
      <dgm:spPr/>
      <dgm:t>
        <a:bodyPr/>
        <a:lstStyle/>
        <a:p>
          <a:endParaRPr lang="en-US"/>
        </a:p>
      </dgm:t>
    </dgm:pt>
    <dgm:pt modelId="{4136F6B4-7622-4F91-B1D4-8D18824C9D8B}">
      <dgm:prSet/>
      <dgm:spPr/>
      <dgm:t>
        <a:bodyPr/>
        <a:lstStyle/>
        <a:p>
          <a:r>
            <a:rPr lang="en-US"/>
            <a:t>Não há </a:t>
          </a:r>
          <a:r>
            <a:rPr lang="pt-BR"/>
            <a:t>inferioridade</a:t>
          </a:r>
          <a:endParaRPr lang="en-US"/>
        </a:p>
      </dgm:t>
    </dgm:pt>
    <dgm:pt modelId="{A838B1BF-C4E2-426B-BFFF-B60C0EC2D9E3}" type="parTrans" cxnId="{95530710-DBD4-47D5-8BC4-E3959932DF3A}">
      <dgm:prSet/>
      <dgm:spPr/>
      <dgm:t>
        <a:bodyPr/>
        <a:lstStyle/>
        <a:p>
          <a:endParaRPr lang="en-US"/>
        </a:p>
      </dgm:t>
    </dgm:pt>
    <dgm:pt modelId="{35B55F93-9996-43ED-B4A5-90773A076DF2}" type="sibTrans" cxnId="{95530710-DBD4-47D5-8BC4-E3959932DF3A}">
      <dgm:prSet/>
      <dgm:spPr/>
      <dgm:t>
        <a:bodyPr/>
        <a:lstStyle/>
        <a:p>
          <a:endParaRPr lang="en-US"/>
        </a:p>
      </dgm:t>
    </dgm:pt>
    <dgm:pt modelId="{62B0B987-DE7E-4F68-82D5-6B246DD432F2}">
      <dgm:prSet/>
      <dgm:spPr/>
      <dgm:t>
        <a:bodyPr/>
        <a:lstStyle/>
        <a:p>
          <a:r>
            <a:rPr lang="pt-BR"/>
            <a:t>Unidade</a:t>
          </a:r>
          <a:r>
            <a:rPr lang="en-US"/>
            <a:t> perfeita</a:t>
          </a:r>
        </a:p>
      </dgm:t>
    </dgm:pt>
    <dgm:pt modelId="{C26B0D32-666A-423D-BB53-E81B19A07F0A}" type="parTrans" cxnId="{B4105AD6-1C3D-465A-A246-009B27619490}">
      <dgm:prSet/>
      <dgm:spPr/>
      <dgm:t>
        <a:bodyPr/>
        <a:lstStyle/>
        <a:p>
          <a:endParaRPr lang="en-US"/>
        </a:p>
      </dgm:t>
    </dgm:pt>
    <dgm:pt modelId="{06B62B7A-AD88-45E5-90E1-DAF0B0350F99}" type="sibTrans" cxnId="{B4105AD6-1C3D-465A-A246-009B27619490}">
      <dgm:prSet/>
      <dgm:spPr/>
      <dgm:t>
        <a:bodyPr/>
        <a:lstStyle/>
        <a:p>
          <a:endParaRPr lang="en-US"/>
        </a:p>
      </dgm:t>
    </dgm:pt>
    <dgm:pt modelId="{1DB360CA-6174-47AE-A7EE-2639D30F67B9}" type="pres">
      <dgm:prSet presAssocID="{BF7FA3F6-0775-4E0D-91A6-3A0DD0B4568A}" presName="vert0" presStyleCnt="0">
        <dgm:presLayoutVars>
          <dgm:dir/>
          <dgm:animOne val="branch"/>
          <dgm:animLvl val="lvl"/>
        </dgm:presLayoutVars>
      </dgm:prSet>
      <dgm:spPr/>
    </dgm:pt>
    <dgm:pt modelId="{B7D77737-F316-4B51-A68E-D805579566A5}" type="pres">
      <dgm:prSet presAssocID="{D9C7759A-27D3-4D74-A086-2D12A51E3FB7}" presName="thickLine" presStyleLbl="alignNode1" presStyleIdx="0" presStyleCnt="3"/>
      <dgm:spPr/>
    </dgm:pt>
    <dgm:pt modelId="{C9D5FD64-5C87-4684-87F7-51FC8A8203BF}" type="pres">
      <dgm:prSet presAssocID="{D9C7759A-27D3-4D74-A086-2D12A51E3FB7}" presName="horz1" presStyleCnt="0"/>
      <dgm:spPr/>
    </dgm:pt>
    <dgm:pt modelId="{A2280C61-B809-4944-9AC0-6F6DEE70C96E}" type="pres">
      <dgm:prSet presAssocID="{D9C7759A-27D3-4D74-A086-2D12A51E3FB7}" presName="tx1" presStyleLbl="revTx" presStyleIdx="0" presStyleCnt="3"/>
      <dgm:spPr/>
    </dgm:pt>
    <dgm:pt modelId="{54B360CA-2574-45AA-96A7-B95725D180FC}" type="pres">
      <dgm:prSet presAssocID="{D9C7759A-27D3-4D74-A086-2D12A51E3FB7}" presName="vert1" presStyleCnt="0"/>
      <dgm:spPr/>
    </dgm:pt>
    <dgm:pt modelId="{2112A8B6-7642-4EE5-98F9-1F2F0931B50A}" type="pres">
      <dgm:prSet presAssocID="{4136F6B4-7622-4F91-B1D4-8D18824C9D8B}" presName="thickLine" presStyleLbl="alignNode1" presStyleIdx="1" presStyleCnt="3"/>
      <dgm:spPr/>
    </dgm:pt>
    <dgm:pt modelId="{1D1CBE0C-7FE9-4FC1-80AC-6759EDE8460B}" type="pres">
      <dgm:prSet presAssocID="{4136F6B4-7622-4F91-B1D4-8D18824C9D8B}" presName="horz1" presStyleCnt="0"/>
      <dgm:spPr/>
    </dgm:pt>
    <dgm:pt modelId="{30798939-5D0D-4068-BE69-EB91B053CC8E}" type="pres">
      <dgm:prSet presAssocID="{4136F6B4-7622-4F91-B1D4-8D18824C9D8B}" presName="tx1" presStyleLbl="revTx" presStyleIdx="1" presStyleCnt="3"/>
      <dgm:spPr/>
    </dgm:pt>
    <dgm:pt modelId="{8568B732-9BB2-441F-B6F4-08EBC897CF3C}" type="pres">
      <dgm:prSet presAssocID="{4136F6B4-7622-4F91-B1D4-8D18824C9D8B}" presName="vert1" presStyleCnt="0"/>
      <dgm:spPr/>
    </dgm:pt>
    <dgm:pt modelId="{60C94735-3017-4E27-821F-CCE4B17B68A7}" type="pres">
      <dgm:prSet presAssocID="{62B0B987-DE7E-4F68-82D5-6B246DD432F2}" presName="thickLine" presStyleLbl="alignNode1" presStyleIdx="2" presStyleCnt="3"/>
      <dgm:spPr/>
    </dgm:pt>
    <dgm:pt modelId="{8AC0D648-E7D5-4629-BBC5-7F4933C74E74}" type="pres">
      <dgm:prSet presAssocID="{62B0B987-DE7E-4F68-82D5-6B246DD432F2}" presName="horz1" presStyleCnt="0"/>
      <dgm:spPr/>
    </dgm:pt>
    <dgm:pt modelId="{1FA248B1-63E3-4DE9-ACDE-2B4D299BC27D}" type="pres">
      <dgm:prSet presAssocID="{62B0B987-DE7E-4F68-82D5-6B246DD432F2}" presName="tx1" presStyleLbl="revTx" presStyleIdx="2" presStyleCnt="3"/>
      <dgm:spPr/>
    </dgm:pt>
    <dgm:pt modelId="{EA996AA2-2D1D-451B-A341-4D22D44F5C34}" type="pres">
      <dgm:prSet presAssocID="{62B0B987-DE7E-4F68-82D5-6B246DD432F2}" presName="vert1" presStyleCnt="0"/>
      <dgm:spPr/>
    </dgm:pt>
  </dgm:ptLst>
  <dgm:cxnLst>
    <dgm:cxn modelId="{50082404-BCE2-4B89-88C4-814751CF8C67}" srcId="{BF7FA3F6-0775-4E0D-91A6-3A0DD0B4568A}" destId="{D9C7759A-27D3-4D74-A086-2D12A51E3FB7}" srcOrd="0" destOrd="0" parTransId="{6DAA12F0-8518-4E5C-A51D-6C32389D485E}" sibTransId="{1624B579-FC51-49C4-A398-55E6A4EF7336}"/>
    <dgm:cxn modelId="{95530710-DBD4-47D5-8BC4-E3959932DF3A}" srcId="{BF7FA3F6-0775-4E0D-91A6-3A0DD0B4568A}" destId="{4136F6B4-7622-4F91-B1D4-8D18824C9D8B}" srcOrd="1" destOrd="0" parTransId="{A838B1BF-C4E2-426B-BFFF-B60C0EC2D9E3}" sibTransId="{35B55F93-9996-43ED-B4A5-90773A076DF2}"/>
    <dgm:cxn modelId="{9953AB40-98C1-4FB8-AD6B-30E729A8EE80}" type="presOf" srcId="{4136F6B4-7622-4F91-B1D4-8D18824C9D8B}" destId="{30798939-5D0D-4068-BE69-EB91B053CC8E}" srcOrd="0" destOrd="0" presId="urn:microsoft.com/office/officeart/2008/layout/LinedList"/>
    <dgm:cxn modelId="{F4D7DBA3-F61D-4A29-ADF1-E058829CD0E5}" type="presOf" srcId="{D9C7759A-27D3-4D74-A086-2D12A51E3FB7}" destId="{A2280C61-B809-4944-9AC0-6F6DEE70C96E}" srcOrd="0" destOrd="0" presId="urn:microsoft.com/office/officeart/2008/layout/LinedList"/>
    <dgm:cxn modelId="{74CB62AD-FB08-4142-9037-3D3B127AF792}" type="presOf" srcId="{62B0B987-DE7E-4F68-82D5-6B246DD432F2}" destId="{1FA248B1-63E3-4DE9-ACDE-2B4D299BC27D}" srcOrd="0" destOrd="0" presId="urn:microsoft.com/office/officeart/2008/layout/LinedList"/>
    <dgm:cxn modelId="{C45CA2D2-6F1F-41F4-AC58-80A082DA94B7}" type="presOf" srcId="{BF7FA3F6-0775-4E0D-91A6-3A0DD0B4568A}" destId="{1DB360CA-6174-47AE-A7EE-2639D30F67B9}" srcOrd="0" destOrd="0" presId="urn:microsoft.com/office/officeart/2008/layout/LinedList"/>
    <dgm:cxn modelId="{B4105AD6-1C3D-465A-A246-009B27619490}" srcId="{BF7FA3F6-0775-4E0D-91A6-3A0DD0B4568A}" destId="{62B0B987-DE7E-4F68-82D5-6B246DD432F2}" srcOrd="2" destOrd="0" parTransId="{C26B0D32-666A-423D-BB53-E81B19A07F0A}" sibTransId="{06B62B7A-AD88-45E5-90E1-DAF0B0350F99}"/>
    <dgm:cxn modelId="{F0E69236-DB6E-42BA-880B-7730BEE82013}" type="presParOf" srcId="{1DB360CA-6174-47AE-A7EE-2639D30F67B9}" destId="{B7D77737-F316-4B51-A68E-D805579566A5}" srcOrd="0" destOrd="0" presId="urn:microsoft.com/office/officeart/2008/layout/LinedList"/>
    <dgm:cxn modelId="{EF8C8EF5-2EFC-4273-8983-34584832D0B8}" type="presParOf" srcId="{1DB360CA-6174-47AE-A7EE-2639D30F67B9}" destId="{C9D5FD64-5C87-4684-87F7-51FC8A8203BF}" srcOrd="1" destOrd="0" presId="urn:microsoft.com/office/officeart/2008/layout/LinedList"/>
    <dgm:cxn modelId="{180C793B-4017-4D80-98B3-9FEA1341876B}" type="presParOf" srcId="{C9D5FD64-5C87-4684-87F7-51FC8A8203BF}" destId="{A2280C61-B809-4944-9AC0-6F6DEE70C96E}" srcOrd="0" destOrd="0" presId="urn:microsoft.com/office/officeart/2008/layout/LinedList"/>
    <dgm:cxn modelId="{EEEDC1A9-2A26-4D3B-8678-E7C2017F86BE}" type="presParOf" srcId="{C9D5FD64-5C87-4684-87F7-51FC8A8203BF}" destId="{54B360CA-2574-45AA-96A7-B95725D180FC}" srcOrd="1" destOrd="0" presId="urn:microsoft.com/office/officeart/2008/layout/LinedList"/>
    <dgm:cxn modelId="{8B3C62B5-2925-4E13-BF25-754BC8FE66E8}" type="presParOf" srcId="{1DB360CA-6174-47AE-A7EE-2639D30F67B9}" destId="{2112A8B6-7642-4EE5-98F9-1F2F0931B50A}" srcOrd="2" destOrd="0" presId="urn:microsoft.com/office/officeart/2008/layout/LinedList"/>
    <dgm:cxn modelId="{1322BA6A-B18F-4125-AFC7-F547BD658BAC}" type="presParOf" srcId="{1DB360CA-6174-47AE-A7EE-2639D30F67B9}" destId="{1D1CBE0C-7FE9-4FC1-80AC-6759EDE8460B}" srcOrd="3" destOrd="0" presId="urn:microsoft.com/office/officeart/2008/layout/LinedList"/>
    <dgm:cxn modelId="{7A0D7B3A-8754-45D7-B849-8596206421BB}" type="presParOf" srcId="{1D1CBE0C-7FE9-4FC1-80AC-6759EDE8460B}" destId="{30798939-5D0D-4068-BE69-EB91B053CC8E}" srcOrd="0" destOrd="0" presId="urn:microsoft.com/office/officeart/2008/layout/LinedList"/>
    <dgm:cxn modelId="{222378D1-9D8D-4085-A1E5-0F6D8E8CAAA5}" type="presParOf" srcId="{1D1CBE0C-7FE9-4FC1-80AC-6759EDE8460B}" destId="{8568B732-9BB2-441F-B6F4-08EBC897CF3C}" srcOrd="1" destOrd="0" presId="urn:microsoft.com/office/officeart/2008/layout/LinedList"/>
    <dgm:cxn modelId="{2D1CEBBC-DF9C-4FC1-B166-DB7FC8319812}" type="presParOf" srcId="{1DB360CA-6174-47AE-A7EE-2639D30F67B9}" destId="{60C94735-3017-4E27-821F-CCE4B17B68A7}" srcOrd="4" destOrd="0" presId="urn:microsoft.com/office/officeart/2008/layout/LinedList"/>
    <dgm:cxn modelId="{A1CFA1AC-6EC6-4865-BFAE-734DD36C0012}" type="presParOf" srcId="{1DB360CA-6174-47AE-A7EE-2639D30F67B9}" destId="{8AC0D648-E7D5-4629-BBC5-7F4933C74E74}" srcOrd="5" destOrd="0" presId="urn:microsoft.com/office/officeart/2008/layout/LinedList"/>
    <dgm:cxn modelId="{1DF55137-A188-402E-B942-F6166B4F2AE4}" type="presParOf" srcId="{8AC0D648-E7D5-4629-BBC5-7F4933C74E74}" destId="{1FA248B1-63E3-4DE9-ACDE-2B4D299BC27D}" srcOrd="0" destOrd="0" presId="urn:microsoft.com/office/officeart/2008/layout/LinedList"/>
    <dgm:cxn modelId="{96D9807E-E096-4D8A-BF44-5970AFE4E2E0}" type="presParOf" srcId="{8AC0D648-E7D5-4629-BBC5-7F4933C74E74}" destId="{EA996AA2-2D1D-451B-A341-4D22D44F5C3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531FADD-6FC6-4C41-8F7D-7C6D2DC4F758}" type="doc">
      <dgm:prSet loTypeId="urn:microsoft.com/office/officeart/2005/8/layout/vList2" loCatId="list" qsTypeId="urn:microsoft.com/office/officeart/2005/8/quickstyle/3d3" qsCatId="3D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26C13359-AAD1-4A17-A282-F6A48CBC4D35}">
      <dgm:prSet/>
      <dgm:spPr/>
      <dgm:t>
        <a:bodyPr/>
        <a:lstStyle/>
        <a:p>
          <a:r>
            <a:rPr lang="pt-BR"/>
            <a:t>Gálatas 4.4</a:t>
          </a:r>
          <a:endParaRPr lang="en-US"/>
        </a:p>
      </dgm:t>
    </dgm:pt>
    <dgm:pt modelId="{530865E8-B1B7-47F6-BBFC-EC404F5447C9}" type="parTrans" cxnId="{568D7950-65D1-43D6-9AB1-C9EA094867AF}">
      <dgm:prSet/>
      <dgm:spPr/>
      <dgm:t>
        <a:bodyPr/>
        <a:lstStyle/>
        <a:p>
          <a:endParaRPr lang="en-US"/>
        </a:p>
      </dgm:t>
    </dgm:pt>
    <dgm:pt modelId="{1440EB75-4920-4E87-8A80-802B0D109EB4}" type="sibTrans" cxnId="{568D7950-65D1-43D6-9AB1-C9EA094867AF}">
      <dgm:prSet/>
      <dgm:spPr/>
      <dgm:t>
        <a:bodyPr/>
        <a:lstStyle/>
        <a:p>
          <a:endParaRPr lang="en-US"/>
        </a:p>
      </dgm:t>
    </dgm:pt>
    <dgm:pt modelId="{D20F2015-AB46-487E-8886-58B6A89317D2}">
      <dgm:prSet/>
      <dgm:spPr/>
      <dgm:t>
        <a:bodyPr/>
        <a:lstStyle/>
        <a:p>
          <a:r>
            <a:rPr lang="pt-BR"/>
            <a:t>Deus governa a história</a:t>
          </a:r>
          <a:endParaRPr lang="en-US"/>
        </a:p>
      </dgm:t>
    </dgm:pt>
    <dgm:pt modelId="{7A184D8B-26BA-4E8F-84E8-544C5F30AD06}" type="parTrans" cxnId="{8424E36C-B201-4362-B426-462654E12763}">
      <dgm:prSet/>
      <dgm:spPr/>
      <dgm:t>
        <a:bodyPr/>
        <a:lstStyle/>
        <a:p>
          <a:endParaRPr lang="en-US"/>
        </a:p>
      </dgm:t>
    </dgm:pt>
    <dgm:pt modelId="{A97374C5-0CAC-49D6-84CB-50DC5294ECAE}" type="sibTrans" cxnId="{8424E36C-B201-4362-B426-462654E12763}">
      <dgm:prSet/>
      <dgm:spPr/>
      <dgm:t>
        <a:bodyPr/>
        <a:lstStyle/>
        <a:p>
          <a:endParaRPr lang="en-US"/>
        </a:p>
      </dgm:t>
    </dgm:pt>
    <dgm:pt modelId="{A2FBA360-3EE8-4A57-A432-1119588DFCEA}">
      <dgm:prSet/>
      <dgm:spPr/>
      <dgm:t>
        <a:bodyPr/>
        <a:lstStyle/>
        <a:p>
          <a:r>
            <a:rPr lang="pt-BR"/>
            <a:t>Nada acontece por acaso</a:t>
          </a:r>
          <a:endParaRPr lang="en-US"/>
        </a:p>
      </dgm:t>
    </dgm:pt>
    <dgm:pt modelId="{90A3A64E-81D1-419D-96F0-E4E7733B07CE}" type="parTrans" cxnId="{B4296C9D-EA84-4917-AA5B-4A4D947B7149}">
      <dgm:prSet/>
      <dgm:spPr/>
      <dgm:t>
        <a:bodyPr/>
        <a:lstStyle/>
        <a:p>
          <a:endParaRPr lang="en-US"/>
        </a:p>
      </dgm:t>
    </dgm:pt>
    <dgm:pt modelId="{AD3579E2-E9C7-4411-8216-17FDE6F7E5D6}" type="sibTrans" cxnId="{B4296C9D-EA84-4917-AA5B-4A4D947B7149}">
      <dgm:prSet/>
      <dgm:spPr/>
      <dgm:t>
        <a:bodyPr/>
        <a:lstStyle/>
        <a:p>
          <a:endParaRPr lang="en-US"/>
        </a:p>
      </dgm:t>
    </dgm:pt>
    <dgm:pt modelId="{C75473DB-B79A-464D-BBB0-C60F1F29AE73}" type="pres">
      <dgm:prSet presAssocID="{8531FADD-6FC6-4C41-8F7D-7C6D2DC4F758}" presName="linear" presStyleCnt="0">
        <dgm:presLayoutVars>
          <dgm:animLvl val="lvl"/>
          <dgm:resizeHandles val="exact"/>
        </dgm:presLayoutVars>
      </dgm:prSet>
      <dgm:spPr/>
    </dgm:pt>
    <dgm:pt modelId="{D950756A-FCC0-4E1F-A951-0596A51776F3}" type="pres">
      <dgm:prSet presAssocID="{26C13359-AAD1-4A17-A282-F6A48CBC4D3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DC6EC3D-87D5-47D9-B508-54392E7080DB}" type="pres">
      <dgm:prSet presAssocID="{1440EB75-4920-4E87-8A80-802B0D109EB4}" presName="spacer" presStyleCnt="0"/>
      <dgm:spPr/>
    </dgm:pt>
    <dgm:pt modelId="{5AFA7B6A-8736-4B1C-8B80-80D9794468EA}" type="pres">
      <dgm:prSet presAssocID="{D20F2015-AB46-487E-8886-58B6A89317D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D48A3CF-6724-463C-AF15-76ADBD02B4A5}" type="pres">
      <dgm:prSet presAssocID="{A97374C5-0CAC-49D6-84CB-50DC5294ECAE}" presName="spacer" presStyleCnt="0"/>
      <dgm:spPr/>
    </dgm:pt>
    <dgm:pt modelId="{F1A51AB2-46E5-40A6-8B91-442DEFF997F6}" type="pres">
      <dgm:prSet presAssocID="{A2FBA360-3EE8-4A57-A432-1119588DFCE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DB15C1D-48E8-4089-9DEE-97BC7356ABBE}" type="presOf" srcId="{26C13359-AAD1-4A17-A282-F6A48CBC4D35}" destId="{D950756A-FCC0-4E1F-A951-0596A51776F3}" srcOrd="0" destOrd="0" presId="urn:microsoft.com/office/officeart/2005/8/layout/vList2"/>
    <dgm:cxn modelId="{8424E36C-B201-4362-B426-462654E12763}" srcId="{8531FADD-6FC6-4C41-8F7D-7C6D2DC4F758}" destId="{D20F2015-AB46-487E-8886-58B6A89317D2}" srcOrd="1" destOrd="0" parTransId="{7A184D8B-26BA-4E8F-84E8-544C5F30AD06}" sibTransId="{A97374C5-0CAC-49D6-84CB-50DC5294ECAE}"/>
    <dgm:cxn modelId="{568D7950-65D1-43D6-9AB1-C9EA094867AF}" srcId="{8531FADD-6FC6-4C41-8F7D-7C6D2DC4F758}" destId="{26C13359-AAD1-4A17-A282-F6A48CBC4D35}" srcOrd="0" destOrd="0" parTransId="{530865E8-B1B7-47F6-BBFC-EC404F5447C9}" sibTransId="{1440EB75-4920-4E87-8A80-802B0D109EB4}"/>
    <dgm:cxn modelId="{B4296C9D-EA84-4917-AA5B-4A4D947B7149}" srcId="{8531FADD-6FC6-4C41-8F7D-7C6D2DC4F758}" destId="{A2FBA360-3EE8-4A57-A432-1119588DFCEA}" srcOrd="2" destOrd="0" parTransId="{90A3A64E-81D1-419D-96F0-E4E7733B07CE}" sibTransId="{AD3579E2-E9C7-4411-8216-17FDE6F7E5D6}"/>
    <dgm:cxn modelId="{D23F57AC-2D78-4927-A278-A34825A5D6C5}" type="presOf" srcId="{8531FADD-6FC6-4C41-8F7D-7C6D2DC4F758}" destId="{C75473DB-B79A-464D-BBB0-C60F1F29AE73}" srcOrd="0" destOrd="0" presId="urn:microsoft.com/office/officeart/2005/8/layout/vList2"/>
    <dgm:cxn modelId="{B256E6CE-310F-44D8-A28F-F7D31B52AB41}" type="presOf" srcId="{A2FBA360-3EE8-4A57-A432-1119588DFCEA}" destId="{F1A51AB2-46E5-40A6-8B91-442DEFF997F6}" srcOrd="0" destOrd="0" presId="urn:microsoft.com/office/officeart/2005/8/layout/vList2"/>
    <dgm:cxn modelId="{CA8F87F8-2940-44C2-9BC7-C8D68E21BFA7}" type="presOf" srcId="{D20F2015-AB46-487E-8886-58B6A89317D2}" destId="{5AFA7B6A-8736-4B1C-8B80-80D9794468EA}" srcOrd="0" destOrd="0" presId="urn:microsoft.com/office/officeart/2005/8/layout/vList2"/>
    <dgm:cxn modelId="{91B554B5-AF1D-4E08-9C26-0D4814AEAFCB}" type="presParOf" srcId="{C75473DB-B79A-464D-BBB0-C60F1F29AE73}" destId="{D950756A-FCC0-4E1F-A951-0596A51776F3}" srcOrd="0" destOrd="0" presId="urn:microsoft.com/office/officeart/2005/8/layout/vList2"/>
    <dgm:cxn modelId="{771590F9-7185-4B7A-A260-346C142BF886}" type="presParOf" srcId="{C75473DB-B79A-464D-BBB0-C60F1F29AE73}" destId="{ADC6EC3D-87D5-47D9-B508-54392E7080DB}" srcOrd="1" destOrd="0" presId="urn:microsoft.com/office/officeart/2005/8/layout/vList2"/>
    <dgm:cxn modelId="{2913947C-2BC7-4E97-BEE5-57E1E01EDD02}" type="presParOf" srcId="{C75473DB-B79A-464D-BBB0-C60F1F29AE73}" destId="{5AFA7B6A-8736-4B1C-8B80-80D9794468EA}" srcOrd="2" destOrd="0" presId="urn:microsoft.com/office/officeart/2005/8/layout/vList2"/>
    <dgm:cxn modelId="{8F2E5C8E-AF97-4A99-B18C-4E9DB11F71A8}" type="presParOf" srcId="{C75473DB-B79A-464D-BBB0-C60F1F29AE73}" destId="{4D48A3CF-6724-463C-AF15-76ADBD02B4A5}" srcOrd="3" destOrd="0" presId="urn:microsoft.com/office/officeart/2005/8/layout/vList2"/>
    <dgm:cxn modelId="{E70DBF49-5B6A-4D5A-BED4-42E033F8165A}" type="presParOf" srcId="{C75473DB-B79A-464D-BBB0-C60F1F29AE73}" destId="{F1A51AB2-46E5-40A6-8B91-442DEFF997F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9AB84B8-EF7C-4905-9A35-299C0F31C9C0}" type="doc">
      <dgm:prSet loTypeId="urn:microsoft.com/office/officeart/2008/layout/AlternatingHexagons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3DAECDB-DEB3-43AC-B04C-1E3279B7BD1C}">
      <dgm:prSet custT="1"/>
      <dgm:spPr/>
      <dgm:t>
        <a:bodyPr/>
        <a:lstStyle/>
        <a:p>
          <a:pPr rtl="0"/>
          <a:r>
            <a:rPr lang="pt-BR" sz="1800">
              <a:latin typeface="Calibri"/>
            </a:rPr>
            <a:t>Preparação</a:t>
          </a:r>
          <a:r>
            <a:rPr lang="en-US" sz="1800">
              <a:latin typeface="Calibri"/>
            </a:rPr>
            <a:t> histórica</a:t>
          </a:r>
          <a:endParaRPr lang="en-US" sz="1800"/>
        </a:p>
      </dgm:t>
    </dgm:pt>
    <dgm:pt modelId="{BF2CB6CE-1C85-4007-B6FB-1BE59105243A}" type="parTrans" cxnId="{77CE5667-50EF-499A-95FB-C0A07B4696CA}">
      <dgm:prSet/>
      <dgm:spPr/>
      <dgm:t>
        <a:bodyPr/>
        <a:lstStyle/>
        <a:p>
          <a:endParaRPr lang="en-US"/>
        </a:p>
      </dgm:t>
    </dgm:pt>
    <dgm:pt modelId="{D536B0D2-F857-490B-B463-9A0A493E22C5}" type="sibTrans" cxnId="{77CE5667-50EF-499A-95FB-C0A07B4696CA}">
      <dgm:prSet/>
      <dgm:spPr/>
      <dgm:t>
        <a:bodyPr/>
        <a:lstStyle/>
        <a:p>
          <a:endParaRPr lang="en-US"/>
        </a:p>
      </dgm:t>
    </dgm:pt>
    <dgm:pt modelId="{0F6862A3-D9AB-4890-BABE-785387968323}">
      <dgm:prSet phldr="0" custT="1"/>
      <dgm:spPr/>
      <dgm:t>
        <a:bodyPr/>
        <a:lstStyle/>
        <a:p>
          <a:pPr rtl="0"/>
          <a:r>
            <a:rPr lang="en-US" sz="1800">
              <a:latin typeface="Calibri"/>
            </a:rPr>
            <a:t>Daniel </a:t>
          </a:r>
          <a:r>
            <a:rPr lang="pt-BR" sz="1800">
              <a:latin typeface="Calibri"/>
            </a:rPr>
            <a:t>2.21</a:t>
          </a:r>
          <a:endParaRPr lang="en-US" sz="1800" dirty="0">
            <a:latin typeface="Calibri"/>
          </a:endParaRPr>
        </a:p>
      </dgm:t>
    </dgm:pt>
    <dgm:pt modelId="{A40391EC-42AF-4A91-81FD-CBA74196BF88}" type="parTrans" cxnId="{7F1ED9DD-8823-45E8-A4F8-74814B74D3CD}">
      <dgm:prSet/>
      <dgm:spPr/>
    </dgm:pt>
    <dgm:pt modelId="{A0BD7E2C-060F-416E-ABD5-6BC75698A917}" type="sibTrans" cxnId="{7F1ED9DD-8823-45E8-A4F8-74814B74D3CD}">
      <dgm:prSet/>
      <dgm:spPr/>
      <dgm:t>
        <a:bodyPr/>
        <a:lstStyle/>
        <a:p>
          <a:endParaRPr lang="pt-BR"/>
        </a:p>
      </dgm:t>
    </dgm:pt>
    <dgm:pt modelId="{87252779-BE10-4C8A-9B8A-D3A8A1671A8D}">
      <dgm:prSet phldr="0"/>
      <dgm:spPr/>
      <dgm:t>
        <a:bodyPr/>
        <a:lstStyle/>
        <a:p>
          <a:pPr rtl="0"/>
          <a:r>
            <a:rPr lang="pt-BR" sz="1800">
              <a:latin typeface="Calibri"/>
            </a:rPr>
            <a:t>Atos</a:t>
          </a:r>
          <a:r>
            <a:rPr lang="en-US" sz="1800" dirty="0">
              <a:latin typeface="Calibri"/>
            </a:rPr>
            <a:t> </a:t>
          </a:r>
          <a:r>
            <a:rPr lang="pt-BR" sz="1800">
              <a:latin typeface="Calibri"/>
            </a:rPr>
            <a:t>17.26</a:t>
          </a:r>
          <a:endParaRPr lang="en-US" sz="1800" dirty="0">
            <a:latin typeface="Calibri"/>
          </a:endParaRPr>
        </a:p>
      </dgm:t>
    </dgm:pt>
    <dgm:pt modelId="{28D7A512-5396-49D3-806C-512E317CCD6A}" type="parTrans" cxnId="{8D2D2503-4486-4002-95DC-49239F82701D}">
      <dgm:prSet/>
      <dgm:spPr/>
    </dgm:pt>
    <dgm:pt modelId="{A8A3B779-C53C-4093-BE39-71A531D5CC79}" type="sibTrans" cxnId="{8D2D2503-4486-4002-95DC-49239F82701D}">
      <dgm:prSet/>
      <dgm:spPr/>
      <dgm:t>
        <a:bodyPr/>
        <a:lstStyle/>
        <a:p>
          <a:endParaRPr lang="pt-BR"/>
        </a:p>
      </dgm:t>
    </dgm:pt>
    <dgm:pt modelId="{EFF87F70-F5E9-4F7E-B114-A8F6DB72F58B}" type="pres">
      <dgm:prSet presAssocID="{89AB84B8-EF7C-4905-9A35-299C0F31C9C0}" presName="Name0" presStyleCnt="0">
        <dgm:presLayoutVars>
          <dgm:chMax/>
          <dgm:chPref/>
          <dgm:dir/>
          <dgm:animLvl val="lvl"/>
        </dgm:presLayoutVars>
      </dgm:prSet>
      <dgm:spPr/>
    </dgm:pt>
    <dgm:pt modelId="{37980278-991D-4420-AA3A-E6E485D1DC62}" type="pres">
      <dgm:prSet presAssocID="{0F6862A3-D9AB-4890-BABE-785387968323}" presName="composite" presStyleCnt="0"/>
      <dgm:spPr/>
    </dgm:pt>
    <dgm:pt modelId="{8E697D05-5D86-483F-9B66-1D608A40FB9B}" type="pres">
      <dgm:prSet presAssocID="{0F6862A3-D9AB-4890-BABE-785387968323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3FBF2A0E-6D72-4DCB-AACF-5FE4C6E91106}" type="pres">
      <dgm:prSet presAssocID="{0F6862A3-D9AB-4890-BABE-785387968323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7D830B23-4ADD-4B5D-973C-08331E5BF210}" type="pres">
      <dgm:prSet presAssocID="{0F6862A3-D9AB-4890-BABE-785387968323}" presName="BalanceSpacing" presStyleCnt="0"/>
      <dgm:spPr/>
    </dgm:pt>
    <dgm:pt modelId="{1FF1271C-2890-4ED6-9E4E-A9DDAC48F421}" type="pres">
      <dgm:prSet presAssocID="{0F6862A3-D9AB-4890-BABE-785387968323}" presName="BalanceSpacing1" presStyleCnt="0"/>
      <dgm:spPr/>
    </dgm:pt>
    <dgm:pt modelId="{9EB259B0-FA72-4E2A-AB03-36517FA6487C}" type="pres">
      <dgm:prSet presAssocID="{A0BD7E2C-060F-416E-ABD5-6BC75698A917}" presName="Accent1Text" presStyleLbl="node1" presStyleIdx="1" presStyleCnt="6"/>
      <dgm:spPr/>
    </dgm:pt>
    <dgm:pt modelId="{92B7446C-CD48-4442-B4BF-EA002AC5AEEA}" type="pres">
      <dgm:prSet presAssocID="{A0BD7E2C-060F-416E-ABD5-6BC75698A917}" presName="spaceBetweenRectangles" presStyleCnt="0"/>
      <dgm:spPr/>
    </dgm:pt>
    <dgm:pt modelId="{0C87AD87-5965-41A6-B33B-E9582823CB53}" type="pres">
      <dgm:prSet presAssocID="{87252779-BE10-4C8A-9B8A-D3A8A1671A8D}" presName="composite" presStyleCnt="0"/>
      <dgm:spPr/>
    </dgm:pt>
    <dgm:pt modelId="{C84BC049-980E-464D-9569-8AA2E5917F90}" type="pres">
      <dgm:prSet presAssocID="{87252779-BE10-4C8A-9B8A-D3A8A1671A8D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CD83805C-3797-4966-914D-18358BBF732B}" type="pres">
      <dgm:prSet presAssocID="{87252779-BE10-4C8A-9B8A-D3A8A1671A8D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D0EFDB7F-52C0-4186-A6EF-7866ECD200A4}" type="pres">
      <dgm:prSet presAssocID="{87252779-BE10-4C8A-9B8A-D3A8A1671A8D}" presName="BalanceSpacing" presStyleCnt="0"/>
      <dgm:spPr/>
    </dgm:pt>
    <dgm:pt modelId="{69D6206B-4BDD-481E-99FE-8C15DE25F581}" type="pres">
      <dgm:prSet presAssocID="{87252779-BE10-4C8A-9B8A-D3A8A1671A8D}" presName="BalanceSpacing1" presStyleCnt="0"/>
      <dgm:spPr/>
    </dgm:pt>
    <dgm:pt modelId="{184A8D17-EECD-4897-88B4-61733A1FB93D}" type="pres">
      <dgm:prSet presAssocID="{A8A3B779-C53C-4093-BE39-71A531D5CC79}" presName="Accent1Text" presStyleLbl="node1" presStyleIdx="3" presStyleCnt="6"/>
      <dgm:spPr/>
    </dgm:pt>
    <dgm:pt modelId="{DCE73BEA-98F8-4A5C-AE8C-2EE3F15C7437}" type="pres">
      <dgm:prSet presAssocID="{A8A3B779-C53C-4093-BE39-71A531D5CC79}" presName="spaceBetweenRectangles" presStyleCnt="0"/>
      <dgm:spPr/>
    </dgm:pt>
    <dgm:pt modelId="{71221CE7-6523-484C-AA04-63E295307D1A}" type="pres">
      <dgm:prSet presAssocID="{03DAECDB-DEB3-43AC-B04C-1E3279B7BD1C}" presName="composite" presStyleCnt="0"/>
      <dgm:spPr/>
    </dgm:pt>
    <dgm:pt modelId="{A0230C3C-1EBD-4120-B4C2-222FA39367FD}" type="pres">
      <dgm:prSet presAssocID="{03DAECDB-DEB3-43AC-B04C-1E3279B7BD1C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E8DC8CCB-8F36-4C76-9D06-27533B081E64}" type="pres">
      <dgm:prSet presAssocID="{03DAECDB-DEB3-43AC-B04C-1E3279B7BD1C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A47F6BDA-0186-4E11-931C-9D99D6B02F9F}" type="pres">
      <dgm:prSet presAssocID="{03DAECDB-DEB3-43AC-B04C-1E3279B7BD1C}" presName="BalanceSpacing" presStyleCnt="0"/>
      <dgm:spPr/>
    </dgm:pt>
    <dgm:pt modelId="{C552D7EA-54CE-4659-8610-B5FB5D07135C}" type="pres">
      <dgm:prSet presAssocID="{03DAECDB-DEB3-43AC-B04C-1E3279B7BD1C}" presName="BalanceSpacing1" presStyleCnt="0"/>
      <dgm:spPr/>
    </dgm:pt>
    <dgm:pt modelId="{672DBCC6-1393-41AA-B8D3-1698C6B605DD}" type="pres">
      <dgm:prSet presAssocID="{D536B0D2-F857-490B-B463-9A0A493E22C5}" presName="Accent1Text" presStyleLbl="node1" presStyleIdx="5" presStyleCnt="6"/>
      <dgm:spPr/>
    </dgm:pt>
  </dgm:ptLst>
  <dgm:cxnLst>
    <dgm:cxn modelId="{8D2D2503-4486-4002-95DC-49239F82701D}" srcId="{89AB84B8-EF7C-4905-9A35-299C0F31C9C0}" destId="{87252779-BE10-4C8A-9B8A-D3A8A1671A8D}" srcOrd="1" destOrd="0" parTransId="{28D7A512-5396-49D3-806C-512E317CCD6A}" sibTransId="{A8A3B779-C53C-4093-BE39-71A531D5CC79}"/>
    <dgm:cxn modelId="{5A62362F-7891-4C00-86F2-544B2BEFAEA7}" type="presOf" srcId="{03DAECDB-DEB3-43AC-B04C-1E3279B7BD1C}" destId="{A0230C3C-1EBD-4120-B4C2-222FA39367FD}" srcOrd="0" destOrd="0" presId="urn:microsoft.com/office/officeart/2008/layout/AlternatingHexagons"/>
    <dgm:cxn modelId="{1BCA7A43-1A9F-4423-978E-B2374AE2D3AD}" type="presOf" srcId="{89AB84B8-EF7C-4905-9A35-299C0F31C9C0}" destId="{EFF87F70-F5E9-4F7E-B114-A8F6DB72F58B}" srcOrd="0" destOrd="0" presId="urn:microsoft.com/office/officeart/2008/layout/AlternatingHexagons"/>
    <dgm:cxn modelId="{77CE5667-50EF-499A-95FB-C0A07B4696CA}" srcId="{89AB84B8-EF7C-4905-9A35-299C0F31C9C0}" destId="{03DAECDB-DEB3-43AC-B04C-1E3279B7BD1C}" srcOrd="2" destOrd="0" parTransId="{BF2CB6CE-1C85-4007-B6FB-1BE59105243A}" sibTransId="{D536B0D2-F857-490B-B463-9A0A493E22C5}"/>
    <dgm:cxn modelId="{B9DAAF53-9384-4F2C-8974-13E68DF9C73E}" type="presOf" srcId="{87252779-BE10-4C8A-9B8A-D3A8A1671A8D}" destId="{C84BC049-980E-464D-9569-8AA2E5917F90}" srcOrd="0" destOrd="0" presId="urn:microsoft.com/office/officeart/2008/layout/AlternatingHexagons"/>
    <dgm:cxn modelId="{A63FB976-6476-4E29-A4D4-3007FAFF9FD4}" type="presOf" srcId="{A8A3B779-C53C-4093-BE39-71A531D5CC79}" destId="{184A8D17-EECD-4897-88B4-61733A1FB93D}" srcOrd="0" destOrd="0" presId="urn:microsoft.com/office/officeart/2008/layout/AlternatingHexagons"/>
    <dgm:cxn modelId="{44FCBE8E-0C9C-44CF-B459-D43984E8CC16}" type="presOf" srcId="{D536B0D2-F857-490B-B463-9A0A493E22C5}" destId="{672DBCC6-1393-41AA-B8D3-1698C6B605DD}" srcOrd="0" destOrd="0" presId="urn:microsoft.com/office/officeart/2008/layout/AlternatingHexagons"/>
    <dgm:cxn modelId="{60EB7DA4-28EE-4614-AA04-81F1B259C758}" type="presOf" srcId="{0F6862A3-D9AB-4890-BABE-785387968323}" destId="{8E697D05-5D86-483F-9B66-1D608A40FB9B}" srcOrd="0" destOrd="0" presId="urn:microsoft.com/office/officeart/2008/layout/AlternatingHexagons"/>
    <dgm:cxn modelId="{7F1ED9DD-8823-45E8-A4F8-74814B74D3CD}" srcId="{89AB84B8-EF7C-4905-9A35-299C0F31C9C0}" destId="{0F6862A3-D9AB-4890-BABE-785387968323}" srcOrd="0" destOrd="0" parTransId="{A40391EC-42AF-4A91-81FD-CBA74196BF88}" sibTransId="{A0BD7E2C-060F-416E-ABD5-6BC75698A917}"/>
    <dgm:cxn modelId="{2B5951F9-C4DB-4B3C-84DF-AFA87BAADA61}" type="presOf" srcId="{A0BD7E2C-060F-416E-ABD5-6BC75698A917}" destId="{9EB259B0-FA72-4E2A-AB03-36517FA6487C}" srcOrd="0" destOrd="0" presId="urn:microsoft.com/office/officeart/2008/layout/AlternatingHexagons"/>
    <dgm:cxn modelId="{3ACE6541-1210-4D0E-A5E1-842F02C3991C}" type="presParOf" srcId="{EFF87F70-F5E9-4F7E-B114-A8F6DB72F58B}" destId="{37980278-991D-4420-AA3A-E6E485D1DC62}" srcOrd="0" destOrd="0" presId="urn:microsoft.com/office/officeart/2008/layout/AlternatingHexagons"/>
    <dgm:cxn modelId="{894F2710-4A1E-4CA4-94C5-007CA6717D5A}" type="presParOf" srcId="{37980278-991D-4420-AA3A-E6E485D1DC62}" destId="{8E697D05-5D86-483F-9B66-1D608A40FB9B}" srcOrd="0" destOrd="0" presId="urn:microsoft.com/office/officeart/2008/layout/AlternatingHexagons"/>
    <dgm:cxn modelId="{BC6F0229-D67C-4357-A909-F3AC511AD019}" type="presParOf" srcId="{37980278-991D-4420-AA3A-E6E485D1DC62}" destId="{3FBF2A0E-6D72-4DCB-AACF-5FE4C6E91106}" srcOrd="1" destOrd="0" presId="urn:microsoft.com/office/officeart/2008/layout/AlternatingHexagons"/>
    <dgm:cxn modelId="{43838DC9-D9A7-4B8E-8A49-B6DE8FC69E56}" type="presParOf" srcId="{37980278-991D-4420-AA3A-E6E485D1DC62}" destId="{7D830B23-4ADD-4B5D-973C-08331E5BF210}" srcOrd="2" destOrd="0" presId="urn:microsoft.com/office/officeart/2008/layout/AlternatingHexagons"/>
    <dgm:cxn modelId="{432D916E-B11A-4174-AAA3-2D226B043CF2}" type="presParOf" srcId="{37980278-991D-4420-AA3A-E6E485D1DC62}" destId="{1FF1271C-2890-4ED6-9E4E-A9DDAC48F421}" srcOrd="3" destOrd="0" presId="urn:microsoft.com/office/officeart/2008/layout/AlternatingHexagons"/>
    <dgm:cxn modelId="{B51A9886-70CB-4F8A-A748-450CEF7B972A}" type="presParOf" srcId="{37980278-991D-4420-AA3A-E6E485D1DC62}" destId="{9EB259B0-FA72-4E2A-AB03-36517FA6487C}" srcOrd="4" destOrd="0" presId="urn:microsoft.com/office/officeart/2008/layout/AlternatingHexagons"/>
    <dgm:cxn modelId="{D3C6D316-E769-48DE-A0D3-B29B9296185A}" type="presParOf" srcId="{EFF87F70-F5E9-4F7E-B114-A8F6DB72F58B}" destId="{92B7446C-CD48-4442-B4BF-EA002AC5AEEA}" srcOrd="1" destOrd="0" presId="urn:microsoft.com/office/officeart/2008/layout/AlternatingHexagons"/>
    <dgm:cxn modelId="{1DE8AE3F-0B2D-4075-BA13-3F55FEBF0256}" type="presParOf" srcId="{EFF87F70-F5E9-4F7E-B114-A8F6DB72F58B}" destId="{0C87AD87-5965-41A6-B33B-E9582823CB53}" srcOrd="2" destOrd="0" presId="urn:microsoft.com/office/officeart/2008/layout/AlternatingHexagons"/>
    <dgm:cxn modelId="{A3844A19-34EC-49E3-908D-D6305B664804}" type="presParOf" srcId="{0C87AD87-5965-41A6-B33B-E9582823CB53}" destId="{C84BC049-980E-464D-9569-8AA2E5917F90}" srcOrd="0" destOrd="0" presId="urn:microsoft.com/office/officeart/2008/layout/AlternatingHexagons"/>
    <dgm:cxn modelId="{2C8E0F56-2CE9-4E48-9597-1369B556D4F5}" type="presParOf" srcId="{0C87AD87-5965-41A6-B33B-E9582823CB53}" destId="{CD83805C-3797-4966-914D-18358BBF732B}" srcOrd="1" destOrd="0" presId="urn:microsoft.com/office/officeart/2008/layout/AlternatingHexagons"/>
    <dgm:cxn modelId="{58436E9F-F1CE-476E-B9F9-160217C93D67}" type="presParOf" srcId="{0C87AD87-5965-41A6-B33B-E9582823CB53}" destId="{D0EFDB7F-52C0-4186-A6EF-7866ECD200A4}" srcOrd="2" destOrd="0" presId="urn:microsoft.com/office/officeart/2008/layout/AlternatingHexagons"/>
    <dgm:cxn modelId="{1A2CCED9-BC35-44C8-92F2-13141A5FA05C}" type="presParOf" srcId="{0C87AD87-5965-41A6-B33B-E9582823CB53}" destId="{69D6206B-4BDD-481E-99FE-8C15DE25F581}" srcOrd="3" destOrd="0" presId="urn:microsoft.com/office/officeart/2008/layout/AlternatingHexagons"/>
    <dgm:cxn modelId="{E489CC6A-675E-4064-B885-E82C1DA6E032}" type="presParOf" srcId="{0C87AD87-5965-41A6-B33B-E9582823CB53}" destId="{184A8D17-EECD-4897-88B4-61733A1FB93D}" srcOrd="4" destOrd="0" presId="urn:microsoft.com/office/officeart/2008/layout/AlternatingHexagons"/>
    <dgm:cxn modelId="{6BA4480E-4808-4A84-939B-E2CABE9A53AB}" type="presParOf" srcId="{EFF87F70-F5E9-4F7E-B114-A8F6DB72F58B}" destId="{DCE73BEA-98F8-4A5C-AE8C-2EE3F15C7437}" srcOrd="3" destOrd="0" presId="urn:microsoft.com/office/officeart/2008/layout/AlternatingHexagons"/>
    <dgm:cxn modelId="{11AFF45F-2F1A-4A30-8AD3-4DC671CC0977}" type="presParOf" srcId="{EFF87F70-F5E9-4F7E-B114-A8F6DB72F58B}" destId="{71221CE7-6523-484C-AA04-63E295307D1A}" srcOrd="4" destOrd="0" presId="urn:microsoft.com/office/officeart/2008/layout/AlternatingHexagons"/>
    <dgm:cxn modelId="{DDCBC252-9F82-4374-9858-5394F7E8EEC3}" type="presParOf" srcId="{71221CE7-6523-484C-AA04-63E295307D1A}" destId="{A0230C3C-1EBD-4120-B4C2-222FA39367FD}" srcOrd="0" destOrd="0" presId="urn:microsoft.com/office/officeart/2008/layout/AlternatingHexagons"/>
    <dgm:cxn modelId="{0AE0CFF4-363B-4A2E-AEB2-6705BDF35C33}" type="presParOf" srcId="{71221CE7-6523-484C-AA04-63E295307D1A}" destId="{E8DC8CCB-8F36-4C76-9D06-27533B081E64}" srcOrd="1" destOrd="0" presId="urn:microsoft.com/office/officeart/2008/layout/AlternatingHexagons"/>
    <dgm:cxn modelId="{B7802F82-FD4D-4898-A019-AAA124EF0608}" type="presParOf" srcId="{71221CE7-6523-484C-AA04-63E295307D1A}" destId="{A47F6BDA-0186-4E11-931C-9D99D6B02F9F}" srcOrd="2" destOrd="0" presId="urn:microsoft.com/office/officeart/2008/layout/AlternatingHexagons"/>
    <dgm:cxn modelId="{80DFB8D7-9C79-46E4-9EF3-6E44E805EC0F}" type="presParOf" srcId="{71221CE7-6523-484C-AA04-63E295307D1A}" destId="{C552D7EA-54CE-4659-8610-B5FB5D07135C}" srcOrd="3" destOrd="0" presId="urn:microsoft.com/office/officeart/2008/layout/AlternatingHexagons"/>
    <dgm:cxn modelId="{5782337E-4F79-4AF0-B7E3-3882497DD3BC}" type="presParOf" srcId="{71221CE7-6523-484C-AA04-63E295307D1A}" destId="{672DBCC6-1393-41AA-B8D3-1698C6B605DD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90FEC83-06B2-47CB-B5F5-900BBF8CC714}" type="doc">
      <dgm:prSet loTypeId="urn:microsoft.com/office/officeart/2005/8/layout/list1" loCatId="list" qsTypeId="urn:microsoft.com/office/officeart/2005/8/quickstyle/3d3" qsCatId="3D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2271C9F-8E29-4654-BECC-4A6D5A4AF703}">
      <dgm:prSet/>
      <dgm:spPr/>
      <dgm:t>
        <a:bodyPr/>
        <a:lstStyle/>
        <a:p>
          <a:r>
            <a:rPr lang="en-US"/>
            <a:t>Plena </a:t>
          </a:r>
          <a:r>
            <a:rPr lang="pt-BR"/>
            <a:t>humanidade</a:t>
          </a:r>
          <a:endParaRPr lang="en-US"/>
        </a:p>
      </dgm:t>
    </dgm:pt>
    <dgm:pt modelId="{9F2651A4-1240-48EF-A521-F6E2614C9798}" type="parTrans" cxnId="{B85FD1AB-E5CA-48AB-9D9A-725678A6048D}">
      <dgm:prSet/>
      <dgm:spPr/>
      <dgm:t>
        <a:bodyPr/>
        <a:lstStyle/>
        <a:p>
          <a:endParaRPr lang="en-US"/>
        </a:p>
      </dgm:t>
    </dgm:pt>
    <dgm:pt modelId="{F23876DC-3352-4306-BA5A-F8C97219DF06}" type="sibTrans" cxnId="{B85FD1AB-E5CA-48AB-9D9A-725678A6048D}">
      <dgm:prSet/>
      <dgm:spPr/>
      <dgm:t>
        <a:bodyPr/>
        <a:lstStyle/>
        <a:p>
          <a:endParaRPr lang="en-US"/>
        </a:p>
      </dgm:t>
    </dgm:pt>
    <dgm:pt modelId="{D3DA1608-E9EB-4061-9887-B80FC3E9BA2C}">
      <dgm:prSet/>
      <dgm:spPr/>
      <dgm:t>
        <a:bodyPr/>
        <a:lstStyle/>
        <a:p>
          <a:r>
            <a:rPr lang="pt-BR"/>
            <a:t>Hebreus</a:t>
          </a:r>
          <a:r>
            <a:rPr lang="en-US"/>
            <a:t> </a:t>
          </a:r>
          <a:r>
            <a:rPr lang="pt-BR"/>
            <a:t>2.14</a:t>
          </a:r>
          <a:endParaRPr lang="en-US"/>
        </a:p>
      </dgm:t>
    </dgm:pt>
    <dgm:pt modelId="{ABCFAD89-3AC9-4EDC-BD85-E9FCB63D0A3B}" type="parTrans" cxnId="{75A9D7BA-6E39-44EC-9C1B-FDA7932276CC}">
      <dgm:prSet/>
      <dgm:spPr/>
      <dgm:t>
        <a:bodyPr/>
        <a:lstStyle/>
        <a:p>
          <a:endParaRPr lang="en-US"/>
        </a:p>
      </dgm:t>
    </dgm:pt>
    <dgm:pt modelId="{B8CC8A6E-89CE-4FAF-A5FF-EF5615DBA3B8}" type="sibTrans" cxnId="{75A9D7BA-6E39-44EC-9C1B-FDA7932276CC}">
      <dgm:prSet/>
      <dgm:spPr/>
      <dgm:t>
        <a:bodyPr/>
        <a:lstStyle/>
        <a:p>
          <a:endParaRPr lang="en-US"/>
        </a:p>
      </dgm:t>
    </dgm:pt>
    <dgm:pt modelId="{FDA46D42-340A-4F4D-80D8-5C0409542CD0}">
      <dgm:prSet/>
      <dgm:spPr/>
      <dgm:t>
        <a:bodyPr/>
        <a:lstStyle/>
        <a:p>
          <a:r>
            <a:rPr lang="pt-BR"/>
            <a:t>Identificação</a:t>
          </a:r>
          <a:r>
            <a:rPr lang="en-US"/>
            <a:t> real</a:t>
          </a:r>
        </a:p>
      </dgm:t>
    </dgm:pt>
    <dgm:pt modelId="{29006EA4-583D-485E-BC2D-3A12A31E7E58}" type="parTrans" cxnId="{5F897865-F8DB-46F7-9318-980A134902C8}">
      <dgm:prSet/>
      <dgm:spPr/>
      <dgm:t>
        <a:bodyPr/>
        <a:lstStyle/>
        <a:p>
          <a:endParaRPr lang="en-US"/>
        </a:p>
      </dgm:t>
    </dgm:pt>
    <dgm:pt modelId="{DD8FD8E2-2070-45E6-AF65-7456BC19D69C}" type="sibTrans" cxnId="{5F897865-F8DB-46F7-9318-980A134902C8}">
      <dgm:prSet/>
      <dgm:spPr/>
      <dgm:t>
        <a:bodyPr/>
        <a:lstStyle/>
        <a:p>
          <a:endParaRPr lang="en-US"/>
        </a:p>
      </dgm:t>
    </dgm:pt>
    <dgm:pt modelId="{8D271D3C-3841-4132-9365-FFA6864CD539}" type="pres">
      <dgm:prSet presAssocID="{C90FEC83-06B2-47CB-B5F5-900BBF8CC714}" presName="linear" presStyleCnt="0">
        <dgm:presLayoutVars>
          <dgm:dir/>
          <dgm:animLvl val="lvl"/>
          <dgm:resizeHandles val="exact"/>
        </dgm:presLayoutVars>
      </dgm:prSet>
      <dgm:spPr/>
    </dgm:pt>
    <dgm:pt modelId="{440E35A9-D6A4-4B76-8D96-A2EC46F5406A}" type="pres">
      <dgm:prSet presAssocID="{42271C9F-8E29-4654-BECC-4A6D5A4AF703}" presName="parentLin" presStyleCnt="0"/>
      <dgm:spPr/>
    </dgm:pt>
    <dgm:pt modelId="{E93923B7-B711-4510-B24A-E7CEAD26C5DE}" type="pres">
      <dgm:prSet presAssocID="{42271C9F-8E29-4654-BECC-4A6D5A4AF703}" presName="parentLeftMargin" presStyleLbl="node1" presStyleIdx="0" presStyleCnt="3"/>
      <dgm:spPr/>
    </dgm:pt>
    <dgm:pt modelId="{A788A612-B726-4449-A500-602620C44BDB}" type="pres">
      <dgm:prSet presAssocID="{42271C9F-8E29-4654-BECC-4A6D5A4AF70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77B57E6-95F2-4330-B967-33EC6464062E}" type="pres">
      <dgm:prSet presAssocID="{42271C9F-8E29-4654-BECC-4A6D5A4AF703}" presName="negativeSpace" presStyleCnt="0"/>
      <dgm:spPr/>
    </dgm:pt>
    <dgm:pt modelId="{C9E4FAF8-C72F-4042-8D8C-D51861FF558C}" type="pres">
      <dgm:prSet presAssocID="{42271C9F-8E29-4654-BECC-4A6D5A4AF703}" presName="childText" presStyleLbl="conFgAcc1" presStyleIdx="0" presStyleCnt="3">
        <dgm:presLayoutVars>
          <dgm:bulletEnabled val="1"/>
        </dgm:presLayoutVars>
      </dgm:prSet>
      <dgm:spPr/>
    </dgm:pt>
    <dgm:pt modelId="{15FADC15-A2E1-4AC5-B547-D3C7024A0E18}" type="pres">
      <dgm:prSet presAssocID="{F23876DC-3352-4306-BA5A-F8C97219DF06}" presName="spaceBetweenRectangles" presStyleCnt="0"/>
      <dgm:spPr/>
    </dgm:pt>
    <dgm:pt modelId="{2B26B747-1047-4E89-AB9A-7FBED9515140}" type="pres">
      <dgm:prSet presAssocID="{D3DA1608-E9EB-4061-9887-B80FC3E9BA2C}" presName="parentLin" presStyleCnt="0"/>
      <dgm:spPr/>
    </dgm:pt>
    <dgm:pt modelId="{72E81129-88CF-426D-96FF-A4C8C1B23009}" type="pres">
      <dgm:prSet presAssocID="{D3DA1608-E9EB-4061-9887-B80FC3E9BA2C}" presName="parentLeftMargin" presStyleLbl="node1" presStyleIdx="0" presStyleCnt="3"/>
      <dgm:spPr/>
    </dgm:pt>
    <dgm:pt modelId="{316A2EC4-6309-4AB1-B027-2285D2FDDBDF}" type="pres">
      <dgm:prSet presAssocID="{D3DA1608-E9EB-4061-9887-B80FC3E9BA2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AE05D4E-EC7E-43EF-8D48-711630D79C8A}" type="pres">
      <dgm:prSet presAssocID="{D3DA1608-E9EB-4061-9887-B80FC3E9BA2C}" presName="negativeSpace" presStyleCnt="0"/>
      <dgm:spPr/>
    </dgm:pt>
    <dgm:pt modelId="{1FF58928-FCD6-49FF-95F2-7E63CFE01F35}" type="pres">
      <dgm:prSet presAssocID="{D3DA1608-E9EB-4061-9887-B80FC3E9BA2C}" presName="childText" presStyleLbl="conFgAcc1" presStyleIdx="1" presStyleCnt="3">
        <dgm:presLayoutVars>
          <dgm:bulletEnabled val="1"/>
        </dgm:presLayoutVars>
      </dgm:prSet>
      <dgm:spPr/>
    </dgm:pt>
    <dgm:pt modelId="{EDB776AF-C0B6-42B8-89C8-58A438E61180}" type="pres">
      <dgm:prSet presAssocID="{B8CC8A6E-89CE-4FAF-A5FF-EF5615DBA3B8}" presName="spaceBetweenRectangles" presStyleCnt="0"/>
      <dgm:spPr/>
    </dgm:pt>
    <dgm:pt modelId="{2E26D4E8-CA7B-4F9A-88CE-D769C1D38906}" type="pres">
      <dgm:prSet presAssocID="{FDA46D42-340A-4F4D-80D8-5C0409542CD0}" presName="parentLin" presStyleCnt="0"/>
      <dgm:spPr/>
    </dgm:pt>
    <dgm:pt modelId="{06B1FB53-CB20-43F6-8815-25F9A4927B64}" type="pres">
      <dgm:prSet presAssocID="{FDA46D42-340A-4F4D-80D8-5C0409542CD0}" presName="parentLeftMargin" presStyleLbl="node1" presStyleIdx="1" presStyleCnt="3"/>
      <dgm:spPr/>
    </dgm:pt>
    <dgm:pt modelId="{E0009593-4EF7-4654-9E3A-0357C6BB354D}" type="pres">
      <dgm:prSet presAssocID="{FDA46D42-340A-4F4D-80D8-5C0409542CD0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36FFC171-2D3C-419C-ACF8-E97F8A1A9620}" type="pres">
      <dgm:prSet presAssocID="{FDA46D42-340A-4F4D-80D8-5C0409542CD0}" presName="negativeSpace" presStyleCnt="0"/>
      <dgm:spPr/>
    </dgm:pt>
    <dgm:pt modelId="{8ED2DB74-BF5C-43B6-B6B8-9A5B976D6D1B}" type="pres">
      <dgm:prSet presAssocID="{FDA46D42-340A-4F4D-80D8-5C0409542CD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B92D928-53E1-4C24-93DD-7CF4CEC6EEAC}" type="presOf" srcId="{42271C9F-8E29-4654-BECC-4A6D5A4AF703}" destId="{E93923B7-B711-4510-B24A-E7CEAD26C5DE}" srcOrd="0" destOrd="0" presId="urn:microsoft.com/office/officeart/2005/8/layout/list1"/>
    <dgm:cxn modelId="{5F897865-F8DB-46F7-9318-980A134902C8}" srcId="{C90FEC83-06B2-47CB-B5F5-900BBF8CC714}" destId="{FDA46D42-340A-4F4D-80D8-5C0409542CD0}" srcOrd="2" destOrd="0" parTransId="{29006EA4-583D-485E-BC2D-3A12A31E7E58}" sibTransId="{DD8FD8E2-2070-45E6-AF65-7456BC19D69C}"/>
    <dgm:cxn modelId="{13A06C4E-5463-4BBF-9821-8D1C8B423D61}" type="presOf" srcId="{FDA46D42-340A-4F4D-80D8-5C0409542CD0}" destId="{06B1FB53-CB20-43F6-8815-25F9A4927B64}" srcOrd="0" destOrd="0" presId="urn:microsoft.com/office/officeart/2005/8/layout/list1"/>
    <dgm:cxn modelId="{234E16A1-3BB3-46A9-B2CC-ADB5C3B0D647}" type="presOf" srcId="{C90FEC83-06B2-47CB-B5F5-900BBF8CC714}" destId="{8D271D3C-3841-4132-9365-FFA6864CD539}" srcOrd="0" destOrd="0" presId="urn:microsoft.com/office/officeart/2005/8/layout/list1"/>
    <dgm:cxn modelId="{B85FD1AB-E5CA-48AB-9D9A-725678A6048D}" srcId="{C90FEC83-06B2-47CB-B5F5-900BBF8CC714}" destId="{42271C9F-8E29-4654-BECC-4A6D5A4AF703}" srcOrd="0" destOrd="0" parTransId="{9F2651A4-1240-48EF-A521-F6E2614C9798}" sibTransId="{F23876DC-3352-4306-BA5A-F8C97219DF06}"/>
    <dgm:cxn modelId="{75A9D7BA-6E39-44EC-9C1B-FDA7932276CC}" srcId="{C90FEC83-06B2-47CB-B5F5-900BBF8CC714}" destId="{D3DA1608-E9EB-4061-9887-B80FC3E9BA2C}" srcOrd="1" destOrd="0" parTransId="{ABCFAD89-3AC9-4EDC-BD85-E9FCB63D0A3B}" sibTransId="{B8CC8A6E-89CE-4FAF-A5FF-EF5615DBA3B8}"/>
    <dgm:cxn modelId="{FA4055BC-019E-4FEB-8D4F-31F8A1420959}" type="presOf" srcId="{D3DA1608-E9EB-4061-9887-B80FC3E9BA2C}" destId="{72E81129-88CF-426D-96FF-A4C8C1B23009}" srcOrd="0" destOrd="0" presId="urn:microsoft.com/office/officeart/2005/8/layout/list1"/>
    <dgm:cxn modelId="{2BEAAEC1-5621-4F87-8FB2-46CDF02C1A47}" type="presOf" srcId="{42271C9F-8E29-4654-BECC-4A6D5A4AF703}" destId="{A788A612-B726-4449-A500-602620C44BDB}" srcOrd="1" destOrd="0" presId="urn:microsoft.com/office/officeart/2005/8/layout/list1"/>
    <dgm:cxn modelId="{0DD4C4F3-66F0-4010-B511-7E9306968147}" type="presOf" srcId="{D3DA1608-E9EB-4061-9887-B80FC3E9BA2C}" destId="{316A2EC4-6309-4AB1-B027-2285D2FDDBDF}" srcOrd="1" destOrd="0" presId="urn:microsoft.com/office/officeart/2005/8/layout/list1"/>
    <dgm:cxn modelId="{D9AC83F5-2B40-4220-AD6F-715476D16547}" type="presOf" srcId="{FDA46D42-340A-4F4D-80D8-5C0409542CD0}" destId="{E0009593-4EF7-4654-9E3A-0357C6BB354D}" srcOrd="1" destOrd="0" presId="urn:microsoft.com/office/officeart/2005/8/layout/list1"/>
    <dgm:cxn modelId="{BBA75C13-8EB1-4485-94E3-4096AE58E1DE}" type="presParOf" srcId="{8D271D3C-3841-4132-9365-FFA6864CD539}" destId="{440E35A9-D6A4-4B76-8D96-A2EC46F5406A}" srcOrd="0" destOrd="0" presId="urn:microsoft.com/office/officeart/2005/8/layout/list1"/>
    <dgm:cxn modelId="{63AA0013-8200-40B7-84DD-BE1F706BC8A6}" type="presParOf" srcId="{440E35A9-D6A4-4B76-8D96-A2EC46F5406A}" destId="{E93923B7-B711-4510-B24A-E7CEAD26C5DE}" srcOrd="0" destOrd="0" presId="urn:microsoft.com/office/officeart/2005/8/layout/list1"/>
    <dgm:cxn modelId="{7E731D4F-77AF-43DC-9986-2770C5D87F8F}" type="presParOf" srcId="{440E35A9-D6A4-4B76-8D96-A2EC46F5406A}" destId="{A788A612-B726-4449-A500-602620C44BDB}" srcOrd="1" destOrd="0" presId="urn:microsoft.com/office/officeart/2005/8/layout/list1"/>
    <dgm:cxn modelId="{BCDCCC75-E5D0-4A64-AEBA-2D9D7448B7DD}" type="presParOf" srcId="{8D271D3C-3841-4132-9365-FFA6864CD539}" destId="{477B57E6-95F2-4330-B967-33EC6464062E}" srcOrd="1" destOrd="0" presId="urn:microsoft.com/office/officeart/2005/8/layout/list1"/>
    <dgm:cxn modelId="{B3138EC9-97BE-45F3-AD51-D0AADBD5BEDC}" type="presParOf" srcId="{8D271D3C-3841-4132-9365-FFA6864CD539}" destId="{C9E4FAF8-C72F-4042-8D8C-D51861FF558C}" srcOrd="2" destOrd="0" presId="urn:microsoft.com/office/officeart/2005/8/layout/list1"/>
    <dgm:cxn modelId="{80EB59DC-65C3-4C49-8D5D-CF5FAF6704CB}" type="presParOf" srcId="{8D271D3C-3841-4132-9365-FFA6864CD539}" destId="{15FADC15-A2E1-4AC5-B547-D3C7024A0E18}" srcOrd="3" destOrd="0" presId="urn:microsoft.com/office/officeart/2005/8/layout/list1"/>
    <dgm:cxn modelId="{19D0415A-212D-49C6-BA99-5F8FDCAA9D29}" type="presParOf" srcId="{8D271D3C-3841-4132-9365-FFA6864CD539}" destId="{2B26B747-1047-4E89-AB9A-7FBED9515140}" srcOrd="4" destOrd="0" presId="urn:microsoft.com/office/officeart/2005/8/layout/list1"/>
    <dgm:cxn modelId="{CA035AC3-CDD1-487C-A10F-EB0F956398CD}" type="presParOf" srcId="{2B26B747-1047-4E89-AB9A-7FBED9515140}" destId="{72E81129-88CF-426D-96FF-A4C8C1B23009}" srcOrd="0" destOrd="0" presId="urn:microsoft.com/office/officeart/2005/8/layout/list1"/>
    <dgm:cxn modelId="{75D5CD55-9EDE-4C2B-A126-C1A279544073}" type="presParOf" srcId="{2B26B747-1047-4E89-AB9A-7FBED9515140}" destId="{316A2EC4-6309-4AB1-B027-2285D2FDDBDF}" srcOrd="1" destOrd="0" presId="urn:microsoft.com/office/officeart/2005/8/layout/list1"/>
    <dgm:cxn modelId="{630191D3-1496-4D8C-9D3F-3207A1041B42}" type="presParOf" srcId="{8D271D3C-3841-4132-9365-FFA6864CD539}" destId="{AAE05D4E-EC7E-43EF-8D48-711630D79C8A}" srcOrd="5" destOrd="0" presId="urn:microsoft.com/office/officeart/2005/8/layout/list1"/>
    <dgm:cxn modelId="{E09B278B-07E6-40AD-A692-2D53309867EC}" type="presParOf" srcId="{8D271D3C-3841-4132-9365-FFA6864CD539}" destId="{1FF58928-FCD6-49FF-95F2-7E63CFE01F35}" srcOrd="6" destOrd="0" presId="urn:microsoft.com/office/officeart/2005/8/layout/list1"/>
    <dgm:cxn modelId="{1F761B0B-D279-42BE-B350-74D43F0F5CA1}" type="presParOf" srcId="{8D271D3C-3841-4132-9365-FFA6864CD539}" destId="{EDB776AF-C0B6-42B8-89C8-58A438E61180}" srcOrd="7" destOrd="0" presId="urn:microsoft.com/office/officeart/2005/8/layout/list1"/>
    <dgm:cxn modelId="{A8EACC93-D7B9-4ADA-9AF4-B34C61F3DF73}" type="presParOf" srcId="{8D271D3C-3841-4132-9365-FFA6864CD539}" destId="{2E26D4E8-CA7B-4F9A-88CE-D769C1D38906}" srcOrd="8" destOrd="0" presId="urn:microsoft.com/office/officeart/2005/8/layout/list1"/>
    <dgm:cxn modelId="{207736CF-53E5-4E1B-A2B6-BACC9835692E}" type="presParOf" srcId="{2E26D4E8-CA7B-4F9A-88CE-D769C1D38906}" destId="{06B1FB53-CB20-43F6-8815-25F9A4927B64}" srcOrd="0" destOrd="0" presId="urn:microsoft.com/office/officeart/2005/8/layout/list1"/>
    <dgm:cxn modelId="{C561A292-AA7C-4C63-890D-3A829DC70CFB}" type="presParOf" srcId="{2E26D4E8-CA7B-4F9A-88CE-D769C1D38906}" destId="{E0009593-4EF7-4654-9E3A-0357C6BB354D}" srcOrd="1" destOrd="0" presId="urn:microsoft.com/office/officeart/2005/8/layout/list1"/>
    <dgm:cxn modelId="{0D2F7B2E-CFA8-4686-997C-ED95A35C4C91}" type="presParOf" srcId="{8D271D3C-3841-4132-9365-FFA6864CD539}" destId="{36FFC171-2D3C-419C-ACF8-E97F8A1A9620}" srcOrd="9" destOrd="0" presId="urn:microsoft.com/office/officeart/2005/8/layout/list1"/>
    <dgm:cxn modelId="{FB7827E9-C825-4834-BD13-A26590725723}" type="presParOf" srcId="{8D271D3C-3841-4132-9365-FFA6864CD539}" destId="{8ED2DB74-BF5C-43B6-B6B8-9A5B976D6D1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5AB6EF1-E278-4F1E-9E6E-87CE9AE8E00A}" type="doc">
      <dgm:prSet loTypeId="urn:microsoft.com/office/officeart/2005/8/layout/vList2" loCatId="list" qsTypeId="urn:microsoft.com/office/officeart/2005/8/quickstyle/3d3" qsCatId="3D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C99EE9F7-67E7-45F1-BCB3-F091C575E61E}">
      <dgm:prSet/>
      <dgm:spPr/>
      <dgm:t>
        <a:bodyPr/>
        <a:lstStyle/>
        <a:p>
          <a:r>
            <a:rPr lang="en-US"/>
            <a:t>Uma pessoa, duas </a:t>
          </a:r>
          <a:r>
            <a:rPr lang="pt-BR"/>
            <a:t>naturezas</a:t>
          </a:r>
          <a:endParaRPr lang="en-US"/>
        </a:p>
      </dgm:t>
    </dgm:pt>
    <dgm:pt modelId="{974BF222-946E-48C0-BD72-67C40295A3C8}" type="parTrans" cxnId="{C6900A74-3D46-4993-8BA1-EBC6BD456083}">
      <dgm:prSet/>
      <dgm:spPr/>
      <dgm:t>
        <a:bodyPr/>
        <a:lstStyle/>
        <a:p>
          <a:endParaRPr lang="en-US"/>
        </a:p>
      </dgm:t>
    </dgm:pt>
    <dgm:pt modelId="{CA635F34-7736-4B8C-AE22-FDEF511D64C6}" type="sibTrans" cxnId="{C6900A74-3D46-4993-8BA1-EBC6BD456083}">
      <dgm:prSet/>
      <dgm:spPr/>
      <dgm:t>
        <a:bodyPr/>
        <a:lstStyle/>
        <a:p>
          <a:endParaRPr lang="en-US"/>
        </a:p>
      </dgm:t>
    </dgm:pt>
    <dgm:pt modelId="{CCD7A9E4-FCAF-4DC6-A2F6-0FF442A221C5}">
      <dgm:prSet/>
      <dgm:spPr/>
      <dgm:t>
        <a:bodyPr/>
        <a:lstStyle/>
        <a:p>
          <a:r>
            <a:rPr lang="pt-BR"/>
            <a:t>Sem</a:t>
          </a:r>
          <a:r>
            <a:rPr lang="en-US"/>
            <a:t> confusão ou </a:t>
          </a:r>
          <a:r>
            <a:rPr lang="pt-BR"/>
            <a:t>separação</a:t>
          </a:r>
          <a:endParaRPr lang="en-US"/>
        </a:p>
      </dgm:t>
    </dgm:pt>
    <dgm:pt modelId="{8683552F-9E59-4AE0-A6AE-01B71FF08E99}" type="parTrans" cxnId="{E4E20666-E744-4A91-8561-1E5997E6BFE4}">
      <dgm:prSet/>
      <dgm:spPr/>
      <dgm:t>
        <a:bodyPr/>
        <a:lstStyle/>
        <a:p>
          <a:endParaRPr lang="en-US"/>
        </a:p>
      </dgm:t>
    </dgm:pt>
    <dgm:pt modelId="{23E294ED-2710-4703-9700-2B992D8FCAE7}" type="sibTrans" cxnId="{E4E20666-E744-4A91-8561-1E5997E6BFE4}">
      <dgm:prSet/>
      <dgm:spPr/>
      <dgm:t>
        <a:bodyPr/>
        <a:lstStyle/>
        <a:p>
          <a:endParaRPr lang="en-US"/>
        </a:p>
      </dgm:t>
    </dgm:pt>
    <dgm:pt modelId="{4BCAC534-7C30-4BAF-8AF1-CEA63022FAE5}">
      <dgm:prSet/>
      <dgm:spPr/>
      <dgm:t>
        <a:bodyPr/>
        <a:lstStyle/>
        <a:p>
          <a:r>
            <a:rPr lang="pt-BR"/>
            <a:t>Fundamento</a:t>
          </a:r>
          <a:r>
            <a:rPr lang="en-US"/>
            <a:t> da salvação</a:t>
          </a:r>
        </a:p>
      </dgm:t>
    </dgm:pt>
    <dgm:pt modelId="{4E5EFE6D-FA00-4C87-AB7A-C7C1362D0EC5}" type="parTrans" cxnId="{48E79DB0-BCBF-48BB-B7FC-8BF3627B47FB}">
      <dgm:prSet/>
      <dgm:spPr/>
      <dgm:t>
        <a:bodyPr/>
        <a:lstStyle/>
        <a:p>
          <a:endParaRPr lang="en-US"/>
        </a:p>
      </dgm:t>
    </dgm:pt>
    <dgm:pt modelId="{A7D0482C-0C45-49DB-A4A3-51E53FAA7283}" type="sibTrans" cxnId="{48E79DB0-BCBF-48BB-B7FC-8BF3627B47FB}">
      <dgm:prSet/>
      <dgm:spPr/>
      <dgm:t>
        <a:bodyPr/>
        <a:lstStyle/>
        <a:p>
          <a:endParaRPr lang="en-US"/>
        </a:p>
      </dgm:t>
    </dgm:pt>
    <dgm:pt modelId="{6551C03C-3D26-4B37-9DBF-4A8BF7203B76}" type="pres">
      <dgm:prSet presAssocID="{55AB6EF1-E278-4F1E-9E6E-87CE9AE8E00A}" presName="linear" presStyleCnt="0">
        <dgm:presLayoutVars>
          <dgm:animLvl val="lvl"/>
          <dgm:resizeHandles val="exact"/>
        </dgm:presLayoutVars>
      </dgm:prSet>
      <dgm:spPr/>
    </dgm:pt>
    <dgm:pt modelId="{EFA83DCC-4DEF-4CED-990A-822E1800F4A9}" type="pres">
      <dgm:prSet presAssocID="{C99EE9F7-67E7-45F1-BCB3-F091C575E61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8621D48-6136-4B54-97B7-BC1A82164AAD}" type="pres">
      <dgm:prSet presAssocID="{CA635F34-7736-4B8C-AE22-FDEF511D64C6}" presName="spacer" presStyleCnt="0"/>
      <dgm:spPr/>
    </dgm:pt>
    <dgm:pt modelId="{62A61491-BFFD-4ED6-B1B0-1ED94854F50B}" type="pres">
      <dgm:prSet presAssocID="{CCD7A9E4-FCAF-4DC6-A2F6-0FF442A221C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2F67428-BFB0-4F9D-A1C2-872890285514}" type="pres">
      <dgm:prSet presAssocID="{23E294ED-2710-4703-9700-2B992D8FCAE7}" presName="spacer" presStyleCnt="0"/>
      <dgm:spPr/>
    </dgm:pt>
    <dgm:pt modelId="{B112E36A-4C48-4A5B-93E7-EDEE0BA19161}" type="pres">
      <dgm:prSet presAssocID="{4BCAC534-7C30-4BAF-8AF1-CEA63022FAE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EA4312E-DA90-484C-B054-339B6E9E2C40}" type="presOf" srcId="{C99EE9F7-67E7-45F1-BCB3-F091C575E61E}" destId="{EFA83DCC-4DEF-4CED-990A-822E1800F4A9}" srcOrd="0" destOrd="0" presId="urn:microsoft.com/office/officeart/2005/8/layout/vList2"/>
    <dgm:cxn modelId="{E4E20666-E744-4A91-8561-1E5997E6BFE4}" srcId="{55AB6EF1-E278-4F1E-9E6E-87CE9AE8E00A}" destId="{CCD7A9E4-FCAF-4DC6-A2F6-0FF442A221C5}" srcOrd="1" destOrd="0" parTransId="{8683552F-9E59-4AE0-A6AE-01B71FF08E99}" sibTransId="{23E294ED-2710-4703-9700-2B992D8FCAE7}"/>
    <dgm:cxn modelId="{C6900A74-3D46-4993-8BA1-EBC6BD456083}" srcId="{55AB6EF1-E278-4F1E-9E6E-87CE9AE8E00A}" destId="{C99EE9F7-67E7-45F1-BCB3-F091C575E61E}" srcOrd="0" destOrd="0" parTransId="{974BF222-946E-48C0-BD72-67C40295A3C8}" sibTransId="{CA635F34-7736-4B8C-AE22-FDEF511D64C6}"/>
    <dgm:cxn modelId="{48185B91-67AB-4515-B9EE-78EFC23DCBC7}" type="presOf" srcId="{4BCAC534-7C30-4BAF-8AF1-CEA63022FAE5}" destId="{B112E36A-4C48-4A5B-93E7-EDEE0BA19161}" srcOrd="0" destOrd="0" presId="urn:microsoft.com/office/officeart/2005/8/layout/vList2"/>
    <dgm:cxn modelId="{D234AB9D-88CE-4E7D-9E7F-A069B9BF3DA4}" type="presOf" srcId="{55AB6EF1-E278-4F1E-9E6E-87CE9AE8E00A}" destId="{6551C03C-3D26-4B37-9DBF-4A8BF7203B76}" srcOrd="0" destOrd="0" presId="urn:microsoft.com/office/officeart/2005/8/layout/vList2"/>
    <dgm:cxn modelId="{48E79DB0-BCBF-48BB-B7FC-8BF3627B47FB}" srcId="{55AB6EF1-E278-4F1E-9E6E-87CE9AE8E00A}" destId="{4BCAC534-7C30-4BAF-8AF1-CEA63022FAE5}" srcOrd="2" destOrd="0" parTransId="{4E5EFE6D-FA00-4C87-AB7A-C7C1362D0EC5}" sibTransId="{A7D0482C-0C45-49DB-A4A3-51E53FAA7283}"/>
    <dgm:cxn modelId="{EAFFD5EA-079D-4EC6-A9C8-79C6418942B3}" type="presOf" srcId="{CCD7A9E4-FCAF-4DC6-A2F6-0FF442A221C5}" destId="{62A61491-BFFD-4ED6-B1B0-1ED94854F50B}" srcOrd="0" destOrd="0" presId="urn:microsoft.com/office/officeart/2005/8/layout/vList2"/>
    <dgm:cxn modelId="{B17B3526-B772-4406-A7F7-E2E76EFCDCE8}" type="presParOf" srcId="{6551C03C-3D26-4B37-9DBF-4A8BF7203B76}" destId="{EFA83DCC-4DEF-4CED-990A-822E1800F4A9}" srcOrd="0" destOrd="0" presId="urn:microsoft.com/office/officeart/2005/8/layout/vList2"/>
    <dgm:cxn modelId="{A2524D47-891C-4056-8F76-1A6E1CCD5DED}" type="presParOf" srcId="{6551C03C-3D26-4B37-9DBF-4A8BF7203B76}" destId="{98621D48-6136-4B54-97B7-BC1A82164AAD}" srcOrd="1" destOrd="0" presId="urn:microsoft.com/office/officeart/2005/8/layout/vList2"/>
    <dgm:cxn modelId="{DD0B1F75-68C5-49E5-B268-2712382461B9}" type="presParOf" srcId="{6551C03C-3D26-4B37-9DBF-4A8BF7203B76}" destId="{62A61491-BFFD-4ED6-B1B0-1ED94854F50B}" srcOrd="2" destOrd="0" presId="urn:microsoft.com/office/officeart/2005/8/layout/vList2"/>
    <dgm:cxn modelId="{DA228FD8-5A51-42B1-8074-2F21E2FD2363}" type="presParOf" srcId="{6551C03C-3D26-4B37-9DBF-4A8BF7203B76}" destId="{E2F67428-BFB0-4F9D-A1C2-872890285514}" srcOrd="3" destOrd="0" presId="urn:microsoft.com/office/officeart/2005/8/layout/vList2"/>
    <dgm:cxn modelId="{82EFB196-326F-4A72-8B8F-E3291AD9A1D7}" type="presParOf" srcId="{6551C03C-3D26-4B37-9DBF-4A8BF7203B76}" destId="{B112E36A-4C48-4A5B-93E7-EDEE0BA1916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002A1EF-FBFE-4F6A-8F3A-C79576B4F2E0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8CDDB1A-70D9-4BAF-92D3-74FD20C57DDD}">
      <dgm:prSet/>
      <dgm:spPr/>
      <dgm:t>
        <a:bodyPr/>
        <a:lstStyle/>
        <a:p>
          <a:r>
            <a:rPr lang="en-US"/>
            <a:t>Obediência </a:t>
          </a:r>
          <a:r>
            <a:rPr lang="pt-BR"/>
            <a:t>ativa</a:t>
          </a:r>
          <a:endParaRPr lang="en-US"/>
        </a:p>
      </dgm:t>
    </dgm:pt>
    <dgm:pt modelId="{2CCBB607-CC45-45CB-B998-4361FEBD7266}" type="parTrans" cxnId="{82ED83D4-E0D0-491D-8478-79740534148A}">
      <dgm:prSet/>
      <dgm:spPr/>
      <dgm:t>
        <a:bodyPr/>
        <a:lstStyle/>
        <a:p>
          <a:endParaRPr lang="en-US"/>
        </a:p>
      </dgm:t>
    </dgm:pt>
    <dgm:pt modelId="{C4D14C7E-2508-4206-BCAC-D2179D2EC6C7}" type="sibTrans" cxnId="{82ED83D4-E0D0-491D-8478-79740534148A}">
      <dgm:prSet/>
      <dgm:spPr/>
      <dgm:t>
        <a:bodyPr/>
        <a:lstStyle/>
        <a:p>
          <a:endParaRPr lang="en-US"/>
        </a:p>
      </dgm:t>
    </dgm:pt>
    <dgm:pt modelId="{060FC925-EBCC-44FD-B3A7-13D233BD4294}">
      <dgm:prSet/>
      <dgm:spPr/>
      <dgm:t>
        <a:bodyPr/>
        <a:lstStyle/>
        <a:p>
          <a:r>
            <a:rPr lang="pt-BR"/>
            <a:t>Obediência</a:t>
          </a:r>
          <a:r>
            <a:rPr lang="en-US"/>
            <a:t> </a:t>
          </a:r>
          <a:r>
            <a:rPr lang="pt-BR"/>
            <a:t>passiva</a:t>
          </a:r>
          <a:endParaRPr lang="en-US"/>
        </a:p>
      </dgm:t>
    </dgm:pt>
    <dgm:pt modelId="{8C413B3F-19B8-4796-8D50-6E76CC2416C7}" type="parTrans" cxnId="{BE863DAD-C379-4B56-9330-CCCDD8D5F85E}">
      <dgm:prSet/>
      <dgm:spPr/>
      <dgm:t>
        <a:bodyPr/>
        <a:lstStyle/>
        <a:p>
          <a:endParaRPr lang="en-US"/>
        </a:p>
      </dgm:t>
    </dgm:pt>
    <dgm:pt modelId="{0DEA0495-3B10-4E6F-AF95-5CAADE35133D}" type="sibTrans" cxnId="{BE863DAD-C379-4B56-9330-CCCDD8D5F85E}">
      <dgm:prSet/>
      <dgm:spPr/>
      <dgm:t>
        <a:bodyPr/>
        <a:lstStyle/>
        <a:p>
          <a:endParaRPr lang="en-US"/>
        </a:p>
      </dgm:t>
    </dgm:pt>
    <dgm:pt modelId="{EFF18C42-8EF4-491F-8836-43F13EC59AB5}">
      <dgm:prSet/>
      <dgm:spPr/>
      <dgm:t>
        <a:bodyPr/>
        <a:lstStyle/>
        <a:p>
          <a:r>
            <a:rPr lang="pt-BR"/>
            <a:t>Romanos</a:t>
          </a:r>
          <a:r>
            <a:rPr lang="en-US"/>
            <a:t> 5.19</a:t>
          </a:r>
        </a:p>
      </dgm:t>
    </dgm:pt>
    <dgm:pt modelId="{3F6F1B7E-F3B2-42B1-925A-B04B645128F3}" type="parTrans" cxnId="{F02B227B-D9F8-402A-AEAB-720940E6401C}">
      <dgm:prSet/>
      <dgm:spPr/>
      <dgm:t>
        <a:bodyPr/>
        <a:lstStyle/>
        <a:p>
          <a:endParaRPr lang="en-US"/>
        </a:p>
      </dgm:t>
    </dgm:pt>
    <dgm:pt modelId="{C1031268-32B6-4369-8E0B-92298221DF1E}" type="sibTrans" cxnId="{F02B227B-D9F8-402A-AEAB-720940E6401C}">
      <dgm:prSet/>
      <dgm:spPr/>
      <dgm:t>
        <a:bodyPr/>
        <a:lstStyle/>
        <a:p>
          <a:endParaRPr lang="en-US"/>
        </a:p>
      </dgm:t>
    </dgm:pt>
    <dgm:pt modelId="{81C36640-0D0F-4E9F-823B-850B780C3F2A}" type="pres">
      <dgm:prSet presAssocID="{9002A1EF-FBFE-4F6A-8F3A-C79576B4F2E0}" presName="linear" presStyleCnt="0">
        <dgm:presLayoutVars>
          <dgm:animLvl val="lvl"/>
          <dgm:resizeHandles val="exact"/>
        </dgm:presLayoutVars>
      </dgm:prSet>
      <dgm:spPr/>
    </dgm:pt>
    <dgm:pt modelId="{6751856A-0AEA-4884-8C1C-79A94D4A8605}" type="pres">
      <dgm:prSet presAssocID="{08CDDB1A-70D9-4BAF-92D3-74FD20C57DD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1749C17-3C13-47B2-B2F0-FCE0B10FC7E2}" type="pres">
      <dgm:prSet presAssocID="{C4D14C7E-2508-4206-BCAC-D2179D2EC6C7}" presName="spacer" presStyleCnt="0"/>
      <dgm:spPr/>
    </dgm:pt>
    <dgm:pt modelId="{7A71E6EB-B852-43E5-8884-E550E9077CA5}" type="pres">
      <dgm:prSet presAssocID="{060FC925-EBCC-44FD-B3A7-13D233BD429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9EF3032-52B1-496A-8696-B35E82844FEC}" type="pres">
      <dgm:prSet presAssocID="{0DEA0495-3B10-4E6F-AF95-5CAADE35133D}" presName="spacer" presStyleCnt="0"/>
      <dgm:spPr/>
    </dgm:pt>
    <dgm:pt modelId="{79D6128C-8CB6-4E19-A124-327E99C6CBD2}" type="pres">
      <dgm:prSet presAssocID="{EFF18C42-8EF4-491F-8836-43F13EC59AB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F06000F-DEC3-4679-A48F-C2C0C4CF6C68}" type="presOf" srcId="{08CDDB1A-70D9-4BAF-92D3-74FD20C57DDD}" destId="{6751856A-0AEA-4884-8C1C-79A94D4A8605}" srcOrd="0" destOrd="0" presId="urn:microsoft.com/office/officeart/2005/8/layout/vList2"/>
    <dgm:cxn modelId="{34F75679-BA50-4B3E-BBF4-FD6D05F30F85}" type="presOf" srcId="{060FC925-EBCC-44FD-B3A7-13D233BD4294}" destId="{7A71E6EB-B852-43E5-8884-E550E9077CA5}" srcOrd="0" destOrd="0" presId="urn:microsoft.com/office/officeart/2005/8/layout/vList2"/>
    <dgm:cxn modelId="{F02B227B-D9F8-402A-AEAB-720940E6401C}" srcId="{9002A1EF-FBFE-4F6A-8F3A-C79576B4F2E0}" destId="{EFF18C42-8EF4-491F-8836-43F13EC59AB5}" srcOrd="2" destOrd="0" parTransId="{3F6F1B7E-F3B2-42B1-925A-B04B645128F3}" sibTransId="{C1031268-32B6-4369-8E0B-92298221DF1E}"/>
    <dgm:cxn modelId="{BE863DAD-C379-4B56-9330-CCCDD8D5F85E}" srcId="{9002A1EF-FBFE-4F6A-8F3A-C79576B4F2E0}" destId="{060FC925-EBCC-44FD-B3A7-13D233BD4294}" srcOrd="1" destOrd="0" parTransId="{8C413B3F-19B8-4796-8D50-6E76CC2416C7}" sibTransId="{0DEA0495-3B10-4E6F-AF95-5CAADE35133D}"/>
    <dgm:cxn modelId="{1A0D81C5-CF13-4416-A038-470F5D1B4DED}" type="presOf" srcId="{9002A1EF-FBFE-4F6A-8F3A-C79576B4F2E0}" destId="{81C36640-0D0F-4E9F-823B-850B780C3F2A}" srcOrd="0" destOrd="0" presId="urn:microsoft.com/office/officeart/2005/8/layout/vList2"/>
    <dgm:cxn modelId="{82ED83D4-E0D0-491D-8478-79740534148A}" srcId="{9002A1EF-FBFE-4F6A-8F3A-C79576B4F2E0}" destId="{08CDDB1A-70D9-4BAF-92D3-74FD20C57DDD}" srcOrd="0" destOrd="0" parTransId="{2CCBB607-CC45-45CB-B998-4361FEBD7266}" sibTransId="{C4D14C7E-2508-4206-BCAC-D2179D2EC6C7}"/>
    <dgm:cxn modelId="{42D091F8-4791-4D65-B9BF-6C0E9C97712A}" type="presOf" srcId="{EFF18C42-8EF4-491F-8836-43F13EC59AB5}" destId="{79D6128C-8CB6-4E19-A124-327E99C6CBD2}" srcOrd="0" destOrd="0" presId="urn:microsoft.com/office/officeart/2005/8/layout/vList2"/>
    <dgm:cxn modelId="{9185B95E-4973-426A-87A2-625195F4079A}" type="presParOf" srcId="{81C36640-0D0F-4E9F-823B-850B780C3F2A}" destId="{6751856A-0AEA-4884-8C1C-79A94D4A8605}" srcOrd="0" destOrd="0" presId="urn:microsoft.com/office/officeart/2005/8/layout/vList2"/>
    <dgm:cxn modelId="{190FBA54-A16D-43C0-9D0F-EB65844948F8}" type="presParOf" srcId="{81C36640-0D0F-4E9F-823B-850B780C3F2A}" destId="{A1749C17-3C13-47B2-B2F0-FCE0B10FC7E2}" srcOrd="1" destOrd="0" presId="urn:microsoft.com/office/officeart/2005/8/layout/vList2"/>
    <dgm:cxn modelId="{4D7094F2-B0DC-48B1-AD08-A79A7F6AA799}" type="presParOf" srcId="{81C36640-0D0F-4E9F-823B-850B780C3F2A}" destId="{7A71E6EB-B852-43E5-8884-E550E9077CA5}" srcOrd="2" destOrd="0" presId="urn:microsoft.com/office/officeart/2005/8/layout/vList2"/>
    <dgm:cxn modelId="{AB05B5CE-0ECC-4FA0-8B25-7B84C2026694}" type="presParOf" srcId="{81C36640-0D0F-4E9F-823B-850B780C3F2A}" destId="{29EF3032-52B1-496A-8696-B35E82844FEC}" srcOrd="3" destOrd="0" presId="urn:microsoft.com/office/officeart/2005/8/layout/vList2"/>
    <dgm:cxn modelId="{ED120784-FF25-4227-B2F9-AC4E00CC20C5}" type="presParOf" srcId="{81C36640-0D0F-4E9F-823B-850B780C3F2A}" destId="{79D6128C-8CB6-4E19-A124-327E99C6CBD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1EAF67B-630A-4562-9318-2C08BEC1987F}" type="doc">
      <dgm:prSet loTypeId="urn:microsoft.com/office/officeart/2005/8/layout/default" loCatId="list" qsTypeId="urn:microsoft.com/office/officeart/2005/8/quickstyle/3d3" qsCatId="3D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9BE1F2E-4CEE-4829-AE33-2BAB3668FF3C}">
      <dgm:prSet/>
      <dgm:spPr/>
      <dgm:t>
        <a:bodyPr/>
        <a:lstStyle/>
        <a:p>
          <a:r>
            <a:rPr lang="pt-BR"/>
            <a:t>Huiothesía</a:t>
          </a:r>
          <a:endParaRPr lang="en-US"/>
        </a:p>
      </dgm:t>
    </dgm:pt>
    <dgm:pt modelId="{2C5910E8-08CC-49E3-8E2C-F6C70FC88201}" type="parTrans" cxnId="{380D2B71-CED2-4455-B129-94A23BC12626}">
      <dgm:prSet/>
      <dgm:spPr/>
      <dgm:t>
        <a:bodyPr/>
        <a:lstStyle/>
        <a:p>
          <a:endParaRPr lang="en-US"/>
        </a:p>
      </dgm:t>
    </dgm:pt>
    <dgm:pt modelId="{44147753-E3F5-4CB4-9F94-3935FF987B07}" type="sibTrans" cxnId="{380D2B71-CED2-4455-B129-94A23BC12626}">
      <dgm:prSet/>
      <dgm:spPr/>
      <dgm:t>
        <a:bodyPr/>
        <a:lstStyle/>
        <a:p>
          <a:endParaRPr lang="en-US"/>
        </a:p>
      </dgm:t>
    </dgm:pt>
    <dgm:pt modelId="{3AC52221-48D6-42C1-A9D3-D35B4AC909DC}">
      <dgm:prSet/>
      <dgm:spPr/>
      <dgm:t>
        <a:bodyPr/>
        <a:lstStyle/>
        <a:p>
          <a:r>
            <a:rPr lang="pt-BR"/>
            <a:t>Novo</a:t>
          </a:r>
          <a:r>
            <a:rPr lang="en-US"/>
            <a:t> status e </a:t>
          </a:r>
          <a:r>
            <a:rPr lang="pt-BR"/>
            <a:t>herança</a:t>
          </a:r>
          <a:endParaRPr lang="en-US"/>
        </a:p>
      </dgm:t>
    </dgm:pt>
    <dgm:pt modelId="{9D5731C4-E3F1-4F0A-ACB6-7C67C3676D33}" type="parTrans" cxnId="{75139F12-C799-44FE-9C91-7A71085B4AEE}">
      <dgm:prSet/>
      <dgm:spPr/>
      <dgm:t>
        <a:bodyPr/>
        <a:lstStyle/>
        <a:p>
          <a:endParaRPr lang="en-US"/>
        </a:p>
      </dgm:t>
    </dgm:pt>
    <dgm:pt modelId="{C338339E-05CE-41F9-BD5F-79EB1723FD0C}" type="sibTrans" cxnId="{75139F12-C799-44FE-9C91-7A71085B4AEE}">
      <dgm:prSet/>
      <dgm:spPr/>
      <dgm:t>
        <a:bodyPr/>
        <a:lstStyle/>
        <a:p>
          <a:endParaRPr lang="en-US"/>
        </a:p>
      </dgm:t>
    </dgm:pt>
    <dgm:pt modelId="{8E2DDA40-3F23-4415-9735-A8F8329A9FA5}">
      <dgm:prSet/>
      <dgm:spPr/>
      <dgm:t>
        <a:bodyPr/>
        <a:lstStyle/>
        <a:p>
          <a:r>
            <a:rPr lang="pt-BR"/>
            <a:t>Filhos</a:t>
          </a:r>
          <a:r>
            <a:rPr lang="en-US"/>
            <a:t> por graça</a:t>
          </a:r>
        </a:p>
      </dgm:t>
    </dgm:pt>
    <dgm:pt modelId="{77BCA6F1-0260-4857-9211-E9D406E2CB32}" type="parTrans" cxnId="{1C02BAF1-457C-4C7E-8E30-DA883420F540}">
      <dgm:prSet/>
      <dgm:spPr/>
      <dgm:t>
        <a:bodyPr/>
        <a:lstStyle/>
        <a:p>
          <a:endParaRPr lang="en-US"/>
        </a:p>
      </dgm:t>
    </dgm:pt>
    <dgm:pt modelId="{726D8D73-EA21-44D7-8E6F-EBEF70AE8C6D}" type="sibTrans" cxnId="{1C02BAF1-457C-4C7E-8E30-DA883420F540}">
      <dgm:prSet/>
      <dgm:spPr/>
      <dgm:t>
        <a:bodyPr/>
        <a:lstStyle/>
        <a:p>
          <a:endParaRPr lang="en-US"/>
        </a:p>
      </dgm:t>
    </dgm:pt>
    <dgm:pt modelId="{6263C14F-A0F8-4AA6-A0B0-9DA249153F08}" type="pres">
      <dgm:prSet presAssocID="{B1EAF67B-630A-4562-9318-2C08BEC1987F}" presName="diagram" presStyleCnt="0">
        <dgm:presLayoutVars>
          <dgm:dir/>
          <dgm:resizeHandles val="exact"/>
        </dgm:presLayoutVars>
      </dgm:prSet>
      <dgm:spPr/>
    </dgm:pt>
    <dgm:pt modelId="{B49100FB-E704-4345-B7F4-148E0A9980FC}" type="pres">
      <dgm:prSet presAssocID="{E9BE1F2E-4CEE-4829-AE33-2BAB3668FF3C}" presName="node" presStyleLbl="node1" presStyleIdx="0" presStyleCnt="3">
        <dgm:presLayoutVars>
          <dgm:bulletEnabled val="1"/>
        </dgm:presLayoutVars>
      </dgm:prSet>
      <dgm:spPr/>
    </dgm:pt>
    <dgm:pt modelId="{CA13887E-E9A8-4817-B144-723E6F13ADD1}" type="pres">
      <dgm:prSet presAssocID="{44147753-E3F5-4CB4-9F94-3935FF987B07}" presName="sibTrans" presStyleCnt="0"/>
      <dgm:spPr/>
    </dgm:pt>
    <dgm:pt modelId="{3492723D-7363-40C6-9AB9-2715E723769C}" type="pres">
      <dgm:prSet presAssocID="{3AC52221-48D6-42C1-A9D3-D35B4AC909DC}" presName="node" presStyleLbl="node1" presStyleIdx="1" presStyleCnt="3">
        <dgm:presLayoutVars>
          <dgm:bulletEnabled val="1"/>
        </dgm:presLayoutVars>
      </dgm:prSet>
      <dgm:spPr/>
    </dgm:pt>
    <dgm:pt modelId="{ED87CAB5-C127-477C-B6F1-D963E2ED530E}" type="pres">
      <dgm:prSet presAssocID="{C338339E-05CE-41F9-BD5F-79EB1723FD0C}" presName="sibTrans" presStyleCnt="0"/>
      <dgm:spPr/>
    </dgm:pt>
    <dgm:pt modelId="{900CE25C-3874-4AD2-9E7E-EF917097B353}" type="pres">
      <dgm:prSet presAssocID="{8E2DDA40-3F23-4415-9735-A8F8329A9FA5}" presName="node" presStyleLbl="node1" presStyleIdx="2" presStyleCnt="3">
        <dgm:presLayoutVars>
          <dgm:bulletEnabled val="1"/>
        </dgm:presLayoutVars>
      </dgm:prSet>
      <dgm:spPr/>
    </dgm:pt>
  </dgm:ptLst>
  <dgm:cxnLst>
    <dgm:cxn modelId="{11D3BA07-CDCE-4094-BF23-A3A2E7273242}" type="presOf" srcId="{3AC52221-48D6-42C1-A9D3-D35B4AC909DC}" destId="{3492723D-7363-40C6-9AB9-2715E723769C}" srcOrd="0" destOrd="0" presId="urn:microsoft.com/office/officeart/2005/8/layout/default"/>
    <dgm:cxn modelId="{75139F12-C799-44FE-9C91-7A71085B4AEE}" srcId="{B1EAF67B-630A-4562-9318-2C08BEC1987F}" destId="{3AC52221-48D6-42C1-A9D3-D35B4AC909DC}" srcOrd="1" destOrd="0" parTransId="{9D5731C4-E3F1-4F0A-ACB6-7C67C3676D33}" sibTransId="{C338339E-05CE-41F9-BD5F-79EB1723FD0C}"/>
    <dgm:cxn modelId="{380D2B71-CED2-4455-B129-94A23BC12626}" srcId="{B1EAF67B-630A-4562-9318-2C08BEC1987F}" destId="{E9BE1F2E-4CEE-4829-AE33-2BAB3668FF3C}" srcOrd="0" destOrd="0" parTransId="{2C5910E8-08CC-49E3-8E2C-F6C70FC88201}" sibTransId="{44147753-E3F5-4CB4-9F94-3935FF987B07}"/>
    <dgm:cxn modelId="{A4F594D1-BB6A-48CC-9EA5-D2C25D23067C}" type="presOf" srcId="{E9BE1F2E-4CEE-4829-AE33-2BAB3668FF3C}" destId="{B49100FB-E704-4345-B7F4-148E0A9980FC}" srcOrd="0" destOrd="0" presId="urn:microsoft.com/office/officeart/2005/8/layout/default"/>
    <dgm:cxn modelId="{F0FFB9D1-D1B8-449A-807F-19AEE51838D3}" type="presOf" srcId="{8E2DDA40-3F23-4415-9735-A8F8329A9FA5}" destId="{900CE25C-3874-4AD2-9E7E-EF917097B353}" srcOrd="0" destOrd="0" presId="urn:microsoft.com/office/officeart/2005/8/layout/default"/>
    <dgm:cxn modelId="{9D01AEE1-2E0C-4B8E-A3F4-1840F58BC983}" type="presOf" srcId="{B1EAF67B-630A-4562-9318-2C08BEC1987F}" destId="{6263C14F-A0F8-4AA6-A0B0-9DA249153F08}" srcOrd="0" destOrd="0" presId="urn:microsoft.com/office/officeart/2005/8/layout/default"/>
    <dgm:cxn modelId="{1C02BAF1-457C-4C7E-8E30-DA883420F540}" srcId="{B1EAF67B-630A-4562-9318-2C08BEC1987F}" destId="{8E2DDA40-3F23-4415-9735-A8F8329A9FA5}" srcOrd="2" destOrd="0" parTransId="{77BCA6F1-0260-4857-9211-E9D406E2CB32}" sibTransId="{726D8D73-EA21-44D7-8E6F-EBEF70AE8C6D}"/>
    <dgm:cxn modelId="{F880C034-46E4-47F0-9D0A-833F593AC0DD}" type="presParOf" srcId="{6263C14F-A0F8-4AA6-A0B0-9DA249153F08}" destId="{B49100FB-E704-4345-B7F4-148E0A9980FC}" srcOrd="0" destOrd="0" presId="urn:microsoft.com/office/officeart/2005/8/layout/default"/>
    <dgm:cxn modelId="{0D53F713-911F-484F-9216-889033ABB167}" type="presParOf" srcId="{6263C14F-A0F8-4AA6-A0B0-9DA249153F08}" destId="{CA13887E-E9A8-4817-B144-723E6F13ADD1}" srcOrd="1" destOrd="0" presId="urn:microsoft.com/office/officeart/2005/8/layout/default"/>
    <dgm:cxn modelId="{01FFF415-EB07-4945-803E-87592CE506D0}" type="presParOf" srcId="{6263C14F-A0F8-4AA6-A0B0-9DA249153F08}" destId="{3492723D-7363-40C6-9AB9-2715E723769C}" srcOrd="2" destOrd="0" presId="urn:microsoft.com/office/officeart/2005/8/layout/default"/>
    <dgm:cxn modelId="{5E947130-D973-4236-82E8-316FA0C46E78}" type="presParOf" srcId="{6263C14F-A0F8-4AA6-A0B0-9DA249153F08}" destId="{ED87CAB5-C127-477C-B6F1-D963E2ED530E}" srcOrd="3" destOrd="0" presId="urn:microsoft.com/office/officeart/2005/8/layout/default"/>
    <dgm:cxn modelId="{87A190FF-BA2D-4D64-9F19-9D27B025673C}" type="presParOf" srcId="{6263C14F-A0F8-4AA6-A0B0-9DA249153F08}" destId="{900CE25C-3874-4AD2-9E7E-EF917097B353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E205DF0-3A47-4D79-BD60-66B09D89634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E66FFFC-FEEF-403E-B08D-1526B91DD470}">
      <dgm:prSet/>
      <dgm:spPr/>
      <dgm:t>
        <a:bodyPr/>
        <a:lstStyle/>
        <a:p>
          <a:r>
            <a:rPr lang="en-US"/>
            <a:t>Gálatas </a:t>
          </a:r>
          <a:r>
            <a:rPr lang="pt-BR"/>
            <a:t>4.6</a:t>
          </a:r>
          <a:endParaRPr lang="en-US"/>
        </a:p>
      </dgm:t>
    </dgm:pt>
    <dgm:pt modelId="{62EAEFA5-6312-4C91-84C6-AB5530EA5F1C}" type="parTrans" cxnId="{64B63716-03C8-4121-A479-0B67F8F0BB40}">
      <dgm:prSet/>
      <dgm:spPr/>
      <dgm:t>
        <a:bodyPr/>
        <a:lstStyle/>
        <a:p>
          <a:endParaRPr lang="en-US"/>
        </a:p>
      </dgm:t>
    </dgm:pt>
    <dgm:pt modelId="{03D03501-A866-4A10-A608-B39AB2CFD761}" type="sibTrans" cxnId="{64B63716-03C8-4121-A479-0B67F8F0BB40}">
      <dgm:prSet/>
      <dgm:spPr/>
      <dgm:t>
        <a:bodyPr/>
        <a:lstStyle/>
        <a:p>
          <a:endParaRPr lang="en-US"/>
        </a:p>
      </dgm:t>
    </dgm:pt>
    <dgm:pt modelId="{E54D797C-4259-422C-92C7-170057E8E97F}">
      <dgm:prSet/>
      <dgm:spPr/>
      <dgm:t>
        <a:bodyPr/>
        <a:lstStyle/>
        <a:p>
          <a:r>
            <a:rPr lang="pt-BR"/>
            <a:t>Clamor</a:t>
          </a:r>
          <a:r>
            <a:rPr lang="en-US"/>
            <a:t>: Aba, </a:t>
          </a:r>
          <a:r>
            <a:rPr lang="pt-BR"/>
            <a:t>Pai</a:t>
          </a:r>
          <a:endParaRPr lang="en-US"/>
        </a:p>
      </dgm:t>
    </dgm:pt>
    <dgm:pt modelId="{5543640C-9390-4D8E-9EE1-C82D0EFB8921}" type="parTrans" cxnId="{60F5E720-BC83-4883-A900-890E71F160B3}">
      <dgm:prSet/>
      <dgm:spPr/>
      <dgm:t>
        <a:bodyPr/>
        <a:lstStyle/>
        <a:p>
          <a:endParaRPr lang="en-US"/>
        </a:p>
      </dgm:t>
    </dgm:pt>
    <dgm:pt modelId="{8C308052-0495-4F87-80AE-9C2124C2F67C}" type="sibTrans" cxnId="{60F5E720-BC83-4883-A900-890E71F160B3}">
      <dgm:prSet/>
      <dgm:spPr/>
      <dgm:t>
        <a:bodyPr/>
        <a:lstStyle/>
        <a:p>
          <a:endParaRPr lang="en-US"/>
        </a:p>
      </dgm:t>
    </dgm:pt>
    <dgm:pt modelId="{D60EB6D8-202E-4712-8F34-024717A1E4E2}">
      <dgm:prSet/>
      <dgm:spPr/>
      <dgm:t>
        <a:bodyPr/>
        <a:lstStyle/>
        <a:p>
          <a:r>
            <a:rPr lang="pt-BR"/>
            <a:t>Aplicação</a:t>
          </a:r>
          <a:r>
            <a:rPr lang="en-US"/>
            <a:t> da redenção</a:t>
          </a:r>
        </a:p>
      </dgm:t>
    </dgm:pt>
    <dgm:pt modelId="{D6FD6274-8C67-4055-943F-B6D81AA2F1B5}" type="parTrans" cxnId="{79D2E858-EA36-4792-97EB-C8927E0F4A6C}">
      <dgm:prSet/>
      <dgm:spPr/>
      <dgm:t>
        <a:bodyPr/>
        <a:lstStyle/>
        <a:p>
          <a:endParaRPr lang="en-US"/>
        </a:p>
      </dgm:t>
    </dgm:pt>
    <dgm:pt modelId="{B6E49169-02E7-42CF-8ED7-982B4350D780}" type="sibTrans" cxnId="{79D2E858-EA36-4792-97EB-C8927E0F4A6C}">
      <dgm:prSet/>
      <dgm:spPr/>
      <dgm:t>
        <a:bodyPr/>
        <a:lstStyle/>
        <a:p>
          <a:endParaRPr lang="en-US"/>
        </a:p>
      </dgm:t>
    </dgm:pt>
    <dgm:pt modelId="{9CF5C183-DFE3-477A-B692-FF160E39611B}" type="pres">
      <dgm:prSet presAssocID="{BE205DF0-3A47-4D79-BD60-66B09D896342}" presName="vert0" presStyleCnt="0">
        <dgm:presLayoutVars>
          <dgm:dir/>
          <dgm:animOne val="branch"/>
          <dgm:animLvl val="lvl"/>
        </dgm:presLayoutVars>
      </dgm:prSet>
      <dgm:spPr/>
    </dgm:pt>
    <dgm:pt modelId="{5A73753E-474F-4B2B-978A-81D58BA3C360}" type="pres">
      <dgm:prSet presAssocID="{6E66FFFC-FEEF-403E-B08D-1526B91DD470}" presName="thickLine" presStyleLbl="alignNode1" presStyleIdx="0" presStyleCnt="3"/>
      <dgm:spPr/>
    </dgm:pt>
    <dgm:pt modelId="{0159F54E-5587-441A-AFD4-ADFF3946D0FF}" type="pres">
      <dgm:prSet presAssocID="{6E66FFFC-FEEF-403E-B08D-1526B91DD470}" presName="horz1" presStyleCnt="0"/>
      <dgm:spPr/>
    </dgm:pt>
    <dgm:pt modelId="{7035BC36-F462-41FB-97D0-F4D8A3795603}" type="pres">
      <dgm:prSet presAssocID="{6E66FFFC-FEEF-403E-B08D-1526B91DD470}" presName="tx1" presStyleLbl="revTx" presStyleIdx="0" presStyleCnt="3"/>
      <dgm:spPr/>
    </dgm:pt>
    <dgm:pt modelId="{FF117CAB-3889-4F8D-B740-7F507FCDC58D}" type="pres">
      <dgm:prSet presAssocID="{6E66FFFC-FEEF-403E-B08D-1526B91DD470}" presName="vert1" presStyleCnt="0"/>
      <dgm:spPr/>
    </dgm:pt>
    <dgm:pt modelId="{D1473FAE-FD4D-4AF6-984F-7AD4A13AB620}" type="pres">
      <dgm:prSet presAssocID="{E54D797C-4259-422C-92C7-170057E8E97F}" presName="thickLine" presStyleLbl="alignNode1" presStyleIdx="1" presStyleCnt="3"/>
      <dgm:spPr/>
    </dgm:pt>
    <dgm:pt modelId="{F952EBF5-C3B0-409C-A116-08830A63C9FE}" type="pres">
      <dgm:prSet presAssocID="{E54D797C-4259-422C-92C7-170057E8E97F}" presName="horz1" presStyleCnt="0"/>
      <dgm:spPr/>
    </dgm:pt>
    <dgm:pt modelId="{A0292351-1051-497C-815B-FA8C4547E57E}" type="pres">
      <dgm:prSet presAssocID="{E54D797C-4259-422C-92C7-170057E8E97F}" presName="tx1" presStyleLbl="revTx" presStyleIdx="1" presStyleCnt="3"/>
      <dgm:spPr/>
    </dgm:pt>
    <dgm:pt modelId="{39761B20-5C99-4072-949A-9C22E7DFE794}" type="pres">
      <dgm:prSet presAssocID="{E54D797C-4259-422C-92C7-170057E8E97F}" presName="vert1" presStyleCnt="0"/>
      <dgm:spPr/>
    </dgm:pt>
    <dgm:pt modelId="{4D835BB9-2B28-43F4-9E76-22723D235EBF}" type="pres">
      <dgm:prSet presAssocID="{D60EB6D8-202E-4712-8F34-024717A1E4E2}" presName="thickLine" presStyleLbl="alignNode1" presStyleIdx="2" presStyleCnt="3"/>
      <dgm:spPr/>
    </dgm:pt>
    <dgm:pt modelId="{1CCB4853-B1F5-4415-B1DE-0336DE9898B0}" type="pres">
      <dgm:prSet presAssocID="{D60EB6D8-202E-4712-8F34-024717A1E4E2}" presName="horz1" presStyleCnt="0"/>
      <dgm:spPr/>
    </dgm:pt>
    <dgm:pt modelId="{7A98BDD8-C695-4C52-A6A1-28EB01CB8131}" type="pres">
      <dgm:prSet presAssocID="{D60EB6D8-202E-4712-8F34-024717A1E4E2}" presName="tx1" presStyleLbl="revTx" presStyleIdx="2" presStyleCnt="3"/>
      <dgm:spPr/>
    </dgm:pt>
    <dgm:pt modelId="{154C4B06-CAE0-4253-8D6B-9F0D49EA78BB}" type="pres">
      <dgm:prSet presAssocID="{D60EB6D8-202E-4712-8F34-024717A1E4E2}" presName="vert1" presStyleCnt="0"/>
      <dgm:spPr/>
    </dgm:pt>
  </dgm:ptLst>
  <dgm:cxnLst>
    <dgm:cxn modelId="{99F11A0D-CFA7-40B0-9D40-3B8D99ECD1FF}" type="presOf" srcId="{D60EB6D8-202E-4712-8F34-024717A1E4E2}" destId="{7A98BDD8-C695-4C52-A6A1-28EB01CB8131}" srcOrd="0" destOrd="0" presId="urn:microsoft.com/office/officeart/2008/layout/LinedList"/>
    <dgm:cxn modelId="{64B63716-03C8-4121-A479-0B67F8F0BB40}" srcId="{BE205DF0-3A47-4D79-BD60-66B09D896342}" destId="{6E66FFFC-FEEF-403E-B08D-1526B91DD470}" srcOrd="0" destOrd="0" parTransId="{62EAEFA5-6312-4C91-84C6-AB5530EA5F1C}" sibTransId="{03D03501-A866-4A10-A608-B39AB2CFD761}"/>
    <dgm:cxn modelId="{60F5E720-BC83-4883-A900-890E71F160B3}" srcId="{BE205DF0-3A47-4D79-BD60-66B09D896342}" destId="{E54D797C-4259-422C-92C7-170057E8E97F}" srcOrd="1" destOrd="0" parTransId="{5543640C-9390-4D8E-9EE1-C82D0EFB8921}" sibTransId="{8C308052-0495-4F87-80AE-9C2124C2F67C}"/>
    <dgm:cxn modelId="{EC4DC72C-3736-413C-A436-33703BE35846}" type="presOf" srcId="{6E66FFFC-FEEF-403E-B08D-1526B91DD470}" destId="{7035BC36-F462-41FB-97D0-F4D8A3795603}" srcOrd="0" destOrd="0" presId="urn:microsoft.com/office/officeart/2008/layout/LinedList"/>
    <dgm:cxn modelId="{8B2B8D45-2E8E-49D9-A8BD-DC6FBBF5427A}" type="presOf" srcId="{E54D797C-4259-422C-92C7-170057E8E97F}" destId="{A0292351-1051-497C-815B-FA8C4547E57E}" srcOrd="0" destOrd="0" presId="urn:microsoft.com/office/officeart/2008/layout/LinedList"/>
    <dgm:cxn modelId="{77E7A447-65D3-491A-8CB1-FBF35687A95B}" type="presOf" srcId="{BE205DF0-3A47-4D79-BD60-66B09D896342}" destId="{9CF5C183-DFE3-477A-B692-FF160E39611B}" srcOrd="0" destOrd="0" presId="urn:microsoft.com/office/officeart/2008/layout/LinedList"/>
    <dgm:cxn modelId="{79D2E858-EA36-4792-97EB-C8927E0F4A6C}" srcId="{BE205DF0-3A47-4D79-BD60-66B09D896342}" destId="{D60EB6D8-202E-4712-8F34-024717A1E4E2}" srcOrd="2" destOrd="0" parTransId="{D6FD6274-8C67-4055-943F-B6D81AA2F1B5}" sibTransId="{B6E49169-02E7-42CF-8ED7-982B4350D780}"/>
    <dgm:cxn modelId="{DA05B34A-4819-4F0E-9821-6279456DB5B8}" type="presParOf" srcId="{9CF5C183-DFE3-477A-B692-FF160E39611B}" destId="{5A73753E-474F-4B2B-978A-81D58BA3C360}" srcOrd="0" destOrd="0" presId="urn:microsoft.com/office/officeart/2008/layout/LinedList"/>
    <dgm:cxn modelId="{56742E61-42A2-44D5-A47B-20AD4DD47924}" type="presParOf" srcId="{9CF5C183-DFE3-477A-B692-FF160E39611B}" destId="{0159F54E-5587-441A-AFD4-ADFF3946D0FF}" srcOrd="1" destOrd="0" presId="urn:microsoft.com/office/officeart/2008/layout/LinedList"/>
    <dgm:cxn modelId="{7395969B-B311-42DE-9226-0EED0BEE91E4}" type="presParOf" srcId="{0159F54E-5587-441A-AFD4-ADFF3946D0FF}" destId="{7035BC36-F462-41FB-97D0-F4D8A3795603}" srcOrd="0" destOrd="0" presId="urn:microsoft.com/office/officeart/2008/layout/LinedList"/>
    <dgm:cxn modelId="{727D59D6-ABB2-4561-8C32-631FCD7F19E7}" type="presParOf" srcId="{0159F54E-5587-441A-AFD4-ADFF3946D0FF}" destId="{FF117CAB-3889-4F8D-B740-7F507FCDC58D}" srcOrd="1" destOrd="0" presId="urn:microsoft.com/office/officeart/2008/layout/LinedList"/>
    <dgm:cxn modelId="{08CE3418-292A-4D1B-B325-25606B1EFAC0}" type="presParOf" srcId="{9CF5C183-DFE3-477A-B692-FF160E39611B}" destId="{D1473FAE-FD4D-4AF6-984F-7AD4A13AB620}" srcOrd="2" destOrd="0" presId="urn:microsoft.com/office/officeart/2008/layout/LinedList"/>
    <dgm:cxn modelId="{5FD037CE-4A9F-4F12-9757-9D322C1CB40F}" type="presParOf" srcId="{9CF5C183-DFE3-477A-B692-FF160E39611B}" destId="{F952EBF5-C3B0-409C-A116-08830A63C9FE}" srcOrd="3" destOrd="0" presId="urn:microsoft.com/office/officeart/2008/layout/LinedList"/>
    <dgm:cxn modelId="{930F1964-8367-477E-AC8D-F48A8F36E700}" type="presParOf" srcId="{F952EBF5-C3B0-409C-A116-08830A63C9FE}" destId="{A0292351-1051-497C-815B-FA8C4547E57E}" srcOrd="0" destOrd="0" presId="urn:microsoft.com/office/officeart/2008/layout/LinedList"/>
    <dgm:cxn modelId="{5D2C95A5-FF62-4D3D-9484-670DA54E62E5}" type="presParOf" srcId="{F952EBF5-C3B0-409C-A116-08830A63C9FE}" destId="{39761B20-5C99-4072-949A-9C22E7DFE794}" srcOrd="1" destOrd="0" presId="urn:microsoft.com/office/officeart/2008/layout/LinedList"/>
    <dgm:cxn modelId="{2B4EE27D-256B-46C9-94AC-A3E57542CF29}" type="presParOf" srcId="{9CF5C183-DFE3-477A-B692-FF160E39611B}" destId="{4D835BB9-2B28-43F4-9E76-22723D235EBF}" srcOrd="4" destOrd="0" presId="urn:microsoft.com/office/officeart/2008/layout/LinedList"/>
    <dgm:cxn modelId="{31F8B3B3-75F0-4B07-99CC-7B1B498F36EC}" type="presParOf" srcId="{9CF5C183-DFE3-477A-B692-FF160E39611B}" destId="{1CCB4853-B1F5-4415-B1DE-0336DE9898B0}" srcOrd="5" destOrd="0" presId="urn:microsoft.com/office/officeart/2008/layout/LinedList"/>
    <dgm:cxn modelId="{5679CAD7-24AF-400A-8951-7C66B90ADC44}" type="presParOf" srcId="{1CCB4853-B1F5-4415-B1DE-0336DE9898B0}" destId="{7A98BDD8-C695-4C52-A6A1-28EB01CB8131}" srcOrd="0" destOrd="0" presId="urn:microsoft.com/office/officeart/2008/layout/LinedList"/>
    <dgm:cxn modelId="{0098DF2D-4F87-4E52-9910-228EB31128F1}" type="presParOf" srcId="{1CCB4853-B1F5-4415-B1DE-0336DE9898B0}" destId="{154C4B06-CAE0-4253-8D6B-9F0D49EA78B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C0C41922-A068-43ED-96D4-524FC6940965}" type="doc">
      <dgm:prSet loTypeId="urn:microsoft.com/office/officeart/2005/8/layout/vList2" loCatId="list" qsTypeId="urn:microsoft.com/office/officeart/2005/8/quickstyle/3d3" qsCatId="3D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BAF0EBB-1CFA-4CC5-95EE-0B72CD84FD50}">
      <dgm:prSet/>
      <dgm:spPr/>
      <dgm:t>
        <a:bodyPr/>
        <a:lstStyle/>
        <a:p>
          <a:r>
            <a:rPr lang="pt-BR"/>
            <a:t>Romanos 8.15–16</a:t>
          </a:r>
          <a:endParaRPr lang="en-US"/>
        </a:p>
      </dgm:t>
    </dgm:pt>
    <dgm:pt modelId="{04D89BC8-1BDA-45F4-8B45-F964B0EEA1A7}" type="parTrans" cxnId="{A93DE261-68F5-4DE0-8887-B2E408A3B2F2}">
      <dgm:prSet/>
      <dgm:spPr/>
      <dgm:t>
        <a:bodyPr/>
        <a:lstStyle/>
        <a:p>
          <a:endParaRPr lang="en-US"/>
        </a:p>
      </dgm:t>
    </dgm:pt>
    <dgm:pt modelId="{0F558774-B120-4386-A5D8-A1506A72C2D2}" type="sibTrans" cxnId="{A93DE261-68F5-4DE0-8887-B2E408A3B2F2}">
      <dgm:prSet/>
      <dgm:spPr/>
      <dgm:t>
        <a:bodyPr/>
        <a:lstStyle/>
        <a:p>
          <a:endParaRPr lang="en-US"/>
        </a:p>
      </dgm:t>
    </dgm:pt>
    <dgm:pt modelId="{6D1B7892-9786-4D60-B6B8-46C92F823E18}">
      <dgm:prSet/>
      <dgm:spPr/>
      <dgm:t>
        <a:bodyPr/>
        <a:lstStyle/>
        <a:p>
          <a:r>
            <a:rPr lang="pt-BR"/>
            <a:t>Certeza da filiação</a:t>
          </a:r>
          <a:endParaRPr lang="en-US"/>
        </a:p>
      </dgm:t>
    </dgm:pt>
    <dgm:pt modelId="{0FA8C396-3D5E-46DD-84F9-A4847A25A388}" type="parTrans" cxnId="{E8A8D8A5-BF1D-454F-A195-1B6292381B9C}">
      <dgm:prSet/>
      <dgm:spPr/>
      <dgm:t>
        <a:bodyPr/>
        <a:lstStyle/>
        <a:p>
          <a:endParaRPr lang="en-US"/>
        </a:p>
      </dgm:t>
    </dgm:pt>
    <dgm:pt modelId="{F3E8684C-E092-4DCB-B1C6-A94124F78E80}" type="sibTrans" cxnId="{E8A8D8A5-BF1D-454F-A195-1B6292381B9C}">
      <dgm:prSet/>
      <dgm:spPr/>
      <dgm:t>
        <a:bodyPr/>
        <a:lstStyle/>
        <a:p>
          <a:endParaRPr lang="en-US"/>
        </a:p>
      </dgm:t>
    </dgm:pt>
    <dgm:pt modelId="{77EF1EB0-2B1A-4716-8428-53EB6F78A289}">
      <dgm:prSet/>
      <dgm:spPr/>
      <dgm:t>
        <a:bodyPr/>
        <a:lstStyle/>
        <a:p>
          <a:r>
            <a:rPr lang="pt-BR"/>
            <a:t>Processo de santificação</a:t>
          </a:r>
          <a:endParaRPr lang="en-US"/>
        </a:p>
      </dgm:t>
    </dgm:pt>
    <dgm:pt modelId="{EC08A173-1CDD-4F81-B0B7-92E11DD68017}" type="parTrans" cxnId="{448A5EB1-B230-495B-BF6A-A35ACD9C46BB}">
      <dgm:prSet/>
      <dgm:spPr/>
      <dgm:t>
        <a:bodyPr/>
        <a:lstStyle/>
        <a:p>
          <a:endParaRPr lang="en-US"/>
        </a:p>
      </dgm:t>
    </dgm:pt>
    <dgm:pt modelId="{1A9D24E4-2205-4739-9E4D-FE3081BC9A2E}" type="sibTrans" cxnId="{448A5EB1-B230-495B-BF6A-A35ACD9C46BB}">
      <dgm:prSet/>
      <dgm:spPr/>
      <dgm:t>
        <a:bodyPr/>
        <a:lstStyle/>
        <a:p>
          <a:endParaRPr lang="en-US"/>
        </a:p>
      </dgm:t>
    </dgm:pt>
    <dgm:pt modelId="{3522D512-6DE3-4334-B83F-2C83D2BA69CA}" type="pres">
      <dgm:prSet presAssocID="{C0C41922-A068-43ED-96D4-524FC6940965}" presName="linear" presStyleCnt="0">
        <dgm:presLayoutVars>
          <dgm:animLvl val="lvl"/>
          <dgm:resizeHandles val="exact"/>
        </dgm:presLayoutVars>
      </dgm:prSet>
      <dgm:spPr/>
    </dgm:pt>
    <dgm:pt modelId="{1667288E-D0C5-42AC-8875-C26678DDCA09}" type="pres">
      <dgm:prSet presAssocID="{FBAF0EBB-1CFA-4CC5-95EE-0B72CD84FD5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C39B357-44FA-4EB8-A798-AE0718605F96}" type="pres">
      <dgm:prSet presAssocID="{0F558774-B120-4386-A5D8-A1506A72C2D2}" presName="spacer" presStyleCnt="0"/>
      <dgm:spPr/>
    </dgm:pt>
    <dgm:pt modelId="{A8C6FCB7-2050-4150-8EBC-B6BF4D1606FA}" type="pres">
      <dgm:prSet presAssocID="{6D1B7892-9786-4D60-B6B8-46C92F823E1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191F479-E809-4493-9439-E967B73D9165}" type="pres">
      <dgm:prSet presAssocID="{F3E8684C-E092-4DCB-B1C6-A94124F78E80}" presName="spacer" presStyleCnt="0"/>
      <dgm:spPr/>
    </dgm:pt>
    <dgm:pt modelId="{132C7E8C-5CBB-4303-A216-6AE4BDE492F7}" type="pres">
      <dgm:prSet presAssocID="{77EF1EB0-2B1A-4716-8428-53EB6F78A28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F6ED200-25F7-4AD1-87BB-E3AAC58D9E20}" type="presOf" srcId="{C0C41922-A068-43ED-96D4-524FC6940965}" destId="{3522D512-6DE3-4334-B83F-2C83D2BA69CA}" srcOrd="0" destOrd="0" presId="urn:microsoft.com/office/officeart/2005/8/layout/vList2"/>
    <dgm:cxn modelId="{A93DE261-68F5-4DE0-8887-B2E408A3B2F2}" srcId="{C0C41922-A068-43ED-96D4-524FC6940965}" destId="{FBAF0EBB-1CFA-4CC5-95EE-0B72CD84FD50}" srcOrd="0" destOrd="0" parTransId="{04D89BC8-1BDA-45F4-8B45-F964B0EEA1A7}" sibTransId="{0F558774-B120-4386-A5D8-A1506A72C2D2}"/>
    <dgm:cxn modelId="{EAAD5D6E-2EC0-4FF9-8FAE-6DEDCF7BB80A}" type="presOf" srcId="{77EF1EB0-2B1A-4716-8428-53EB6F78A289}" destId="{132C7E8C-5CBB-4303-A216-6AE4BDE492F7}" srcOrd="0" destOrd="0" presId="urn:microsoft.com/office/officeart/2005/8/layout/vList2"/>
    <dgm:cxn modelId="{9E1CD852-117C-4F3E-BBE6-A9C6C762D051}" type="presOf" srcId="{FBAF0EBB-1CFA-4CC5-95EE-0B72CD84FD50}" destId="{1667288E-D0C5-42AC-8875-C26678DDCA09}" srcOrd="0" destOrd="0" presId="urn:microsoft.com/office/officeart/2005/8/layout/vList2"/>
    <dgm:cxn modelId="{E8A8D8A5-BF1D-454F-A195-1B6292381B9C}" srcId="{C0C41922-A068-43ED-96D4-524FC6940965}" destId="{6D1B7892-9786-4D60-B6B8-46C92F823E18}" srcOrd="1" destOrd="0" parTransId="{0FA8C396-3D5E-46DD-84F9-A4847A25A388}" sibTransId="{F3E8684C-E092-4DCB-B1C6-A94124F78E80}"/>
    <dgm:cxn modelId="{448A5EB1-B230-495B-BF6A-A35ACD9C46BB}" srcId="{C0C41922-A068-43ED-96D4-524FC6940965}" destId="{77EF1EB0-2B1A-4716-8428-53EB6F78A289}" srcOrd="2" destOrd="0" parTransId="{EC08A173-1CDD-4F81-B0B7-92E11DD68017}" sibTransId="{1A9D24E4-2205-4739-9E4D-FE3081BC9A2E}"/>
    <dgm:cxn modelId="{8E5550E2-B32E-4AC7-8D92-32F3BCDEDC61}" type="presOf" srcId="{6D1B7892-9786-4D60-B6B8-46C92F823E18}" destId="{A8C6FCB7-2050-4150-8EBC-B6BF4D1606FA}" srcOrd="0" destOrd="0" presId="urn:microsoft.com/office/officeart/2005/8/layout/vList2"/>
    <dgm:cxn modelId="{8D9DE36B-2378-4ACE-942D-EED74E306A1C}" type="presParOf" srcId="{3522D512-6DE3-4334-B83F-2C83D2BA69CA}" destId="{1667288E-D0C5-42AC-8875-C26678DDCA09}" srcOrd="0" destOrd="0" presId="urn:microsoft.com/office/officeart/2005/8/layout/vList2"/>
    <dgm:cxn modelId="{F352B936-A9D4-44C8-B351-851BA79C2477}" type="presParOf" srcId="{3522D512-6DE3-4334-B83F-2C83D2BA69CA}" destId="{7C39B357-44FA-4EB8-A798-AE0718605F96}" srcOrd="1" destOrd="0" presId="urn:microsoft.com/office/officeart/2005/8/layout/vList2"/>
    <dgm:cxn modelId="{B0893E9D-0237-4E30-8E42-CDBF614E8168}" type="presParOf" srcId="{3522D512-6DE3-4334-B83F-2C83D2BA69CA}" destId="{A8C6FCB7-2050-4150-8EBC-B6BF4D1606FA}" srcOrd="2" destOrd="0" presId="urn:microsoft.com/office/officeart/2005/8/layout/vList2"/>
    <dgm:cxn modelId="{AA824160-DA64-41EE-B8CA-6B3E6234A199}" type="presParOf" srcId="{3522D512-6DE3-4334-B83F-2C83D2BA69CA}" destId="{7191F479-E809-4493-9439-E967B73D9165}" srcOrd="3" destOrd="0" presId="urn:microsoft.com/office/officeart/2005/8/layout/vList2"/>
    <dgm:cxn modelId="{270DF9DD-E527-47B4-84E6-D76362EF8F52}" type="presParOf" srcId="{3522D512-6DE3-4334-B83F-2C83D2BA69CA}" destId="{132C7E8C-5CBB-4303-A216-6AE4BDE492F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B1345E-4E4F-49C1-AE18-E010C6875275}" type="doc">
      <dgm:prSet loTypeId="urn:microsoft.com/office/officeart/2005/8/layout/process4" loCatId="process" qsTypeId="urn:microsoft.com/office/officeart/2005/8/quickstyle/3d3" qsCatId="3D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E4EBD2C1-C188-4216-9FF7-13135A78D33B}">
      <dgm:prSet/>
      <dgm:spPr/>
      <dgm:t>
        <a:bodyPr/>
        <a:lstStyle/>
        <a:p>
          <a:r>
            <a:rPr lang="pt-BR"/>
            <a:t>Não foi resposta emergencial</a:t>
          </a:r>
          <a:endParaRPr lang="en-US"/>
        </a:p>
      </dgm:t>
    </dgm:pt>
    <dgm:pt modelId="{B94021FD-9F67-4B69-A3CF-3CCBDC39CB0C}" type="parTrans" cxnId="{B5D95CF2-852E-42F0-9FA8-AC3FA13CB1A7}">
      <dgm:prSet/>
      <dgm:spPr/>
      <dgm:t>
        <a:bodyPr/>
        <a:lstStyle/>
        <a:p>
          <a:endParaRPr lang="en-US"/>
        </a:p>
      </dgm:t>
    </dgm:pt>
    <dgm:pt modelId="{3BB60DB9-746B-42A2-B70F-25B3200FE3CB}" type="sibTrans" cxnId="{B5D95CF2-852E-42F0-9FA8-AC3FA13CB1A7}">
      <dgm:prSet/>
      <dgm:spPr/>
      <dgm:t>
        <a:bodyPr/>
        <a:lstStyle/>
        <a:p>
          <a:endParaRPr lang="en-US"/>
        </a:p>
      </dgm:t>
    </dgm:pt>
    <dgm:pt modelId="{6208CAB2-2DA1-4D6B-AA20-0C163DFE0F7C}">
      <dgm:prSet/>
      <dgm:spPr/>
      <dgm:t>
        <a:bodyPr/>
        <a:lstStyle/>
        <a:p>
          <a:r>
            <a:rPr lang="pt-BR"/>
            <a:t>Decisão eterna no conselho divino</a:t>
          </a:r>
          <a:endParaRPr lang="en-US"/>
        </a:p>
      </dgm:t>
    </dgm:pt>
    <dgm:pt modelId="{3338E912-12B0-41C5-8093-5EA272519C00}" type="parTrans" cxnId="{B96CA54E-B144-4C78-AFAD-064BE09EE7F1}">
      <dgm:prSet/>
      <dgm:spPr/>
      <dgm:t>
        <a:bodyPr/>
        <a:lstStyle/>
        <a:p>
          <a:endParaRPr lang="en-US"/>
        </a:p>
      </dgm:t>
    </dgm:pt>
    <dgm:pt modelId="{13BC50A8-EB87-4FB8-9468-159A1BC8262D}" type="sibTrans" cxnId="{B96CA54E-B144-4C78-AFAD-064BE09EE7F1}">
      <dgm:prSet/>
      <dgm:spPr/>
      <dgm:t>
        <a:bodyPr/>
        <a:lstStyle/>
        <a:p>
          <a:endParaRPr lang="en-US"/>
        </a:p>
      </dgm:t>
    </dgm:pt>
    <dgm:pt modelId="{402F51F7-F531-47A0-AF8A-72D729003917}">
      <dgm:prSet/>
      <dgm:spPr/>
      <dgm:t>
        <a:bodyPr/>
        <a:lstStyle/>
        <a:p>
          <a:r>
            <a:rPr lang="pt-BR"/>
            <a:t>A cruz é o centro do plano</a:t>
          </a:r>
          <a:endParaRPr lang="en-US"/>
        </a:p>
      </dgm:t>
    </dgm:pt>
    <dgm:pt modelId="{4121BE30-E0F3-4388-88B8-1FF710283EA5}" type="parTrans" cxnId="{0FB48DA0-D199-4846-AD6C-EF9325F895BE}">
      <dgm:prSet/>
      <dgm:spPr/>
      <dgm:t>
        <a:bodyPr/>
        <a:lstStyle/>
        <a:p>
          <a:endParaRPr lang="en-US"/>
        </a:p>
      </dgm:t>
    </dgm:pt>
    <dgm:pt modelId="{1068AFD2-1504-4B46-A6E8-E17F2CC39031}" type="sibTrans" cxnId="{0FB48DA0-D199-4846-AD6C-EF9325F895BE}">
      <dgm:prSet/>
      <dgm:spPr/>
      <dgm:t>
        <a:bodyPr/>
        <a:lstStyle/>
        <a:p>
          <a:endParaRPr lang="en-US"/>
        </a:p>
      </dgm:t>
    </dgm:pt>
    <dgm:pt modelId="{98F17692-EBA5-4C37-BC54-E4A81D8CB99E}" type="pres">
      <dgm:prSet presAssocID="{1BB1345E-4E4F-49C1-AE18-E010C6875275}" presName="Name0" presStyleCnt="0">
        <dgm:presLayoutVars>
          <dgm:dir/>
          <dgm:animLvl val="lvl"/>
          <dgm:resizeHandles val="exact"/>
        </dgm:presLayoutVars>
      </dgm:prSet>
      <dgm:spPr/>
    </dgm:pt>
    <dgm:pt modelId="{CE88D9EE-A789-4525-BD0C-9A3DFDD470C9}" type="pres">
      <dgm:prSet presAssocID="{402F51F7-F531-47A0-AF8A-72D729003917}" presName="boxAndChildren" presStyleCnt="0"/>
      <dgm:spPr/>
    </dgm:pt>
    <dgm:pt modelId="{A4002503-982C-4114-83A1-385777E4DFDB}" type="pres">
      <dgm:prSet presAssocID="{402F51F7-F531-47A0-AF8A-72D729003917}" presName="parentTextBox" presStyleLbl="node1" presStyleIdx="0" presStyleCnt="3"/>
      <dgm:spPr/>
    </dgm:pt>
    <dgm:pt modelId="{C14DF85F-E862-43C8-9EB4-CA979B595B6A}" type="pres">
      <dgm:prSet presAssocID="{13BC50A8-EB87-4FB8-9468-159A1BC8262D}" presName="sp" presStyleCnt="0"/>
      <dgm:spPr/>
    </dgm:pt>
    <dgm:pt modelId="{5D9C5018-17B6-4384-AF44-A465398E4621}" type="pres">
      <dgm:prSet presAssocID="{6208CAB2-2DA1-4D6B-AA20-0C163DFE0F7C}" presName="arrowAndChildren" presStyleCnt="0"/>
      <dgm:spPr/>
    </dgm:pt>
    <dgm:pt modelId="{A1D40065-4DDE-4905-B81C-D3E036E108F7}" type="pres">
      <dgm:prSet presAssocID="{6208CAB2-2DA1-4D6B-AA20-0C163DFE0F7C}" presName="parentTextArrow" presStyleLbl="node1" presStyleIdx="1" presStyleCnt="3"/>
      <dgm:spPr/>
    </dgm:pt>
    <dgm:pt modelId="{C86FE6E1-A842-40B0-9E46-9F50F592064B}" type="pres">
      <dgm:prSet presAssocID="{3BB60DB9-746B-42A2-B70F-25B3200FE3CB}" presName="sp" presStyleCnt="0"/>
      <dgm:spPr/>
    </dgm:pt>
    <dgm:pt modelId="{3FEA117F-AA1C-4906-9B22-96C75F3232BD}" type="pres">
      <dgm:prSet presAssocID="{E4EBD2C1-C188-4216-9FF7-13135A78D33B}" presName="arrowAndChildren" presStyleCnt="0"/>
      <dgm:spPr/>
    </dgm:pt>
    <dgm:pt modelId="{5DEFB594-2147-4D8B-8A2D-E5FCF58485DE}" type="pres">
      <dgm:prSet presAssocID="{E4EBD2C1-C188-4216-9FF7-13135A78D33B}" presName="parentTextArrow" presStyleLbl="node1" presStyleIdx="2" presStyleCnt="3"/>
      <dgm:spPr/>
    </dgm:pt>
  </dgm:ptLst>
  <dgm:cxnLst>
    <dgm:cxn modelId="{2ACD4739-8E25-45BD-8026-F74E0FC6B3B5}" type="presOf" srcId="{402F51F7-F531-47A0-AF8A-72D729003917}" destId="{A4002503-982C-4114-83A1-385777E4DFDB}" srcOrd="0" destOrd="0" presId="urn:microsoft.com/office/officeart/2005/8/layout/process4"/>
    <dgm:cxn modelId="{B7A64D65-D731-4510-994C-5ADE67528988}" type="presOf" srcId="{E4EBD2C1-C188-4216-9FF7-13135A78D33B}" destId="{5DEFB594-2147-4D8B-8A2D-E5FCF58485DE}" srcOrd="0" destOrd="0" presId="urn:microsoft.com/office/officeart/2005/8/layout/process4"/>
    <dgm:cxn modelId="{B96CA54E-B144-4C78-AFAD-064BE09EE7F1}" srcId="{1BB1345E-4E4F-49C1-AE18-E010C6875275}" destId="{6208CAB2-2DA1-4D6B-AA20-0C163DFE0F7C}" srcOrd="1" destOrd="0" parTransId="{3338E912-12B0-41C5-8093-5EA272519C00}" sibTransId="{13BC50A8-EB87-4FB8-9468-159A1BC8262D}"/>
    <dgm:cxn modelId="{D16E2550-E411-425E-8443-89B78597C048}" type="presOf" srcId="{1BB1345E-4E4F-49C1-AE18-E010C6875275}" destId="{98F17692-EBA5-4C37-BC54-E4A81D8CB99E}" srcOrd="0" destOrd="0" presId="urn:microsoft.com/office/officeart/2005/8/layout/process4"/>
    <dgm:cxn modelId="{E7D0EA7B-98FA-4907-AD0A-ADCAC2003CE9}" type="presOf" srcId="{6208CAB2-2DA1-4D6B-AA20-0C163DFE0F7C}" destId="{A1D40065-4DDE-4905-B81C-D3E036E108F7}" srcOrd="0" destOrd="0" presId="urn:microsoft.com/office/officeart/2005/8/layout/process4"/>
    <dgm:cxn modelId="{0FB48DA0-D199-4846-AD6C-EF9325F895BE}" srcId="{1BB1345E-4E4F-49C1-AE18-E010C6875275}" destId="{402F51F7-F531-47A0-AF8A-72D729003917}" srcOrd="2" destOrd="0" parTransId="{4121BE30-E0F3-4388-88B8-1FF710283EA5}" sibTransId="{1068AFD2-1504-4B46-A6E8-E17F2CC39031}"/>
    <dgm:cxn modelId="{B5D95CF2-852E-42F0-9FA8-AC3FA13CB1A7}" srcId="{1BB1345E-4E4F-49C1-AE18-E010C6875275}" destId="{E4EBD2C1-C188-4216-9FF7-13135A78D33B}" srcOrd="0" destOrd="0" parTransId="{B94021FD-9F67-4B69-A3CF-3CCBDC39CB0C}" sibTransId="{3BB60DB9-746B-42A2-B70F-25B3200FE3CB}"/>
    <dgm:cxn modelId="{7E878C89-0D74-4507-81D4-0FC6BF3BCCA2}" type="presParOf" srcId="{98F17692-EBA5-4C37-BC54-E4A81D8CB99E}" destId="{CE88D9EE-A789-4525-BD0C-9A3DFDD470C9}" srcOrd="0" destOrd="0" presId="urn:microsoft.com/office/officeart/2005/8/layout/process4"/>
    <dgm:cxn modelId="{74BEBAA2-261E-491E-81B4-228783BC51E4}" type="presParOf" srcId="{CE88D9EE-A789-4525-BD0C-9A3DFDD470C9}" destId="{A4002503-982C-4114-83A1-385777E4DFDB}" srcOrd="0" destOrd="0" presId="urn:microsoft.com/office/officeart/2005/8/layout/process4"/>
    <dgm:cxn modelId="{017BD826-FE6B-4DCA-AC59-6E2DE3B19510}" type="presParOf" srcId="{98F17692-EBA5-4C37-BC54-E4A81D8CB99E}" destId="{C14DF85F-E862-43C8-9EB4-CA979B595B6A}" srcOrd="1" destOrd="0" presId="urn:microsoft.com/office/officeart/2005/8/layout/process4"/>
    <dgm:cxn modelId="{E368C777-DFC0-4408-9EDD-2303ED2973B8}" type="presParOf" srcId="{98F17692-EBA5-4C37-BC54-E4A81D8CB99E}" destId="{5D9C5018-17B6-4384-AF44-A465398E4621}" srcOrd="2" destOrd="0" presId="urn:microsoft.com/office/officeart/2005/8/layout/process4"/>
    <dgm:cxn modelId="{9336E794-3229-4714-B5C8-A63B127C5DED}" type="presParOf" srcId="{5D9C5018-17B6-4384-AF44-A465398E4621}" destId="{A1D40065-4DDE-4905-B81C-D3E036E108F7}" srcOrd="0" destOrd="0" presId="urn:microsoft.com/office/officeart/2005/8/layout/process4"/>
    <dgm:cxn modelId="{8979DD7B-69A3-473C-AE46-8537543814ED}" type="presParOf" srcId="{98F17692-EBA5-4C37-BC54-E4A81D8CB99E}" destId="{C86FE6E1-A842-40B0-9E46-9F50F592064B}" srcOrd="3" destOrd="0" presId="urn:microsoft.com/office/officeart/2005/8/layout/process4"/>
    <dgm:cxn modelId="{6D0F9215-C5ED-4E36-A688-F32A736DA83A}" type="presParOf" srcId="{98F17692-EBA5-4C37-BC54-E4A81D8CB99E}" destId="{3FEA117F-AA1C-4906-9B22-96C75F3232BD}" srcOrd="4" destOrd="0" presId="urn:microsoft.com/office/officeart/2005/8/layout/process4"/>
    <dgm:cxn modelId="{7FBB4E48-A3DE-4003-972C-60CD85D30331}" type="presParOf" srcId="{3FEA117F-AA1C-4906-9B22-96C75F3232BD}" destId="{5DEFB594-2147-4D8B-8A2D-E5FCF58485D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814095A4-1BCF-4AB4-A321-B394E7A8B7B2}" type="doc">
      <dgm:prSet loTypeId="urn:microsoft.com/office/officeart/2005/8/layout/cycle2" loCatId="cycle" qsTypeId="urn:microsoft.com/office/officeart/2005/8/quickstyle/3d3" qsCatId="3D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F83E54A8-35E5-4317-B0EC-01CEDF315616}">
      <dgm:prSet/>
      <dgm:spPr/>
      <dgm:t>
        <a:bodyPr/>
        <a:lstStyle/>
        <a:p>
          <a:r>
            <a:rPr lang="en-US"/>
            <a:t>Pai, Filho e </a:t>
          </a:r>
          <a:r>
            <a:rPr lang="pt-BR"/>
            <a:t>Espírito</a:t>
          </a:r>
          <a:endParaRPr lang="en-US"/>
        </a:p>
      </dgm:t>
    </dgm:pt>
    <dgm:pt modelId="{34038391-1FDF-432F-B5F6-BE44C6DCE7ED}" type="parTrans" cxnId="{9F2084C2-AA0F-4BD0-986B-4D93EC0C68CF}">
      <dgm:prSet/>
      <dgm:spPr/>
      <dgm:t>
        <a:bodyPr/>
        <a:lstStyle/>
        <a:p>
          <a:endParaRPr lang="en-US"/>
        </a:p>
      </dgm:t>
    </dgm:pt>
    <dgm:pt modelId="{358F6AAA-D55C-4DF9-AE43-8874510DB780}" type="sibTrans" cxnId="{9F2084C2-AA0F-4BD0-986B-4D93EC0C68CF}">
      <dgm:prSet/>
      <dgm:spPr/>
      <dgm:t>
        <a:bodyPr/>
        <a:lstStyle/>
        <a:p>
          <a:endParaRPr lang="en-US"/>
        </a:p>
      </dgm:t>
    </dgm:pt>
    <dgm:pt modelId="{C163FDD6-F509-4F04-A433-9FD423C00873}">
      <dgm:prSet/>
      <dgm:spPr/>
      <dgm:t>
        <a:bodyPr/>
        <a:lstStyle/>
        <a:p>
          <a:r>
            <a:rPr lang="pt-BR"/>
            <a:t>Obra</a:t>
          </a:r>
          <a:r>
            <a:rPr lang="en-US"/>
            <a:t> </a:t>
          </a:r>
          <a:r>
            <a:rPr lang="pt-BR"/>
            <a:t>indivisível</a:t>
          </a:r>
          <a:endParaRPr lang="en-US"/>
        </a:p>
      </dgm:t>
    </dgm:pt>
    <dgm:pt modelId="{7B8E94B4-51DC-48CA-A59D-EC0C518D2F6E}" type="parTrans" cxnId="{9D146DA3-DCC9-4A45-B9CD-90870F27AE73}">
      <dgm:prSet/>
      <dgm:spPr/>
      <dgm:t>
        <a:bodyPr/>
        <a:lstStyle/>
        <a:p>
          <a:endParaRPr lang="en-US"/>
        </a:p>
      </dgm:t>
    </dgm:pt>
    <dgm:pt modelId="{D63BD3E7-B841-4A4B-92D8-FBB86A05578E}" type="sibTrans" cxnId="{9D146DA3-DCC9-4A45-B9CD-90870F27AE73}">
      <dgm:prSet/>
      <dgm:spPr/>
      <dgm:t>
        <a:bodyPr/>
        <a:lstStyle/>
        <a:p>
          <a:endParaRPr lang="en-US"/>
        </a:p>
      </dgm:t>
    </dgm:pt>
    <dgm:pt modelId="{A1E1FC77-5E32-4405-9F9F-531BBD7785ED}">
      <dgm:prSet/>
      <dgm:spPr/>
      <dgm:t>
        <a:bodyPr/>
        <a:lstStyle/>
        <a:p>
          <a:r>
            <a:rPr lang="pt-BR"/>
            <a:t>Plena</a:t>
          </a:r>
          <a:r>
            <a:rPr lang="en-US"/>
            <a:t> harmonia</a:t>
          </a:r>
        </a:p>
      </dgm:t>
    </dgm:pt>
    <dgm:pt modelId="{58B4F0BE-8570-4DC0-BD69-1B8DFBA2AB28}" type="parTrans" cxnId="{4907B5AC-70AB-4186-A329-3635F0BE1C7B}">
      <dgm:prSet/>
      <dgm:spPr/>
      <dgm:t>
        <a:bodyPr/>
        <a:lstStyle/>
        <a:p>
          <a:endParaRPr lang="en-US"/>
        </a:p>
      </dgm:t>
    </dgm:pt>
    <dgm:pt modelId="{C4779B71-D764-4003-8D29-C7C7C0DC7EDF}" type="sibTrans" cxnId="{4907B5AC-70AB-4186-A329-3635F0BE1C7B}">
      <dgm:prSet/>
      <dgm:spPr/>
      <dgm:t>
        <a:bodyPr/>
        <a:lstStyle/>
        <a:p>
          <a:endParaRPr lang="en-US"/>
        </a:p>
      </dgm:t>
    </dgm:pt>
    <dgm:pt modelId="{F680FADC-6E93-4A15-AE57-371AAB923CCC}" type="pres">
      <dgm:prSet presAssocID="{814095A4-1BCF-4AB4-A321-B394E7A8B7B2}" presName="cycle" presStyleCnt="0">
        <dgm:presLayoutVars>
          <dgm:dir/>
          <dgm:resizeHandles val="exact"/>
        </dgm:presLayoutVars>
      </dgm:prSet>
      <dgm:spPr/>
    </dgm:pt>
    <dgm:pt modelId="{2B1DD38F-EA36-4F1A-B88A-FBA952C6245E}" type="pres">
      <dgm:prSet presAssocID="{F83E54A8-35E5-4317-B0EC-01CEDF315616}" presName="node" presStyleLbl="node1" presStyleIdx="0" presStyleCnt="3">
        <dgm:presLayoutVars>
          <dgm:bulletEnabled val="1"/>
        </dgm:presLayoutVars>
      </dgm:prSet>
      <dgm:spPr/>
    </dgm:pt>
    <dgm:pt modelId="{753A8230-707B-4568-BDD5-2ACD05939962}" type="pres">
      <dgm:prSet presAssocID="{358F6AAA-D55C-4DF9-AE43-8874510DB780}" presName="sibTrans" presStyleLbl="sibTrans2D1" presStyleIdx="0" presStyleCnt="3"/>
      <dgm:spPr/>
    </dgm:pt>
    <dgm:pt modelId="{E73BE159-03D1-41FF-848C-586BD85340FD}" type="pres">
      <dgm:prSet presAssocID="{358F6AAA-D55C-4DF9-AE43-8874510DB780}" presName="connectorText" presStyleLbl="sibTrans2D1" presStyleIdx="0" presStyleCnt="3"/>
      <dgm:spPr/>
    </dgm:pt>
    <dgm:pt modelId="{CCB61867-0660-48C7-870A-17671CF971B1}" type="pres">
      <dgm:prSet presAssocID="{C163FDD6-F509-4F04-A433-9FD423C00873}" presName="node" presStyleLbl="node1" presStyleIdx="1" presStyleCnt="3">
        <dgm:presLayoutVars>
          <dgm:bulletEnabled val="1"/>
        </dgm:presLayoutVars>
      </dgm:prSet>
      <dgm:spPr/>
    </dgm:pt>
    <dgm:pt modelId="{13189887-CEED-424E-9E23-B54813825D42}" type="pres">
      <dgm:prSet presAssocID="{D63BD3E7-B841-4A4B-92D8-FBB86A05578E}" presName="sibTrans" presStyleLbl="sibTrans2D1" presStyleIdx="1" presStyleCnt="3"/>
      <dgm:spPr/>
    </dgm:pt>
    <dgm:pt modelId="{142468E5-3C74-4E36-B53B-DB1847B7C81C}" type="pres">
      <dgm:prSet presAssocID="{D63BD3E7-B841-4A4B-92D8-FBB86A05578E}" presName="connectorText" presStyleLbl="sibTrans2D1" presStyleIdx="1" presStyleCnt="3"/>
      <dgm:spPr/>
    </dgm:pt>
    <dgm:pt modelId="{AA0C86BC-8FAA-47C7-978C-AD665042D429}" type="pres">
      <dgm:prSet presAssocID="{A1E1FC77-5E32-4405-9F9F-531BBD7785ED}" presName="node" presStyleLbl="node1" presStyleIdx="2" presStyleCnt="3">
        <dgm:presLayoutVars>
          <dgm:bulletEnabled val="1"/>
        </dgm:presLayoutVars>
      </dgm:prSet>
      <dgm:spPr/>
    </dgm:pt>
    <dgm:pt modelId="{E31DBCD4-2DD5-466B-8E15-160215034296}" type="pres">
      <dgm:prSet presAssocID="{C4779B71-D764-4003-8D29-C7C7C0DC7EDF}" presName="sibTrans" presStyleLbl="sibTrans2D1" presStyleIdx="2" presStyleCnt="3"/>
      <dgm:spPr/>
    </dgm:pt>
    <dgm:pt modelId="{03B692AA-ABBE-458F-ADEC-93AE907FC46A}" type="pres">
      <dgm:prSet presAssocID="{C4779B71-D764-4003-8D29-C7C7C0DC7EDF}" presName="connectorText" presStyleLbl="sibTrans2D1" presStyleIdx="2" presStyleCnt="3"/>
      <dgm:spPr/>
    </dgm:pt>
  </dgm:ptLst>
  <dgm:cxnLst>
    <dgm:cxn modelId="{EEE1590F-3BA6-463A-8428-FD186BD5B1D1}" type="presOf" srcId="{D63BD3E7-B841-4A4B-92D8-FBB86A05578E}" destId="{142468E5-3C74-4E36-B53B-DB1847B7C81C}" srcOrd="1" destOrd="0" presId="urn:microsoft.com/office/officeart/2005/8/layout/cycle2"/>
    <dgm:cxn modelId="{11B02B83-1127-42B9-8966-39FD53D1BD0F}" type="presOf" srcId="{358F6AAA-D55C-4DF9-AE43-8874510DB780}" destId="{E73BE159-03D1-41FF-848C-586BD85340FD}" srcOrd="1" destOrd="0" presId="urn:microsoft.com/office/officeart/2005/8/layout/cycle2"/>
    <dgm:cxn modelId="{EADFD583-D872-47F6-B108-55F8CE552AD1}" type="presOf" srcId="{A1E1FC77-5E32-4405-9F9F-531BBD7785ED}" destId="{AA0C86BC-8FAA-47C7-978C-AD665042D429}" srcOrd="0" destOrd="0" presId="urn:microsoft.com/office/officeart/2005/8/layout/cycle2"/>
    <dgm:cxn modelId="{BCCA8199-5B99-414B-9D62-D4BDBF9117BD}" type="presOf" srcId="{F83E54A8-35E5-4317-B0EC-01CEDF315616}" destId="{2B1DD38F-EA36-4F1A-B88A-FBA952C6245E}" srcOrd="0" destOrd="0" presId="urn:microsoft.com/office/officeart/2005/8/layout/cycle2"/>
    <dgm:cxn modelId="{9D146DA3-DCC9-4A45-B9CD-90870F27AE73}" srcId="{814095A4-1BCF-4AB4-A321-B394E7A8B7B2}" destId="{C163FDD6-F509-4F04-A433-9FD423C00873}" srcOrd="1" destOrd="0" parTransId="{7B8E94B4-51DC-48CA-A59D-EC0C518D2F6E}" sibTransId="{D63BD3E7-B841-4A4B-92D8-FBB86A05578E}"/>
    <dgm:cxn modelId="{4907B5AC-70AB-4186-A329-3635F0BE1C7B}" srcId="{814095A4-1BCF-4AB4-A321-B394E7A8B7B2}" destId="{A1E1FC77-5E32-4405-9F9F-531BBD7785ED}" srcOrd="2" destOrd="0" parTransId="{58B4F0BE-8570-4DC0-BD69-1B8DFBA2AB28}" sibTransId="{C4779B71-D764-4003-8D29-C7C7C0DC7EDF}"/>
    <dgm:cxn modelId="{9F2084C2-AA0F-4BD0-986B-4D93EC0C68CF}" srcId="{814095A4-1BCF-4AB4-A321-B394E7A8B7B2}" destId="{F83E54A8-35E5-4317-B0EC-01CEDF315616}" srcOrd="0" destOrd="0" parTransId="{34038391-1FDF-432F-B5F6-BE44C6DCE7ED}" sibTransId="{358F6AAA-D55C-4DF9-AE43-8874510DB780}"/>
    <dgm:cxn modelId="{D704DFC7-EFFF-4ACA-993D-963611CFCB62}" type="presOf" srcId="{C4779B71-D764-4003-8D29-C7C7C0DC7EDF}" destId="{03B692AA-ABBE-458F-ADEC-93AE907FC46A}" srcOrd="1" destOrd="0" presId="urn:microsoft.com/office/officeart/2005/8/layout/cycle2"/>
    <dgm:cxn modelId="{BE635BD6-B5CB-4AD3-BD69-0D32BB382D4F}" type="presOf" srcId="{C4779B71-D764-4003-8D29-C7C7C0DC7EDF}" destId="{E31DBCD4-2DD5-466B-8E15-160215034296}" srcOrd="0" destOrd="0" presId="urn:microsoft.com/office/officeart/2005/8/layout/cycle2"/>
    <dgm:cxn modelId="{B226E6DE-1366-4D4F-B761-77FFAC49664E}" type="presOf" srcId="{C163FDD6-F509-4F04-A433-9FD423C00873}" destId="{CCB61867-0660-48C7-870A-17671CF971B1}" srcOrd="0" destOrd="0" presId="urn:microsoft.com/office/officeart/2005/8/layout/cycle2"/>
    <dgm:cxn modelId="{081B88EC-24B0-4C34-A819-17549A44C595}" type="presOf" srcId="{358F6AAA-D55C-4DF9-AE43-8874510DB780}" destId="{753A8230-707B-4568-BDD5-2ACD05939962}" srcOrd="0" destOrd="0" presId="urn:microsoft.com/office/officeart/2005/8/layout/cycle2"/>
    <dgm:cxn modelId="{54CD56F5-20A1-464E-8BEB-6923686494E8}" type="presOf" srcId="{814095A4-1BCF-4AB4-A321-B394E7A8B7B2}" destId="{F680FADC-6E93-4A15-AE57-371AAB923CCC}" srcOrd="0" destOrd="0" presId="urn:microsoft.com/office/officeart/2005/8/layout/cycle2"/>
    <dgm:cxn modelId="{F4DBA6F7-8BFD-4D1E-B47B-4685B681E80B}" type="presOf" srcId="{D63BD3E7-B841-4A4B-92D8-FBB86A05578E}" destId="{13189887-CEED-424E-9E23-B54813825D42}" srcOrd="0" destOrd="0" presId="urn:microsoft.com/office/officeart/2005/8/layout/cycle2"/>
    <dgm:cxn modelId="{763259D5-856E-413A-B02B-1C232A5A3F74}" type="presParOf" srcId="{F680FADC-6E93-4A15-AE57-371AAB923CCC}" destId="{2B1DD38F-EA36-4F1A-B88A-FBA952C6245E}" srcOrd="0" destOrd="0" presId="urn:microsoft.com/office/officeart/2005/8/layout/cycle2"/>
    <dgm:cxn modelId="{5F025265-0665-4125-9E30-BC6010DC9226}" type="presParOf" srcId="{F680FADC-6E93-4A15-AE57-371AAB923CCC}" destId="{753A8230-707B-4568-BDD5-2ACD05939962}" srcOrd="1" destOrd="0" presId="urn:microsoft.com/office/officeart/2005/8/layout/cycle2"/>
    <dgm:cxn modelId="{7A5015D1-3F67-479C-BEDC-1384CFBAB555}" type="presParOf" srcId="{753A8230-707B-4568-BDD5-2ACD05939962}" destId="{E73BE159-03D1-41FF-848C-586BD85340FD}" srcOrd="0" destOrd="0" presId="urn:microsoft.com/office/officeart/2005/8/layout/cycle2"/>
    <dgm:cxn modelId="{57CF045B-2DF8-4560-A702-D284DC536A38}" type="presParOf" srcId="{F680FADC-6E93-4A15-AE57-371AAB923CCC}" destId="{CCB61867-0660-48C7-870A-17671CF971B1}" srcOrd="2" destOrd="0" presId="urn:microsoft.com/office/officeart/2005/8/layout/cycle2"/>
    <dgm:cxn modelId="{7556AA55-3320-4CD4-9E8F-C42D81EF2EEB}" type="presParOf" srcId="{F680FADC-6E93-4A15-AE57-371AAB923CCC}" destId="{13189887-CEED-424E-9E23-B54813825D42}" srcOrd="3" destOrd="0" presId="urn:microsoft.com/office/officeart/2005/8/layout/cycle2"/>
    <dgm:cxn modelId="{232E5FE9-49D9-45AF-99C0-4A7A3B4F10C6}" type="presParOf" srcId="{13189887-CEED-424E-9E23-B54813825D42}" destId="{142468E5-3C74-4E36-B53B-DB1847B7C81C}" srcOrd="0" destOrd="0" presId="urn:microsoft.com/office/officeart/2005/8/layout/cycle2"/>
    <dgm:cxn modelId="{0C831C48-4907-4064-8E87-B7C315D45A5E}" type="presParOf" srcId="{F680FADC-6E93-4A15-AE57-371AAB923CCC}" destId="{AA0C86BC-8FAA-47C7-978C-AD665042D429}" srcOrd="4" destOrd="0" presId="urn:microsoft.com/office/officeart/2005/8/layout/cycle2"/>
    <dgm:cxn modelId="{82473C89-7C10-4A12-B5DF-D872D8D0D1ED}" type="presParOf" srcId="{F680FADC-6E93-4A15-AE57-371AAB923CCC}" destId="{E31DBCD4-2DD5-466B-8E15-160215034296}" srcOrd="5" destOrd="0" presId="urn:microsoft.com/office/officeart/2005/8/layout/cycle2"/>
    <dgm:cxn modelId="{E536DC33-C886-4183-AA7D-F515F261BCB4}" type="presParOf" srcId="{E31DBCD4-2DD5-466B-8E15-160215034296}" destId="{03B692AA-ABBE-458F-ADEC-93AE907FC46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D328E646-2441-490E-A8F6-AC4C537DE9C8}" type="doc">
      <dgm:prSet loTypeId="urn:microsoft.com/office/officeart/2005/8/layout/equation2" loCatId="relationship" qsTypeId="urn:microsoft.com/office/officeart/2005/8/quickstyle/3d3" qsCatId="3D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AF231DAC-B526-41C2-94F5-4CF06E0A223A}">
      <dgm:prSet/>
      <dgm:spPr/>
      <dgm:t>
        <a:bodyPr/>
        <a:lstStyle/>
        <a:p>
          <a:r>
            <a:rPr lang="en-US"/>
            <a:t>João </a:t>
          </a:r>
          <a:r>
            <a:rPr lang="pt-BR"/>
            <a:t>16.14</a:t>
          </a:r>
          <a:endParaRPr lang="en-US"/>
        </a:p>
      </dgm:t>
    </dgm:pt>
    <dgm:pt modelId="{20C1A07A-A864-4898-BE9C-68A963558C0F}" type="parTrans" cxnId="{F3F7D617-ADBE-4996-846D-E2E4F7FF9894}">
      <dgm:prSet/>
      <dgm:spPr/>
      <dgm:t>
        <a:bodyPr/>
        <a:lstStyle/>
        <a:p>
          <a:endParaRPr lang="en-US"/>
        </a:p>
      </dgm:t>
    </dgm:pt>
    <dgm:pt modelId="{8D78645F-CD68-4DA7-A279-554D40565DFF}" type="sibTrans" cxnId="{F3F7D617-ADBE-4996-846D-E2E4F7FF9894}">
      <dgm:prSet/>
      <dgm:spPr/>
      <dgm:t>
        <a:bodyPr/>
        <a:lstStyle/>
        <a:p>
          <a:endParaRPr lang="en-US"/>
        </a:p>
      </dgm:t>
    </dgm:pt>
    <dgm:pt modelId="{DED1CFFC-FB34-46B3-8BDC-16A077511331}">
      <dgm:prSet/>
      <dgm:spPr/>
      <dgm:t>
        <a:bodyPr/>
        <a:lstStyle/>
        <a:p>
          <a:r>
            <a:rPr lang="pt-BR"/>
            <a:t>Espírito</a:t>
          </a:r>
          <a:r>
            <a:rPr lang="en-US"/>
            <a:t> glorifica </a:t>
          </a:r>
          <a:r>
            <a:rPr lang="pt-BR"/>
            <a:t>Cristo</a:t>
          </a:r>
          <a:endParaRPr lang="en-US"/>
        </a:p>
      </dgm:t>
    </dgm:pt>
    <dgm:pt modelId="{D19C7C17-8215-4906-9ED5-2B584B2BCB4E}" type="parTrans" cxnId="{CBC001EF-1796-499C-A437-D0F975A91675}">
      <dgm:prSet/>
      <dgm:spPr/>
      <dgm:t>
        <a:bodyPr/>
        <a:lstStyle/>
        <a:p>
          <a:endParaRPr lang="en-US"/>
        </a:p>
      </dgm:t>
    </dgm:pt>
    <dgm:pt modelId="{C121A23E-003C-49AF-B0DC-1DDA79E1C6D5}" type="sibTrans" cxnId="{CBC001EF-1796-499C-A437-D0F975A91675}">
      <dgm:prSet/>
      <dgm:spPr/>
      <dgm:t>
        <a:bodyPr/>
        <a:lstStyle/>
        <a:p>
          <a:endParaRPr lang="en-US"/>
        </a:p>
      </dgm:t>
    </dgm:pt>
    <dgm:pt modelId="{CF939D48-0A9B-4636-8728-A4DC953F3D5A}">
      <dgm:prSet/>
      <dgm:spPr/>
      <dgm:t>
        <a:bodyPr/>
        <a:lstStyle/>
        <a:p>
          <a:r>
            <a:rPr lang="pt-BR"/>
            <a:t>Centralidade</a:t>
          </a:r>
          <a:r>
            <a:rPr lang="en-US"/>
            <a:t> do Filho</a:t>
          </a:r>
        </a:p>
      </dgm:t>
    </dgm:pt>
    <dgm:pt modelId="{4EC04E81-1562-4041-9919-2B090891AC88}" type="parTrans" cxnId="{3B3DD512-3B60-41D8-B871-249A8FF05320}">
      <dgm:prSet/>
      <dgm:spPr/>
      <dgm:t>
        <a:bodyPr/>
        <a:lstStyle/>
        <a:p>
          <a:endParaRPr lang="en-US"/>
        </a:p>
      </dgm:t>
    </dgm:pt>
    <dgm:pt modelId="{8D615965-B043-45CF-888F-31D28A3F65BC}" type="sibTrans" cxnId="{3B3DD512-3B60-41D8-B871-249A8FF05320}">
      <dgm:prSet/>
      <dgm:spPr/>
      <dgm:t>
        <a:bodyPr/>
        <a:lstStyle/>
        <a:p>
          <a:endParaRPr lang="en-US"/>
        </a:p>
      </dgm:t>
    </dgm:pt>
    <dgm:pt modelId="{8EBF171B-B6E1-4D08-93A6-A27CA1C2744E}" type="pres">
      <dgm:prSet presAssocID="{D328E646-2441-490E-A8F6-AC4C537DE9C8}" presName="Name0" presStyleCnt="0">
        <dgm:presLayoutVars>
          <dgm:dir/>
          <dgm:resizeHandles val="exact"/>
        </dgm:presLayoutVars>
      </dgm:prSet>
      <dgm:spPr/>
    </dgm:pt>
    <dgm:pt modelId="{9A8AAE28-A491-4D77-A2C8-FC3E01F1C0A5}" type="pres">
      <dgm:prSet presAssocID="{D328E646-2441-490E-A8F6-AC4C537DE9C8}" presName="vNodes" presStyleCnt="0"/>
      <dgm:spPr/>
    </dgm:pt>
    <dgm:pt modelId="{62D832EF-F6BE-414D-88EC-1FCF6A1E791C}" type="pres">
      <dgm:prSet presAssocID="{AF231DAC-B526-41C2-94F5-4CF06E0A223A}" presName="node" presStyleLbl="node1" presStyleIdx="0" presStyleCnt="3">
        <dgm:presLayoutVars>
          <dgm:bulletEnabled val="1"/>
        </dgm:presLayoutVars>
      </dgm:prSet>
      <dgm:spPr/>
    </dgm:pt>
    <dgm:pt modelId="{609CE420-15B6-406C-8666-E60AF33179ED}" type="pres">
      <dgm:prSet presAssocID="{8D78645F-CD68-4DA7-A279-554D40565DFF}" presName="spacerT" presStyleCnt="0"/>
      <dgm:spPr/>
    </dgm:pt>
    <dgm:pt modelId="{3C336781-69D0-45F5-80FC-C212F41E1F11}" type="pres">
      <dgm:prSet presAssocID="{8D78645F-CD68-4DA7-A279-554D40565DFF}" presName="sibTrans" presStyleLbl="sibTrans2D1" presStyleIdx="0" presStyleCnt="2"/>
      <dgm:spPr/>
    </dgm:pt>
    <dgm:pt modelId="{E22DC0FD-7C48-40F3-9E31-5CAA49B55DAF}" type="pres">
      <dgm:prSet presAssocID="{8D78645F-CD68-4DA7-A279-554D40565DFF}" presName="spacerB" presStyleCnt="0"/>
      <dgm:spPr/>
    </dgm:pt>
    <dgm:pt modelId="{DC124832-91C5-4AD0-8F62-5F0FD8CCBD9A}" type="pres">
      <dgm:prSet presAssocID="{DED1CFFC-FB34-46B3-8BDC-16A077511331}" presName="node" presStyleLbl="node1" presStyleIdx="1" presStyleCnt="3">
        <dgm:presLayoutVars>
          <dgm:bulletEnabled val="1"/>
        </dgm:presLayoutVars>
      </dgm:prSet>
      <dgm:spPr/>
    </dgm:pt>
    <dgm:pt modelId="{AB5F7E36-1874-421F-8170-A0ED87371741}" type="pres">
      <dgm:prSet presAssocID="{D328E646-2441-490E-A8F6-AC4C537DE9C8}" presName="sibTransLast" presStyleLbl="sibTrans2D1" presStyleIdx="1" presStyleCnt="2"/>
      <dgm:spPr/>
    </dgm:pt>
    <dgm:pt modelId="{42671EEF-F2B9-4023-ADDC-3FFBEE201296}" type="pres">
      <dgm:prSet presAssocID="{D328E646-2441-490E-A8F6-AC4C537DE9C8}" presName="connectorText" presStyleLbl="sibTrans2D1" presStyleIdx="1" presStyleCnt="2"/>
      <dgm:spPr/>
    </dgm:pt>
    <dgm:pt modelId="{984B46A4-DCC8-4D15-AF67-7DFC768242AE}" type="pres">
      <dgm:prSet presAssocID="{D328E646-2441-490E-A8F6-AC4C537DE9C8}" presName="lastNode" presStyleLbl="node1" presStyleIdx="2" presStyleCnt="3">
        <dgm:presLayoutVars>
          <dgm:bulletEnabled val="1"/>
        </dgm:presLayoutVars>
      </dgm:prSet>
      <dgm:spPr/>
    </dgm:pt>
  </dgm:ptLst>
  <dgm:cxnLst>
    <dgm:cxn modelId="{3B3DD512-3B60-41D8-B871-249A8FF05320}" srcId="{D328E646-2441-490E-A8F6-AC4C537DE9C8}" destId="{CF939D48-0A9B-4636-8728-A4DC953F3D5A}" srcOrd="2" destOrd="0" parTransId="{4EC04E81-1562-4041-9919-2B090891AC88}" sibTransId="{8D615965-B043-45CF-888F-31D28A3F65BC}"/>
    <dgm:cxn modelId="{E661F216-917C-4C0C-AD9E-152F72054F42}" type="presOf" srcId="{C121A23E-003C-49AF-B0DC-1DDA79E1C6D5}" destId="{42671EEF-F2B9-4023-ADDC-3FFBEE201296}" srcOrd="1" destOrd="0" presId="urn:microsoft.com/office/officeart/2005/8/layout/equation2"/>
    <dgm:cxn modelId="{F3F7D617-ADBE-4996-846D-E2E4F7FF9894}" srcId="{D328E646-2441-490E-A8F6-AC4C537DE9C8}" destId="{AF231DAC-B526-41C2-94F5-4CF06E0A223A}" srcOrd="0" destOrd="0" parTransId="{20C1A07A-A864-4898-BE9C-68A963558C0F}" sibTransId="{8D78645F-CD68-4DA7-A279-554D40565DFF}"/>
    <dgm:cxn modelId="{B9230042-D2B5-4497-9A79-D171FF0F61EA}" type="presOf" srcId="{DED1CFFC-FB34-46B3-8BDC-16A077511331}" destId="{DC124832-91C5-4AD0-8F62-5F0FD8CCBD9A}" srcOrd="0" destOrd="0" presId="urn:microsoft.com/office/officeart/2005/8/layout/equation2"/>
    <dgm:cxn modelId="{EF8EFB63-D20E-414A-9729-2A00B8FCD2F4}" type="presOf" srcId="{8D78645F-CD68-4DA7-A279-554D40565DFF}" destId="{3C336781-69D0-45F5-80FC-C212F41E1F11}" srcOrd="0" destOrd="0" presId="urn:microsoft.com/office/officeart/2005/8/layout/equation2"/>
    <dgm:cxn modelId="{8EC2325A-E499-4C34-BA66-7F6719B85F37}" type="presOf" srcId="{AF231DAC-B526-41C2-94F5-4CF06E0A223A}" destId="{62D832EF-F6BE-414D-88EC-1FCF6A1E791C}" srcOrd="0" destOrd="0" presId="urn:microsoft.com/office/officeart/2005/8/layout/equation2"/>
    <dgm:cxn modelId="{6679F57F-7956-447C-B1D7-E4425FCE00FB}" type="presOf" srcId="{C121A23E-003C-49AF-B0DC-1DDA79E1C6D5}" destId="{AB5F7E36-1874-421F-8170-A0ED87371741}" srcOrd="0" destOrd="0" presId="urn:microsoft.com/office/officeart/2005/8/layout/equation2"/>
    <dgm:cxn modelId="{A2A531AC-509A-4F65-A7F2-5E40F5975EB0}" type="presOf" srcId="{D328E646-2441-490E-A8F6-AC4C537DE9C8}" destId="{8EBF171B-B6E1-4D08-93A6-A27CA1C2744E}" srcOrd="0" destOrd="0" presId="urn:microsoft.com/office/officeart/2005/8/layout/equation2"/>
    <dgm:cxn modelId="{5E57AFD7-3322-4010-8C6B-1C4F24180960}" type="presOf" srcId="{CF939D48-0A9B-4636-8728-A4DC953F3D5A}" destId="{984B46A4-DCC8-4D15-AF67-7DFC768242AE}" srcOrd="0" destOrd="0" presId="urn:microsoft.com/office/officeart/2005/8/layout/equation2"/>
    <dgm:cxn modelId="{CBC001EF-1796-499C-A437-D0F975A91675}" srcId="{D328E646-2441-490E-A8F6-AC4C537DE9C8}" destId="{DED1CFFC-FB34-46B3-8BDC-16A077511331}" srcOrd="1" destOrd="0" parTransId="{D19C7C17-8215-4906-9ED5-2B584B2BCB4E}" sibTransId="{C121A23E-003C-49AF-B0DC-1DDA79E1C6D5}"/>
    <dgm:cxn modelId="{CF5A9700-2D71-4DDB-8532-9DE41041F3AB}" type="presParOf" srcId="{8EBF171B-B6E1-4D08-93A6-A27CA1C2744E}" destId="{9A8AAE28-A491-4D77-A2C8-FC3E01F1C0A5}" srcOrd="0" destOrd="0" presId="urn:microsoft.com/office/officeart/2005/8/layout/equation2"/>
    <dgm:cxn modelId="{E31EDD26-546C-446D-8DD7-9D92736EF7C1}" type="presParOf" srcId="{9A8AAE28-A491-4D77-A2C8-FC3E01F1C0A5}" destId="{62D832EF-F6BE-414D-88EC-1FCF6A1E791C}" srcOrd="0" destOrd="0" presId="urn:microsoft.com/office/officeart/2005/8/layout/equation2"/>
    <dgm:cxn modelId="{E382CCF4-8749-4EB4-B1A9-6F324025DDB6}" type="presParOf" srcId="{9A8AAE28-A491-4D77-A2C8-FC3E01F1C0A5}" destId="{609CE420-15B6-406C-8666-E60AF33179ED}" srcOrd="1" destOrd="0" presId="urn:microsoft.com/office/officeart/2005/8/layout/equation2"/>
    <dgm:cxn modelId="{5E5ADB63-A76E-44CB-B8F0-19F35964FBDC}" type="presParOf" srcId="{9A8AAE28-A491-4D77-A2C8-FC3E01F1C0A5}" destId="{3C336781-69D0-45F5-80FC-C212F41E1F11}" srcOrd="2" destOrd="0" presId="urn:microsoft.com/office/officeart/2005/8/layout/equation2"/>
    <dgm:cxn modelId="{9058EFCD-BF6C-4785-B78C-89D4C9891829}" type="presParOf" srcId="{9A8AAE28-A491-4D77-A2C8-FC3E01F1C0A5}" destId="{E22DC0FD-7C48-40F3-9E31-5CAA49B55DAF}" srcOrd="3" destOrd="0" presId="urn:microsoft.com/office/officeart/2005/8/layout/equation2"/>
    <dgm:cxn modelId="{756587A5-A593-452A-950D-7027B5B4145C}" type="presParOf" srcId="{9A8AAE28-A491-4D77-A2C8-FC3E01F1C0A5}" destId="{DC124832-91C5-4AD0-8F62-5F0FD8CCBD9A}" srcOrd="4" destOrd="0" presId="urn:microsoft.com/office/officeart/2005/8/layout/equation2"/>
    <dgm:cxn modelId="{13518B79-3182-4BC0-9439-480EF18BAD5E}" type="presParOf" srcId="{8EBF171B-B6E1-4D08-93A6-A27CA1C2744E}" destId="{AB5F7E36-1874-421F-8170-A0ED87371741}" srcOrd="1" destOrd="0" presId="urn:microsoft.com/office/officeart/2005/8/layout/equation2"/>
    <dgm:cxn modelId="{A8B4F49F-6BE2-46EE-AD86-940AD024A1BB}" type="presParOf" srcId="{AB5F7E36-1874-421F-8170-A0ED87371741}" destId="{42671EEF-F2B9-4023-ADDC-3FFBEE201296}" srcOrd="0" destOrd="0" presId="urn:microsoft.com/office/officeart/2005/8/layout/equation2"/>
    <dgm:cxn modelId="{761442EA-1AFD-4C6A-92B6-AC2E192E0FFB}" type="presParOf" srcId="{8EBF171B-B6E1-4D08-93A6-A27CA1C2744E}" destId="{984B46A4-DCC8-4D15-AF67-7DFC768242AE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039B24F7-EC27-4EFD-8A9D-9166BDA05ACD}" type="doc">
      <dgm:prSet loTypeId="urn:microsoft.com/office/officeart/2008/layout/LinedList" loCatId="list" qsTypeId="urn:microsoft.com/office/officeart/2005/8/quickstyle/3d2" qsCatId="3D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5D19722-B2B8-4608-B1BD-934D0CC3B7CC}">
      <dgm:prSet custT="0"/>
      <dgm:spPr/>
      <dgm:t>
        <a:bodyPr/>
        <a:lstStyle/>
        <a:p>
          <a:r>
            <a:rPr lang="en-US" sz="1800" b="1" dirty="0" err="1">
              <a:solidFill>
                <a:schemeClr val="bg1"/>
              </a:solidFill>
            </a:rPr>
            <a:t>Revelação</a:t>
          </a:r>
          <a:r>
            <a:rPr lang="en-US" sz="1800" b="1" dirty="0">
              <a:solidFill>
                <a:schemeClr val="bg1"/>
              </a:solidFill>
            </a:rPr>
            <a:t> </a:t>
          </a:r>
          <a:r>
            <a:rPr lang="en-US" sz="1800" b="1" dirty="0" err="1">
              <a:solidFill>
                <a:schemeClr val="bg1"/>
              </a:solidFill>
            </a:rPr>
            <a:t>máxima</a:t>
          </a:r>
          <a:r>
            <a:rPr lang="en-US" sz="1800" b="1" dirty="0">
              <a:solidFill>
                <a:schemeClr val="bg1"/>
              </a:solidFill>
            </a:rPr>
            <a:t> de </a:t>
          </a:r>
          <a:r>
            <a:rPr lang="pt-BR" sz="1800" b="1" dirty="0">
              <a:solidFill>
                <a:schemeClr val="bg1"/>
              </a:solidFill>
            </a:rPr>
            <a:t>Deus</a:t>
          </a:r>
          <a:endParaRPr lang="en-US" sz="1800" b="1" dirty="0">
            <a:solidFill>
              <a:schemeClr val="bg1"/>
            </a:solidFill>
          </a:endParaRPr>
        </a:p>
      </dgm:t>
    </dgm:pt>
    <dgm:pt modelId="{148544A7-51B5-44DB-A12A-B5A6714703F3}" type="parTrans" cxnId="{5FD46E1F-4DB8-4FFF-AD0A-309E9B38B537}">
      <dgm:prSet/>
      <dgm:spPr/>
      <dgm:t>
        <a:bodyPr/>
        <a:lstStyle/>
        <a:p>
          <a:endParaRPr lang="en-US"/>
        </a:p>
      </dgm:t>
    </dgm:pt>
    <dgm:pt modelId="{DA7C75CD-0F46-4DB1-8731-799AF4794EFF}" type="sibTrans" cxnId="{5FD46E1F-4DB8-4FFF-AD0A-309E9B38B537}">
      <dgm:prSet/>
      <dgm:spPr/>
      <dgm:t>
        <a:bodyPr/>
        <a:lstStyle/>
        <a:p>
          <a:endParaRPr lang="en-US"/>
        </a:p>
      </dgm:t>
    </dgm:pt>
    <dgm:pt modelId="{F3DC4755-D685-4FE0-9D67-20F800667456}">
      <dgm:prSet/>
      <dgm:spPr/>
      <dgm:t>
        <a:bodyPr/>
        <a:lstStyle/>
        <a:p>
          <a:r>
            <a:rPr lang="pt-BR" sz="1800" b="1" dirty="0">
              <a:solidFill>
                <a:schemeClr val="bg1"/>
              </a:solidFill>
            </a:rPr>
            <a:t>Salvação</a:t>
          </a:r>
          <a:r>
            <a:rPr lang="en-US" sz="1800" b="1" dirty="0">
              <a:solidFill>
                <a:schemeClr val="bg1"/>
              </a:solidFill>
            </a:rPr>
            <a:t> </a:t>
          </a:r>
          <a:r>
            <a:rPr lang="pt-BR" sz="1800" b="1" dirty="0">
              <a:solidFill>
                <a:schemeClr val="bg1"/>
              </a:solidFill>
            </a:rPr>
            <a:t>trinitária</a:t>
          </a:r>
          <a:endParaRPr lang="en-US" sz="1800" b="1" dirty="0">
            <a:solidFill>
              <a:schemeClr val="bg1"/>
            </a:solidFill>
          </a:endParaRPr>
        </a:p>
      </dgm:t>
    </dgm:pt>
    <dgm:pt modelId="{9E1D8618-E620-4343-A7E7-A3ED49CC6FE6}" type="parTrans" cxnId="{D1E6A8E0-84F4-43B5-BF80-A93D9FE1EDC4}">
      <dgm:prSet/>
      <dgm:spPr/>
      <dgm:t>
        <a:bodyPr/>
        <a:lstStyle/>
        <a:p>
          <a:endParaRPr lang="en-US"/>
        </a:p>
      </dgm:t>
    </dgm:pt>
    <dgm:pt modelId="{4BA8C241-CEBF-4611-9070-DEAE2AD239C9}" type="sibTrans" cxnId="{D1E6A8E0-84F4-43B5-BF80-A93D9FE1EDC4}">
      <dgm:prSet/>
      <dgm:spPr/>
      <dgm:t>
        <a:bodyPr/>
        <a:lstStyle/>
        <a:p>
          <a:endParaRPr lang="en-US"/>
        </a:p>
      </dgm:t>
    </dgm:pt>
    <dgm:pt modelId="{8E992582-75D2-46AA-8450-61D1DEA7198D}">
      <dgm:prSet/>
      <dgm:spPr/>
      <dgm:t>
        <a:bodyPr/>
        <a:lstStyle/>
        <a:p>
          <a:r>
            <a:rPr lang="pt-BR" sz="1800" b="1" dirty="0">
              <a:solidFill>
                <a:schemeClr val="bg1"/>
              </a:solidFill>
            </a:rPr>
            <a:t>Esperança</a:t>
          </a:r>
          <a:r>
            <a:rPr lang="en-US" sz="1800" b="1" dirty="0">
              <a:solidFill>
                <a:schemeClr val="bg1"/>
              </a:solidFill>
            </a:rPr>
            <a:t> </a:t>
          </a:r>
          <a:r>
            <a:rPr lang="en-US" sz="1800" b="1" dirty="0" err="1">
              <a:solidFill>
                <a:schemeClr val="bg1"/>
              </a:solidFill>
            </a:rPr>
            <a:t>eterna</a:t>
          </a:r>
          <a:endParaRPr lang="en-US" sz="1800" b="1" dirty="0">
            <a:solidFill>
              <a:schemeClr val="bg1"/>
            </a:solidFill>
          </a:endParaRPr>
        </a:p>
      </dgm:t>
    </dgm:pt>
    <dgm:pt modelId="{7078B93D-947B-4A93-9AEC-5ABEFC53F362}" type="parTrans" cxnId="{E6317424-C514-4753-B1D3-3C372731F369}">
      <dgm:prSet/>
      <dgm:spPr/>
      <dgm:t>
        <a:bodyPr/>
        <a:lstStyle/>
        <a:p>
          <a:endParaRPr lang="en-US"/>
        </a:p>
      </dgm:t>
    </dgm:pt>
    <dgm:pt modelId="{47E46B26-9393-4665-A6D1-AE8D4D3DCD37}" type="sibTrans" cxnId="{E6317424-C514-4753-B1D3-3C372731F369}">
      <dgm:prSet/>
      <dgm:spPr/>
      <dgm:t>
        <a:bodyPr/>
        <a:lstStyle/>
        <a:p>
          <a:endParaRPr lang="en-US"/>
        </a:p>
      </dgm:t>
    </dgm:pt>
    <dgm:pt modelId="{47271143-205A-4505-9502-0F7241C0B5AE}" type="pres">
      <dgm:prSet presAssocID="{039B24F7-EC27-4EFD-8A9D-9166BDA05ACD}" presName="vert0" presStyleCnt="0">
        <dgm:presLayoutVars>
          <dgm:dir/>
          <dgm:animOne val="branch"/>
          <dgm:animLvl val="lvl"/>
        </dgm:presLayoutVars>
      </dgm:prSet>
      <dgm:spPr/>
    </dgm:pt>
    <dgm:pt modelId="{D6BF2DF6-05D4-42A0-88B0-73140CA207FB}" type="pres">
      <dgm:prSet presAssocID="{55D19722-B2B8-4608-B1BD-934D0CC3B7CC}" presName="thickLine" presStyleLbl="alignNode1" presStyleIdx="0" presStyleCnt="3"/>
      <dgm:spPr/>
    </dgm:pt>
    <dgm:pt modelId="{16406F9A-ED54-4F55-911E-DC5EF0D3402B}" type="pres">
      <dgm:prSet presAssocID="{55D19722-B2B8-4608-B1BD-934D0CC3B7CC}" presName="horz1" presStyleCnt="0"/>
      <dgm:spPr/>
    </dgm:pt>
    <dgm:pt modelId="{00E6C713-7996-4F46-B2D3-09AD7150FD37}" type="pres">
      <dgm:prSet presAssocID="{55D19722-B2B8-4608-B1BD-934D0CC3B7CC}" presName="tx1" presStyleLbl="revTx" presStyleIdx="0" presStyleCnt="3"/>
      <dgm:spPr/>
    </dgm:pt>
    <dgm:pt modelId="{D293EDD2-A042-47A9-8EED-0D3DD97682F3}" type="pres">
      <dgm:prSet presAssocID="{55D19722-B2B8-4608-B1BD-934D0CC3B7CC}" presName="vert1" presStyleCnt="0"/>
      <dgm:spPr/>
    </dgm:pt>
    <dgm:pt modelId="{76779A45-3E37-41A5-B0D2-192CBAFE4935}" type="pres">
      <dgm:prSet presAssocID="{F3DC4755-D685-4FE0-9D67-20F800667456}" presName="thickLine" presStyleLbl="alignNode1" presStyleIdx="1" presStyleCnt="3"/>
      <dgm:spPr/>
    </dgm:pt>
    <dgm:pt modelId="{0D598C9C-3326-4489-8594-BF0410C5E6E4}" type="pres">
      <dgm:prSet presAssocID="{F3DC4755-D685-4FE0-9D67-20F800667456}" presName="horz1" presStyleCnt="0"/>
      <dgm:spPr/>
    </dgm:pt>
    <dgm:pt modelId="{AC0E3A0D-B597-46B9-AB26-5C25FE62588E}" type="pres">
      <dgm:prSet presAssocID="{F3DC4755-D685-4FE0-9D67-20F800667456}" presName="tx1" presStyleLbl="revTx" presStyleIdx="1" presStyleCnt="3"/>
      <dgm:spPr/>
    </dgm:pt>
    <dgm:pt modelId="{40B4A8CE-EA58-409E-A736-FEB18FED7995}" type="pres">
      <dgm:prSet presAssocID="{F3DC4755-D685-4FE0-9D67-20F800667456}" presName="vert1" presStyleCnt="0"/>
      <dgm:spPr/>
    </dgm:pt>
    <dgm:pt modelId="{EF64B68A-3C4C-4B7A-9384-CC4280351025}" type="pres">
      <dgm:prSet presAssocID="{8E992582-75D2-46AA-8450-61D1DEA7198D}" presName="thickLine" presStyleLbl="alignNode1" presStyleIdx="2" presStyleCnt="3"/>
      <dgm:spPr/>
    </dgm:pt>
    <dgm:pt modelId="{5AC9872A-2A73-4404-93F6-EE72604C0BED}" type="pres">
      <dgm:prSet presAssocID="{8E992582-75D2-46AA-8450-61D1DEA7198D}" presName="horz1" presStyleCnt="0"/>
      <dgm:spPr/>
    </dgm:pt>
    <dgm:pt modelId="{A42E4E91-8F28-4697-9669-EB2D096D7529}" type="pres">
      <dgm:prSet presAssocID="{8E992582-75D2-46AA-8450-61D1DEA7198D}" presName="tx1" presStyleLbl="revTx" presStyleIdx="2" presStyleCnt="3"/>
      <dgm:spPr/>
    </dgm:pt>
    <dgm:pt modelId="{FC270DC6-376B-45AB-B791-E9D36D759975}" type="pres">
      <dgm:prSet presAssocID="{8E992582-75D2-46AA-8450-61D1DEA7198D}" presName="vert1" presStyleCnt="0"/>
      <dgm:spPr/>
    </dgm:pt>
  </dgm:ptLst>
  <dgm:cxnLst>
    <dgm:cxn modelId="{5FD46E1F-4DB8-4FFF-AD0A-309E9B38B537}" srcId="{039B24F7-EC27-4EFD-8A9D-9166BDA05ACD}" destId="{55D19722-B2B8-4608-B1BD-934D0CC3B7CC}" srcOrd="0" destOrd="0" parTransId="{148544A7-51B5-44DB-A12A-B5A6714703F3}" sibTransId="{DA7C75CD-0F46-4DB1-8731-799AF4794EFF}"/>
    <dgm:cxn modelId="{E6317424-C514-4753-B1D3-3C372731F369}" srcId="{039B24F7-EC27-4EFD-8A9D-9166BDA05ACD}" destId="{8E992582-75D2-46AA-8450-61D1DEA7198D}" srcOrd="2" destOrd="0" parTransId="{7078B93D-947B-4A93-9AEC-5ABEFC53F362}" sibTransId="{47E46B26-9393-4665-A6D1-AE8D4D3DCD37}"/>
    <dgm:cxn modelId="{9BAF1D6A-57E4-49A8-A24F-B488BF31FDCB}" type="presOf" srcId="{8E992582-75D2-46AA-8450-61D1DEA7198D}" destId="{A42E4E91-8F28-4697-9669-EB2D096D7529}" srcOrd="0" destOrd="0" presId="urn:microsoft.com/office/officeart/2008/layout/LinedList"/>
    <dgm:cxn modelId="{1ADAEE83-A488-41DF-A288-BDEAC5BE582D}" type="presOf" srcId="{F3DC4755-D685-4FE0-9D67-20F800667456}" destId="{AC0E3A0D-B597-46B9-AB26-5C25FE62588E}" srcOrd="0" destOrd="0" presId="urn:microsoft.com/office/officeart/2008/layout/LinedList"/>
    <dgm:cxn modelId="{C0D98FBB-C956-42D3-8D85-CCC1B13ED606}" type="presOf" srcId="{55D19722-B2B8-4608-B1BD-934D0CC3B7CC}" destId="{00E6C713-7996-4F46-B2D3-09AD7150FD37}" srcOrd="0" destOrd="0" presId="urn:microsoft.com/office/officeart/2008/layout/LinedList"/>
    <dgm:cxn modelId="{D1E6A8E0-84F4-43B5-BF80-A93D9FE1EDC4}" srcId="{039B24F7-EC27-4EFD-8A9D-9166BDA05ACD}" destId="{F3DC4755-D685-4FE0-9D67-20F800667456}" srcOrd="1" destOrd="0" parTransId="{9E1D8618-E620-4343-A7E7-A3ED49CC6FE6}" sibTransId="{4BA8C241-CEBF-4611-9070-DEAE2AD239C9}"/>
    <dgm:cxn modelId="{440FA6F7-3D6B-4A04-BE3E-CC07CB46E6BC}" type="presOf" srcId="{039B24F7-EC27-4EFD-8A9D-9166BDA05ACD}" destId="{47271143-205A-4505-9502-0F7241C0B5AE}" srcOrd="0" destOrd="0" presId="urn:microsoft.com/office/officeart/2008/layout/LinedList"/>
    <dgm:cxn modelId="{EA4839A8-6178-4FEB-AD2D-42B04F201381}" type="presParOf" srcId="{47271143-205A-4505-9502-0F7241C0B5AE}" destId="{D6BF2DF6-05D4-42A0-88B0-73140CA207FB}" srcOrd="0" destOrd="0" presId="urn:microsoft.com/office/officeart/2008/layout/LinedList"/>
    <dgm:cxn modelId="{BD62F13B-F4E1-4C16-A085-C179371FF403}" type="presParOf" srcId="{47271143-205A-4505-9502-0F7241C0B5AE}" destId="{16406F9A-ED54-4F55-911E-DC5EF0D3402B}" srcOrd="1" destOrd="0" presId="urn:microsoft.com/office/officeart/2008/layout/LinedList"/>
    <dgm:cxn modelId="{71E9E500-7E39-4D74-BF0C-7CFF7D39E3EE}" type="presParOf" srcId="{16406F9A-ED54-4F55-911E-DC5EF0D3402B}" destId="{00E6C713-7996-4F46-B2D3-09AD7150FD37}" srcOrd="0" destOrd="0" presId="urn:microsoft.com/office/officeart/2008/layout/LinedList"/>
    <dgm:cxn modelId="{D2840D34-BD00-417D-8267-4D40F6F141EB}" type="presParOf" srcId="{16406F9A-ED54-4F55-911E-DC5EF0D3402B}" destId="{D293EDD2-A042-47A9-8EED-0D3DD97682F3}" srcOrd="1" destOrd="0" presId="urn:microsoft.com/office/officeart/2008/layout/LinedList"/>
    <dgm:cxn modelId="{63AF872E-B37C-47B0-AB4B-33B95ABE78F3}" type="presParOf" srcId="{47271143-205A-4505-9502-0F7241C0B5AE}" destId="{76779A45-3E37-41A5-B0D2-192CBAFE4935}" srcOrd="2" destOrd="0" presId="urn:microsoft.com/office/officeart/2008/layout/LinedList"/>
    <dgm:cxn modelId="{7469084E-5B68-40F3-8037-F53CDBB67274}" type="presParOf" srcId="{47271143-205A-4505-9502-0F7241C0B5AE}" destId="{0D598C9C-3326-4489-8594-BF0410C5E6E4}" srcOrd="3" destOrd="0" presId="urn:microsoft.com/office/officeart/2008/layout/LinedList"/>
    <dgm:cxn modelId="{018F30E2-7865-4D49-BE0C-D135955EA358}" type="presParOf" srcId="{0D598C9C-3326-4489-8594-BF0410C5E6E4}" destId="{AC0E3A0D-B597-46B9-AB26-5C25FE62588E}" srcOrd="0" destOrd="0" presId="urn:microsoft.com/office/officeart/2008/layout/LinedList"/>
    <dgm:cxn modelId="{D7FC1429-095D-4920-811E-E7E616BA39AD}" type="presParOf" srcId="{0D598C9C-3326-4489-8594-BF0410C5E6E4}" destId="{40B4A8CE-EA58-409E-A736-FEB18FED7995}" srcOrd="1" destOrd="0" presId="urn:microsoft.com/office/officeart/2008/layout/LinedList"/>
    <dgm:cxn modelId="{0E731D02-4649-4124-A429-7D72DD8C1BC3}" type="presParOf" srcId="{47271143-205A-4505-9502-0F7241C0B5AE}" destId="{EF64B68A-3C4C-4B7A-9384-CC4280351025}" srcOrd="4" destOrd="0" presId="urn:microsoft.com/office/officeart/2008/layout/LinedList"/>
    <dgm:cxn modelId="{3AF7A03C-395E-478D-9A40-BEBF92EC86A4}" type="presParOf" srcId="{47271143-205A-4505-9502-0F7241C0B5AE}" destId="{5AC9872A-2A73-4404-93F6-EE72604C0BED}" srcOrd="5" destOrd="0" presId="urn:microsoft.com/office/officeart/2008/layout/LinedList"/>
    <dgm:cxn modelId="{B4975E11-6675-46DB-BEF2-CE4AE76F97DB}" type="presParOf" srcId="{5AC9872A-2A73-4404-93F6-EE72604C0BED}" destId="{A42E4E91-8F28-4697-9669-EB2D096D7529}" srcOrd="0" destOrd="0" presId="urn:microsoft.com/office/officeart/2008/layout/LinedList"/>
    <dgm:cxn modelId="{94CE31D9-BE73-4CB9-AE9B-62FC59E39ECE}" type="presParOf" srcId="{5AC9872A-2A73-4404-93F6-EE72604C0BED}" destId="{FC270DC6-376B-45AB-B791-E9D36D75997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31E237-97D8-4073-BE79-DB783866DB86}" type="doc">
      <dgm:prSet loTypeId="urn:microsoft.com/office/officeart/2005/8/layout/list1" loCatId="list" qsTypeId="urn:microsoft.com/office/officeart/2005/8/quickstyle/3d3" qsCatId="3D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4B5F6220-06DD-46D1-A0CA-AB819C259188}">
      <dgm:prSet/>
      <dgm:spPr/>
      <dgm:t>
        <a:bodyPr/>
        <a:lstStyle/>
        <a:p>
          <a:r>
            <a:rPr lang="en-US"/>
            <a:t>Pai </a:t>
          </a:r>
          <a:r>
            <a:rPr lang="pt-BR"/>
            <a:t>planeja</a:t>
          </a:r>
          <a:endParaRPr lang="en-US"/>
        </a:p>
      </dgm:t>
    </dgm:pt>
    <dgm:pt modelId="{970B5533-8F93-401E-A263-E8FB14C0D5F0}" type="parTrans" cxnId="{6B27A006-4447-43F3-9285-2F6853AEDF3B}">
      <dgm:prSet/>
      <dgm:spPr/>
      <dgm:t>
        <a:bodyPr/>
        <a:lstStyle/>
        <a:p>
          <a:endParaRPr lang="en-US"/>
        </a:p>
      </dgm:t>
    </dgm:pt>
    <dgm:pt modelId="{F5D4AE61-77C1-4172-B485-AFA82F57A0CF}" type="sibTrans" cxnId="{6B27A006-4447-43F3-9285-2F6853AEDF3B}">
      <dgm:prSet/>
      <dgm:spPr/>
      <dgm:t>
        <a:bodyPr/>
        <a:lstStyle/>
        <a:p>
          <a:endParaRPr lang="en-US"/>
        </a:p>
      </dgm:t>
    </dgm:pt>
    <dgm:pt modelId="{226E3250-9405-42CD-8608-4975F3BA4853}">
      <dgm:prSet/>
      <dgm:spPr/>
      <dgm:t>
        <a:bodyPr/>
        <a:lstStyle/>
        <a:p>
          <a:r>
            <a:rPr lang="pt-BR"/>
            <a:t>Filho</a:t>
          </a:r>
          <a:r>
            <a:rPr lang="en-US"/>
            <a:t> </a:t>
          </a:r>
          <a:r>
            <a:rPr lang="pt-BR"/>
            <a:t>executa</a:t>
          </a:r>
          <a:endParaRPr lang="en-US"/>
        </a:p>
      </dgm:t>
    </dgm:pt>
    <dgm:pt modelId="{5726E523-99FC-4827-8EEB-5D0F3AED8A66}" type="parTrans" cxnId="{4F6C6225-50B8-44FC-8AC4-A8FFB8FA11CE}">
      <dgm:prSet/>
      <dgm:spPr/>
      <dgm:t>
        <a:bodyPr/>
        <a:lstStyle/>
        <a:p>
          <a:endParaRPr lang="en-US"/>
        </a:p>
      </dgm:t>
    </dgm:pt>
    <dgm:pt modelId="{E0E9A4FE-E7A4-40FE-8B57-515312882407}" type="sibTrans" cxnId="{4F6C6225-50B8-44FC-8AC4-A8FFB8FA11CE}">
      <dgm:prSet/>
      <dgm:spPr/>
      <dgm:t>
        <a:bodyPr/>
        <a:lstStyle/>
        <a:p>
          <a:endParaRPr lang="en-US"/>
        </a:p>
      </dgm:t>
    </dgm:pt>
    <dgm:pt modelId="{88F8B237-EBAC-44AF-AA38-1AF8E3AFC6D8}">
      <dgm:prSet/>
      <dgm:spPr/>
      <dgm:t>
        <a:bodyPr/>
        <a:lstStyle/>
        <a:p>
          <a:r>
            <a:rPr lang="pt-BR"/>
            <a:t>Espírito</a:t>
          </a:r>
          <a:r>
            <a:rPr lang="en-US"/>
            <a:t> aplica</a:t>
          </a:r>
        </a:p>
      </dgm:t>
    </dgm:pt>
    <dgm:pt modelId="{83DA51A1-B0F6-415E-BDF6-DFD906F647FC}" type="parTrans" cxnId="{400E195E-2C15-4527-8D0A-7454BF1C92E6}">
      <dgm:prSet/>
      <dgm:spPr/>
      <dgm:t>
        <a:bodyPr/>
        <a:lstStyle/>
        <a:p>
          <a:endParaRPr lang="en-US"/>
        </a:p>
      </dgm:t>
    </dgm:pt>
    <dgm:pt modelId="{2A769273-C1DF-4EF4-AC96-17D04A644E53}" type="sibTrans" cxnId="{400E195E-2C15-4527-8D0A-7454BF1C92E6}">
      <dgm:prSet/>
      <dgm:spPr/>
      <dgm:t>
        <a:bodyPr/>
        <a:lstStyle/>
        <a:p>
          <a:endParaRPr lang="en-US"/>
        </a:p>
      </dgm:t>
    </dgm:pt>
    <dgm:pt modelId="{EB9A1FFF-1EB8-4FD1-997B-84F1F6A208CB}" type="pres">
      <dgm:prSet presAssocID="{8531E237-97D8-4073-BE79-DB783866DB86}" presName="linear" presStyleCnt="0">
        <dgm:presLayoutVars>
          <dgm:dir/>
          <dgm:animLvl val="lvl"/>
          <dgm:resizeHandles val="exact"/>
        </dgm:presLayoutVars>
      </dgm:prSet>
      <dgm:spPr/>
    </dgm:pt>
    <dgm:pt modelId="{58DB8D87-58EA-44CE-B6AE-516E79537605}" type="pres">
      <dgm:prSet presAssocID="{4B5F6220-06DD-46D1-A0CA-AB819C259188}" presName="parentLin" presStyleCnt="0"/>
      <dgm:spPr/>
    </dgm:pt>
    <dgm:pt modelId="{7466F682-62BD-4D8A-8638-F94EE125EAB5}" type="pres">
      <dgm:prSet presAssocID="{4B5F6220-06DD-46D1-A0CA-AB819C259188}" presName="parentLeftMargin" presStyleLbl="node1" presStyleIdx="0" presStyleCnt="3"/>
      <dgm:spPr/>
    </dgm:pt>
    <dgm:pt modelId="{3D74CD77-0A0C-41B8-9B24-DD75A72898C9}" type="pres">
      <dgm:prSet presAssocID="{4B5F6220-06DD-46D1-A0CA-AB819C25918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2D55D7D-1456-40C7-BF64-1A41F9A08CEB}" type="pres">
      <dgm:prSet presAssocID="{4B5F6220-06DD-46D1-A0CA-AB819C259188}" presName="negativeSpace" presStyleCnt="0"/>
      <dgm:spPr/>
    </dgm:pt>
    <dgm:pt modelId="{7A1607D1-7251-4E64-AAF3-E8970A7ECA27}" type="pres">
      <dgm:prSet presAssocID="{4B5F6220-06DD-46D1-A0CA-AB819C259188}" presName="childText" presStyleLbl="conFgAcc1" presStyleIdx="0" presStyleCnt="3">
        <dgm:presLayoutVars>
          <dgm:bulletEnabled val="1"/>
        </dgm:presLayoutVars>
      </dgm:prSet>
      <dgm:spPr/>
    </dgm:pt>
    <dgm:pt modelId="{C1DACCD7-9A30-45A0-81AA-CC4177B81291}" type="pres">
      <dgm:prSet presAssocID="{F5D4AE61-77C1-4172-B485-AFA82F57A0CF}" presName="spaceBetweenRectangles" presStyleCnt="0"/>
      <dgm:spPr/>
    </dgm:pt>
    <dgm:pt modelId="{8645B764-FAE4-4AEF-8C2F-EA71DA74B835}" type="pres">
      <dgm:prSet presAssocID="{226E3250-9405-42CD-8608-4975F3BA4853}" presName="parentLin" presStyleCnt="0"/>
      <dgm:spPr/>
    </dgm:pt>
    <dgm:pt modelId="{E194D6A6-EBA7-42DF-9636-482E82DF7306}" type="pres">
      <dgm:prSet presAssocID="{226E3250-9405-42CD-8608-4975F3BA4853}" presName="parentLeftMargin" presStyleLbl="node1" presStyleIdx="0" presStyleCnt="3"/>
      <dgm:spPr/>
    </dgm:pt>
    <dgm:pt modelId="{6024F051-4CBD-445D-B583-54FC8271BBC4}" type="pres">
      <dgm:prSet presAssocID="{226E3250-9405-42CD-8608-4975F3BA485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CC8249A-04F8-4608-8189-06BBF0176D3C}" type="pres">
      <dgm:prSet presAssocID="{226E3250-9405-42CD-8608-4975F3BA4853}" presName="negativeSpace" presStyleCnt="0"/>
      <dgm:spPr/>
    </dgm:pt>
    <dgm:pt modelId="{99667FE1-DB69-4C0B-A4E5-FBB2EDD91D1C}" type="pres">
      <dgm:prSet presAssocID="{226E3250-9405-42CD-8608-4975F3BA4853}" presName="childText" presStyleLbl="conFgAcc1" presStyleIdx="1" presStyleCnt="3">
        <dgm:presLayoutVars>
          <dgm:bulletEnabled val="1"/>
        </dgm:presLayoutVars>
      </dgm:prSet>
      <dgm:spPr/>
    </dgm:pt>
    <dgm:pt modelId="{7350FD1D-3A08-434C-883D-FD5DEBF0E990}" type="pres">
      <dgm:prSet presAssocID="{E0E9A4FE-E7A4-40FE-8B57-515312882407}" presName="spaceBetweenRectangles" presStyleCnt="0"/>
      <dgm:spPr/>
    </dgm:pt>
    <dgm:pt modelId="{5C9A4E1A-E146-4AEE-A40E-73C4FB8B3EEA}" type="pres">
      <dgm:prSet presAssocID="{88F8B237-EBAC-44AF-AA38-1AF8E3AFC6D8}" presName="parentLin" presStyleCnt="0"/>
      <dgm:spPr/>
    </dgm:pt>
    <dgm:pt modelId="{E1B470AF-D685-4657-A929-2EF42F92E9BD}" type="pres">
      <dgm:prSet presAssocID="{88F8B237-EBAC-44AF-AA38-1AF8E3AFC6D8}" presName="parentLeftMargin" presStyleLbl="node1" presStyleIdx="1" presStyleCnt="3"/>
      <dgm:spPr/>
    </dgm:pt>
    <dgm:pt modelId="{EF1B9263-4AC4-4E82-9A11-AC01B27CFE4E}" type="pres">
      <dgm:prSet presAssocID="{88F8B237-EBAC-44AF-AA38-1AF8E3AFC6D8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D20A0416-F632-49D3-B020-5865B9268C5A}" type="pres">
      <dgm:prSet presAssocID="{88F8B237-EBAC-44AF-AA38-1AF8E3AFC6D8}" presName="negativeSpace" presStyleCnt="0"/>
      <dgm:spPr/>
    </dgm:pt>
    <dgm:pt modelId="{385440E2-C635-46AF-8990-8ABD6C068ACA}" type="pres">
      <dgm:prSet presAssocID="{88F8B237-EBAC-44AF-AA38-1AF8E3AFC6D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B27A006-4447-43F3-9285-2F6853AEDF3B}" srcId="{8531E237-97D8-4073-BE79-DB783866DB86}" destId="{4B5F6220-06DD-46D1-A0CA-AB819C259188}" srcOrd="0" destOrd="0" parTransId="{970B5533-8F93-401E-A263-E8FB14C0D5F0}" sibTransId="{F5D4AE61-77C1-4172-B485-AFA82F57A0CF}"/>
    <dgm:cxn modelId="{4F6C6225-50B8-44FC-8AC4-A8FFB8FA11CE}" srcId="{8531E237-97D8-4073-BE79-DB783866DB86}" destId="{226E3250-9405-42CD-8608-4975F3BA4853}" srcOrd="1" destOrd="0" parTransId="{5726E523-99FC-4827-8EEB-5D0F3AED8A66}" sibTransId="{E0E9A4FE-E7A4-40FE-8B57-515312882407}"/>
    <dgm:cxn modelId="{400E195E-2C15-4527-8D0A-7454BF1C92E6}" srcId="{8531E237-97D8-4073-BE79-DB783866DB86}" destId="{88F8B237-EBAC-44AF-AA38-1AF8E3AFC6D8}" srcOrd="2" destOrd="0" parTransId="{83DA51A1-B0F6-415E-BDF6-DFD906F647FC}" sibTransId="{2A769273-C1DF-4EF4-AC96-17D04A644E53}"/>
    <dgm:cxn modelId="{D17EF364-0149-4798-B718-DA97BD3335A9}" type="presOf" srcId="{8531E237-97D8-4073-BE79-DB783866DB86}" destId="{EB9A1FFF-1EB8-4FD1-997B-84F1F6A208CB}" srcOrd="0" destOrd="0" presId="urn:microsoft.com/office/officeart/2005/8/layout/list1"/>
    <dgm:cxn modelId="{C3BB264E-80D4-47B6-B1FA-A0CC9D7689F0}" type="presOf" srcId="{88F8B237-EBAC-44AF-AA38-1AF8E3AFC6D8}" destId="{EF1B9263-4AC4-4E82-9A11-AC01B27CFE4E}" srcOrd="1" destOrd="0" presId="urn:microsoft.com/office/officeart/2005/8/layout/list1"/>
    <dgm:cxn modelId="{57212557-B7EC-4951-965D-D95082A37352}" type="presOf" srcId="{226E3250-9405-42CD-8608-4975F3BA4853}" destId="{E194D6A6-EBA7-42DF-9636-482E82DF7306}" srcOrd="0" destOrd="0" presId="urn:microsoft.com/office/officeart/2005/8/layout/list1"/>
    <dgm:cxn modelId="{C0149892-6B79-45F7-9573-249AA8AE1531}" type="presOf" srcId="{88F8B237-EBAC-44AF-AA38-1AF8E3AFC6D8}" destId="{E1B470AF-D685-4657-A929-2EF42F92E9BD}" srcOrd="0" destOrd="0" presId="urn:microsoft.com/office/officeart/2005/8/layout/list1"/>
    <dgm:cxn modelId="{C64AE9AA-3BEC-4CFA-BCEE-BFE4DBB5A2CC}" type="presOf" srcId="{4B5F6220-06DD-46D1-A0CA-AB819C259188}" destId="{7466F682-62BD-4D8A-8638-F94EE125EAB5}" srcOrd="0" destOrd="0" presId="urn:microsoft.com/office/officeart/2005/8/layout/list1"/>
    <dgm:cxn modelId="{DC8FAEB1-C66B-4E8E-AAD4-EFDFC827D726}" type="presOf" srcId="{4B5F6220-06DD-46D1-A0CA-AB819C259188}" destId="{3D74CD77-0A0C-41B8-9B24-DD75A72898C9}" srcOrd="1" destOrd="0" presId="urn:microsoft.com/office/officeart/2005/8/layout/list1"/>
    <dgm:cxn modelId="{34AB5DB5-4D82-4397-8895-44BF5877012A}" type="presOf" srcId="{226E3250-9405-42CD-8608-4975F3BA4853}" destId="{6024F051-4CBD-445D-B583-54FC8271BBC4}" srcOrd="1" destOrd="0" presId="urn:microsoft.com/office/officeart/2005/8/layout/list1"/>
    <dgm:cxn modelId="{2EBEB497-61BE-4D74-8CD1-1F8B1DC2A9E9}" type="presParOf" srcId="{EB9A1FFF-1EB8-4FD1-997B-84F1F6A208CB}" destId="{58DB8D87-58EA-44CE-B6AE-516E79537605}" srcOrd="0" destOrd="0" presId="urn:microsoft.com/office/officeart/2005/8/layout/list1"/>
    <dgm:cxn modelId="{543BDD5D-A445-4F49-B7AE-3A68E1D41353}" type="presParOf" srcId="{58DB8D87-58EA-44CE-B6AE-516E79537605}" destId="{7466F682-62BD-4D8A-8638-F94EE125EAB5}" srcOrd="0" destOrd="0" presId="urn:microsoft.com/office/officeart/2005/8/layout/list1"/>
    <dgm:cxn modelId="{29055DCE-69E8-4AE3-89C0-77A411454FC6}" type="presParOf" srcId="{58DB8D87-58EA-44CE-B6AE-516E79537605}" destId="{3D74CD77-0A0C-41B8-9B24-DD75A72898C9}" srcOrd="1" destOrd="0" presId="urn:microsoft.com/office/officeart/2005/8/layout/list1"/>
    <dgm:cxn modelId="{F3B8C8DE-2A1A-4782-8C2B-C2EB23783BE4}" type="presParOf" srcId="{EB9A1FFF-1EB8-4FD1-997B-84F1F6A208CB}" destId="{D2D55D7D-1456-40C7-BF64-1A41F9A08CEB}" srcOrd="1" destOrd="0" presId="urn:microsoft.com/office/officeart/2005/8/layout/list1"/>
    <dgm:cxn modelId="{094F5688-E321-4A73-8618-885F7B4CEA41}" type="presParOf" srcId="{EB9A1FFF-1EB8-4FD1-997B-84F1F6A208CB}" destId="{7A1607D1-7251-4E64-AAF3-E8970A7ECA27}" srcOrd="2" destOrd="0" presId="urn:microsoft.com/office/officeart/2005/8/layout/list1"/>
    <dgm:cxn modelId="{E35D4DB7-DB76-4AC0-9AE8-CB0ABB05B5D1}" type="presParOf" srcId="{EB9A1FFF-1EB8-4FD1-997B-84F1F6A208CB}" destId="{C1DACCD7-9A30-45A0-81AA-CC4177B81291}" srcOrd="3" destOrd="0" presId="urn:microsoft.com/office/officeart/2005/8/layout/list1"/>
    <dgm:cxn modelId="{DEB2E30C-DF2C-4270-8836-9CC39C27D5D9}" type="presParOf" srcId="{EB9A1FFF-1EB8-4FD1-997B-84F1F6A208CB}" destId="{8645B764-FAE4-4AEF-8C2F-EA71DA74B835}" srcOrd="4" destOrd="0" presId="urn:microsoft.com/office/officeart/2005/8/layout/list1"/>
    <dgm:cxn modelId="{8CEEC507-A4CE-4581-9606-D98811911BD0}" type="presParOf" srcId="{8645B764-FAE4-4AEF-8C2F-EA71DA74B835}" destId="{E194D6A6-EBA7-42DF-9636-482E82DF7306}" srcOrd="0" destOrd="0" presId="urn:microsoft.com/office/officeart/2005/8/layout/list1"/>
    <dgm:cxn modelId="{53747F2B-415E-4052-944C-EC08F1721198}" type="presParOf" srcId="{8645B764-FAE4-4AEF-8C2F-EA71DA74B835}" destId="{6024F051-4CBD-445D-B583-54FC8271BBC4}" srcOrd="1" destOrd="0" presId="urn:microsoft.com/office/officeart/2005/8/layout/list1"/>
    <dgm:cxn modelId="{8F91FF36-9641-4ACC-BE10-92AC97F2CF41}" type="presParOf" srcId="{EB9A1FFF-1EB8-4FD1-997B-84F1F6A208CB}" destId="{9CC8249A-04F8-4608-8189-06BBF0176D3C}" srcOrd="5" destOrd="0" presId="urn:microsoft.com/office/officeart/2005/8/layout/list1"/>
    <dgm:cxn modelId="{8B68470D-16F5-49F0-B923-90E0CC672DCD}" type="presParOf" srcId="{EB9A1FFF-1EB8-4FD1-997B-84F1F6A208CB}" destId="{99667FE1-DB69-4C0B-A4E5-FBB2EDD91D1C}" srcOrd="6" destOrd="0" presId="urn:microsoft.com/office/officeart/2005/8/layout/list1"/>
    <dgm:cxn modelId="{E9C4990E-35BF-4DE0-8D42-A554D522ABDB}" type="presParOf" srcId="{EB9A1FFF-1EB8-4FD1-997B-84F1F6A208CB}" destId="{7350FD1D-3A08-434C-883D-FD5DEBF0E990}" srcOrd="7" destOrd="0" presId="urn:microsoft.com/office/officeart/2005/8/layout/list1"/>
    <dgm:cxn modelId="{4D5ABA3D-EF7A-42BC-AA0A-E59F832FFFF7}" type="presParOf" srcId="{EB9A1FFF-1EB8-4FD1-997B-84F1F6A208CB}" destId="{5C9A4E1A-E146-4AEE-A40E-73C4FB8B3EEA}" srcOrd="8" destOrd="0" presId="urn:microsoft.com/office/officeart/2005/8/layout/list1"/>
    <dgm:cxn modelId="{0BF40C33-3E86-45D6-9BF6-9AEC315ABAFD}" type="presParOf" srcId="{5C9A4E1A-E146-4AEE-A40E-73C4FB8B3EEA}" destId="{E1B470AF-D685-4657-A929-2EF42F92E9BD}" srcOrd="0" destOrd="0" presId="urn:microsoft.com/office/officeart/2005/8/layout/list1"/>
    <dgm:cxn modelId="{829582CA-6C0B-4356-B195-BB7D4C725469}" type="presParOf" srcId="{5C9A4E1A-E146-4AEE-A40E-73C4FB8B3EEA}" destId="{EF1B9263-4AC4-4E82-9A11-AC01B27CFE4E}" srcOrd="1" destOrd="0" presId="urn:microsoft.com/office/officeart/2005/8/layout/list1"/>
    <dgm:cxn modelId="{CAB69C03-DFEA-41A0-B3F2-8E8AEAF3BA2E}" type="presParOf" srcId="{EB9A1FFF-1EB8-4FD1-997B-84F1F6A208CB}" destId="{D20A0416-F632-49D3-B020-5865B9268C5A}" srcOrd="9" destOrd="0" presId="urn:microsoft.com/office/officeart/2005/8/layout/list1"/>
    <dgm:cxn modelId="{BCEB3E9C-15B8-4EBD-91F4-A78FF515246F}" type="presParOf" srcId="{EB9A1FFF-1EB8-4FD1-997B-84F1F6A208CB}" destId="{385440E2-C635-46AF-8990-8ABD6C068AC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147EC71-1D1F-4EB2-807C-0999A6245670}" type="doc">
      <dgm:prSet loTypeId="urn:microsoft.com/office/officeart/2008/layout/LinedList" loCatId="list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BB11E6C0-E01F-495D-850C-9F7E258737BF}">
      <dgm:prSet/>
      <dgm:spPr/>
      <dgm:t>
        <a:bodyPr/>
        <a:lstStyle/>
        <a:p>
          <a:r>
            <a:rPr lang="en-US"/>
            <a:t>O amor precede o </a:t>
          </a:r>
          <a:r>
            <a:rPr lang="pt-BR"/>
            <a:t>envio</a:t>
          </a:r>
          <a:endParaRPr lang="en-US"/>
        </a:p>
      </dgm:t>
    </dgm:pt>
    <dgm:pt modelId="{81FB1D33-BCFF-4478-93A9-47D3CDF15682}" type="parTrans" cxnId="{A06D8FF5-BFF9-4809-901C-BA0CF01BDB2B}">
      <dgm:prSet/>
      <dgm:spPr/>
      <dgm:t>
        <a:bodyPr/>
        <a:lstStyle/>
        <a:p>
          <a:endParaRPr lang="en-US"/>
        </a:p>
      </dgm:t>
    </dgm:pt>
    <dgm:pt modelId="{784A8FE5-8A66-4D0A-9045-BC74F830E7D6}" type="sibTrans" cxnId="{A06D8FF5-BFF9-4809-901C-BA0CF01BDB2B}">
      <dgm:prSet/>
      <dgm:spPr/>
      <dgm:t>
        <a:bodyPr/>
        <a:lstStyle/>
        <a:p>
          <a:endParaRPr lang="en-US"/>
        </a:p>
      </dgm:t>
    </dgm:pt>
    <dgm:pt modelId="{2B6A7161-C6D7-455C-8129-B58CE24CF228}">
      <dgm:prSet/>
      <dgm:spPr/>
      <dgm:t>
        <a:bodyPr/>
        <a:lstStyle/>
        <a:p>
          <a:r>
            <a:rPr lang="pt-BR"/>
            <a:t>João</a:t>
          </a:r>
          <a:r>
            <a:rPr lang="en-US"/>
            <a:t> </a:t>
          </a:r>
          <a:r>
            <a:rPr lang="pt-BR"/>
            <a:t>3.16</a:t>
          </a:r>
          <a:endParaRPr lang="en-US"/>
        </a:p>
      </dgm:t>
    </dgm:pt>
    <dgm:pt modelId="{3269D181-E5D5-4048-A0F3-F412181FAF02}" type="parTrans" cxnId="{57571136-E572-4351-B76F-E1C7688517A2}">
      <dgm:prSet/>
      <dgm:spPr/>
      <dgm:t>
        <a:bodyPr/>
        <a:lstStyle/>
        <a:p>
          <a:endParaRPr lang="en-US"/>
        </a:p>
      </dgm:t>
    </dgm:pt>
    <dgm:pt modelId="{33B929B1-68E2-4E22-BB28-1D666DAB0180}" type="sibTrans" cxnId="{57571136-E572-4351-B76F-E1C7688517A2}">
      <dgm:prSet/>
      <dgm:spPr/>
      <dgm:t>
        <a:bodyPr/>
        <a:lstStyle/>
        <a:p>
          <a:endParaRPr lang="en-US"/>
        </a:p>
      </dgm:t>
    </dgm:pt>
    <dgm:pt modelId="{2AF1B71B-6CFB-46ED-A9C1-C3D1ADD1B634}">
      <dgm:prSet/>
      <dgm:spPr/>
      <dgm:t>
        <a:bodyPr/>
        <a:lstStyle/>
        <a:p>
          <a:r>
            <a:rPr lang="pt-BR"/>
            <a:t>A</a:t>
          </a:r>
          <a:r>
            <a:rPr lang="en-US"/>
            <a:t> redenção nasce no amor</a:t>
          </a:r>
        </a:p>
      </dgm:t>
    </dgm:pt>
    <dgm:pt modelId="{736E300F-4282-4836-8A52-68F07DF34941}" type="parTrans" cxnId="{F440200E-2A18-4E04-8C88-5D2D9EA8EB56}">
      <dgm:prSet/>
      <dgm:spPr/>
      <dgm:t>
        <a:bodyPr/>
        <a:lstStyle/>
        <a:p>
          <a:endParaRPr lang="en-US"/>
        </a:p>
      </dgm:t>
    </dgm:pt>
    <dgm:pt modelId="{929D973F-F9A4-4057-981D-F624CF8962CE}" type="sibTrans" cxnId="{F440200E-2A18-4E04-8C88-5D2D9EA8EB56}">
      <dgm:prSet/>
      <dgm:spPr/>
      <dgm:t>
        <a:bodyPr/>
        <a:lstStyle/>
        <a:p>
          <a:endParaRPr lang="en-US"/>
        </a:p>
      </dgm:t>
    </dgm:pt>
    <dgm:pt modelId="{A81C2C08-4561-4280-9626-F9E35EDD2C58}" type="pres">
      <dgm:prSet presAssocID="{A147EC71-1D1F-4EB2-807C-0999A6245670}" presName="vert0" presStyleCnt="0">
        <dgm:presLayoutVars>
          <dgm:dir/>
          <dgm:animOne val="branch"/>
          <dgm:animLvl val="lvl"/>
        </dgm:presLayoutVars>
      </dgm:prSet>
      <dgm:spPr/>
    </dgm:pt>
    <dgm:pt modelId="{46EF97F8-A396-4281-939B-3D9DB35E040C}" type="pres">
      <dgm:prSet presAssocID="{BB11E6C0-E01F-495D-850C-9F7E258737BF}" presName="thickLine" presStyleLbl="alignNode1" presStyleIdx="0" presStyleCnt="3"/>
      <dgm:spPr/>
    </dgm:pt>
    <dgm:pt modelId="{74BA482D-9049-4CE5-A1B5-5567A10F2CE9}" type="pres">
      <dgm:prSet presAssocID="{BB11E6C0-E01F-495D-850C-9F7E258737BF}" presName="horz1" presStyleCnt="0"/>
      <dgm:spPr/>
    </dgm:pt>
    <dgm:pt modelId="{EE47A32C-149D-4302-9A7A-F161CE2CCF57}" type="pres">
      <dgm:prSet presAssocID="{BB11E6C0-E01F-495D-850C-9F7E258737BF}" presName="tx1" presStyleLbl="revTx" presStyleIdx="0" presStyleCnt="3"/>
      <dgm:spPr/>
    </dgm:pt>
    <dgm:pt modelId="{3BEBD38F-8F66-4E27-834D-F58CCDF17263}" type="pres">
      <dgm:prSet presAssocID="{BB11E6C0-E01F-495D-850C-9F7E258737BF}" presName="vert1" presStyleCnt="0"/>
      <dgm:spPr/>
    </dgm:pt>
    <dgm:pt modelId="{9847529D-0F3A-476F-8CFB-C8212BB55A5E}" type="pres">
      <dgm:prSet presAssocID="{2B6A7161-C6D7-455C-8129-B58CE24CF228}" presName="thickLine" presStyleLbl="alignNode1" presStyleIdx="1" presStyleCnt="3"/>
      <dgm:spPr/>
    </dgm:pt>
    <dgm:pt modelId="{CF69A521-E482-49CA-A322-DFD8E4C0D1C9}" type="pres">
      <dgm:prSet presAssocID="{2B6A7161-C6D7-455C-8129-B58CE24CF228}" presName="horz1" presStyleCnt="0"/>
      <dgm:spPr/>
    </dgm:pt>
    <dgm:pt modelId="{45F4DF61-AE97-4B6D-990A-5E01F35C18D5}" type="pres">
      <dgm:prSet presAssocID="{2B6A7161-C6D7-455C-8129-B58CE24CF228}" presName="tx1" presStyleLbl="revTx" presStyleIdx="1" presStyleCnt="3"/>
      <dgm:spPr/>
    </dgm:pt>
    <dgm:pt modelId="{CD8BDC14-E429-4D2F-94BD-6F1896F98E81}" type="pres">
      <dgm:prSet presAssocID="{2B6A7161-C6D7-455C-8129-B58CE24CF228}" presName="vert1" presStyleCnt="0"/>
      <dgm:spPr/>
    </dgm:pt>
    <dgm:pt modelId="{EA22CE46-5BBA-48B4-8EE7-C0E07A6D6B31}" type="pres">
      <dgm:prSet presAssocID="{2AF1B71B-6CFB-46ED-A9C1-C3D1ADD1B634}" presName="thickLine" presStyleLbl="alignNode1" presStyleIdx="2" presStyleCnt="3"/>
      <dgm:spPr/>
    </dgm:pt>
    <dgm:pt modelId="{F75DCB79-23B4-4FF4-B5DE-8D6EEBFF2823}" type="pres">
      <dgm:prSet presAssocID="{2AF1B71B-6CFB-46ED-A9C1-C3D1ADD1B634}" presName="horz1" presStyleCnt="0"/>
      <dgm:spPr/>
    </dgm:pt>
    <dgm:pt modelId="{98FA2CD5-DA36-445F-BE25-26D35AAA5FDD}" type="pres">
      <dgm:prSet presAssocID="{2AF1B71B-6CFB-46ED-A9C1-C3D1ADD1B634}" presName="tx1" presStyleLbl="revTx" presStyleIdx="2" presStyleCnt="3"/>
      <dgm:spPr/>
    </dgm:pt>
    <dgm:pt modelId="{FEEF481C-5A29-4A47-B4D0-895BBB7E21D9}" type="pres">
      <dgm:prSet presAssocID="{2AF1B71B-6CFB-46ED-A9C1-C3D1ADD1B634}" presName="vert1" presStyleCnt="0"/>
      <dgm:spPr/>
    </dgm:pt>
  </dgm:ptLst>
  <dgm:cxnLst>
    <dgm:cxn modelId="{F440200E-2A18-4E04-8C88-5D2D9EA8EB56}" srcId="{A147EC71-1D1F-4EB2-807C-0999A6245670}" destId="{2AF1B71B-6CFB-46ED-A9C1-C3D1ADD1B634}" srcOrd="2" destOrd="0" parTransId="{736E300F-4282-4836-8A52-68F07DF34941}" sibTransId="{929D973F-F9A4-4057-981D-F624CF8962CE}"/>
    <dgm:cxn modelId="{57571136-E572-4351-B76F-E1C7688517A2}" srcId="{A147EC71-1D1F-4EB2-807C-0999A6245670}" destId="{2B6A7161-C6D7-455C-8129-B58CE24CF228}" srcOrd="1" destOrd="0" parTransId="{3269D181-E5D5-4048-A0F3-F412181FAF02}" sibTransId="{33B929B1-68E2-4E22-BB28-1D666DAB0180}"/>
    <dgm:cxn modelId="{CA466277-5C0F-4060-9B64-DD6FCA69E155}" type="presOf" srcId="{BB11E6C0-E01F-495D-850C-9F7E258737BF}" destId="{EE47A32C-149D-4302-9A7A-F161CE2CCF57}" srcOrd="0" destOrd="0" presId="urn:microsoft.com/office/officeart/2008/layout/LinedList"/>
    <dgm:cxn modelId="{51A5AFC9-8142-412D-8C1A-397BD9888357}" type="presOf" srcId="{2AF1B71B-6CFB-46ED-A9C1-C3D1ADD1B634}" destId="{98FA2CD5-DA36-445F-BE25-26D35AAA5FDD}" srcOrd="0" destOrd="0" presId="urn:microsoft.com/office/officeart/2008/layout/LinedList"/>
    <dgm:cxn modelId="{D4644FE6-0E13-4544-9B6A-165BFB33C6A9}" type="presOf" srcId="{A147EC71-1D1F-4EB2-807C-0999A6245670}" destId="{A81C2C08-4561-4280-9626-F9E35EDD2C58}" srcOrd="0" destOrd="0" presId="urn:microsoft.com/office/officeart/2008/layout/LinedList"/>
    <dgm:cxn modelId="{A06D8FF5-BFF9-4809-901C-BA0CF01BDB2B}" srcId="{A147EC71-1D1F-4EB2-807C-0999A6245670}" destId="{BB11E6C0-E01F-495D-850C-9F7E258737BF}" srcOrd="0" destOrd="0" parTransId="{81FB1D33-BCFF-4478-93A9-47D3CDF15682}" sibTransId="{784A8FE5-8A66-4D0A-9045-BC74F830E7D6}"/>
    <dgm:cxn modelId="{42CFFEFD-3423-4C37-813D-37B989F64234}" type="presOf" srcId="{2B6A7161-C6D7-455C-8129-B58CE24CF228}" destId="{45F4DF61-AE97-4B6D-990A-5E01F35C18D5}" srcOrd="0" destOrd="0" presId="urn:microsoft.com/office/officeart/2008/layout/LinedList"/>
    <dgm:cxn modelId="{9EDEF9D7-D881-4284-96EA-F350D33B12E7}" type="presParOf" srcId="{A81C2C08-4561-4280-9626-F9E35EDD2C58}" destId="{46EF97F8-A396-4281-939B-3D9DB35E040C}" srcOrd="0" destOrd="0" presId="urn:microsoft.com/office/officeart/2008/layout/LinedList"/>
    <dgm:cxn modelId="{D8C2BD02-231A-4675-AD84-C2085D271C1B}" type="presParOf" srcId="{A81C2C08-4561-4280-9626-F9E35EDD2C58}" destId="{74BA482D-9049-4CE5-A1B5-5567A10F2CE9}" srcOrd="1" destOrd="0" presId="urn:microsoft.com/office/officeart/2008/layout/LinedList"/>
    <dgm:cxn modelId="{2F57CA8C-56BF-448E-A6FF-57DBC8324791}" type="presParOf" srcId="{74BA482D-9049-4CE5-A1B5-5567A10F2CE9}" destId="{EE47A32C-149D-4302-9A7A-F161CE2CCF57}" srcOrd="0" destOrd="0" presId="urn:microsoft.com/office/officeart/2008/layout/LinedList"/>
    <dgm:cxn modelId="{EB30C149-55A7-445C-8E01-E3E60B1E2B3F}" type="presParOf" srcId="{74BA482D-9049-4CE5-A1B5-5567A10F2CE9}" destId="{3BEBD38F-8F66-4E27-834D-F58CCDF17263}" srcOrd="1" destOrd="0" presId="urn:microsoft.com/office/officeart/2008/layout/LinedList"/>
    <dgm:cxn modelId="{F06C749A-1F72-4027-B68F-CD00707B37E3}" type="presParOf" srcId="{A81C2C08-4561-4280-9626-F9E35EDD2C58}" destId="{9847529D-0F3A-476F-8CFB-C8212BB55A5E}" srcOrd="2" destOrd="0" presId="urn:microsoft.com/office/officeart/2008/layout/LinedList"/>
    <dgm:cxn modelId="{8631AE73-4446-4CF6-B175-85C9FCCBDF4B}" type="presParOf" srcId="{A81C2C08-4561-4280-9626-F9E35EDD2C58}" destId="{CF69A521-E482-49CA-A322-DFD8E4C0D1C9}" srcOrd="3" destOrd="0" presId="urn:microsoft.com/office/officeart/2008/layout/LinedList"/>
    <dgm:cxn modelId="{7802CE7B-ECD0-4512-B1DB-E8CF4AA3161F}" type="presParOf" srcId="{CF69A521-E482-49CA-A322-DFD8E4C0D1C9}" destId="{45F4DF61-AE97-4B6D-990A-5E01F35C18D5}" srcOrd="0" destOrd="0" presId="urn:microsoft.com/office/officeart/2008/layout/LinedList"/>
    <dgm:cxn modelId="{35CBB6BF-C056-4382-8E56-F621005D1E3B}" type="presParOf" srcId="{CF69A521-E482-49CA-A322-DFD8E4C0D1C9}" destId="{CD8BDC14-E429-4D2F-94BD-6F1896F98E81}" srcOrd="1" destOrd="0" presId="urn:microsoft.com/office/officeart/2008/layout/LinedList"/>
    <dgm:cxn modelId="{0C04B00E-D807-40BD-89DF-5F549D99C61A}" type="presParOf" srcId="{A81C2C08-4561-4280-9626-F9E35EDD2C58}" destId="{EA22CE46-5BBA-48B4-8EE7-C0E07A6D6B31}" srcOrd="4" destOrd="0" presId="urn:microsoft.com/office/officeart/2008/layout/LinedList"/>
    <dgm:cxn modelId="{D40CD1D4-6CE7-4E83-AB29-D435BF45425D}" type="presParOf" srcId="{A81C2C08-4561-4280-9626-F9E35EDD2C58}" destId="{F75DCB79-23B4-4FF4-B5DE-8D6EEBFF2823}" srcOrd="5" destOrd="0" presId="urn:microsoft.com/office/officeart/2008/layout/LinedList"/>
    <dgm:cxn modelId="{FB671B4E-B53D-4A22-96AD-FBBD221A0397}" type="presParOf" srcId="{F75DCB79-23B4-4FF4-B5DE-8D6EEBFF2823}" destId="{98FA2CD5-DA36-445F-BE25-26D35AAA5FDD}" srcOrd="0" destOrd="0" presId="urn:microsoft.com/office/officeart/2008/layout/LinedList"/>
    <dgm:cxn modelId="{A362BEBB-B339-47B8-9E8E-DC921DA2A9E3}" type="presParOf" srcId="{F75DCB79-23B4-4FF4-B5DE-8D6EEBFF2823}" destId="{FEEF481C-5A29-4A47-B4D0-895BBB7E21D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A73CF49-E146-4990-A389-C45303E441CB}" type="doc">
      <dgm:prSet loTypeId="urn:microsoft.com/office/officeart/2005/8/layout/cycle1" loCatId="cycle" qsTypeId="urn:microsoft.com/office/officeart/2005/8/quickstyle/3d3" qsCatId="3D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5E62126-15E4-4909-91C1-C615543B9726}">
      <dgm:prSet/>
      <dgm:spPr/>
      <dgm:t>
        <a:bodyPr/>
        <a:lstStyle/>
        <a:p>
          <a:r>
            <a:rPr lang="en-US"/>
            <a:t>Não depende do valor do </a:t>
          </a:r>
          <a:r>
            <a:rPr lang="pt-BR"/>
            <a:t>homem</a:t>
          </a:r>
          <a:endParaRPr lang="en-US"/>
        </a:p>
      </dgm:t>
    </dgm:pt>
    <dgm:pt modelId="{67BBD382-9140-44E7-AFD8-4C99C833E781}" type="parTrans" cxnId="{0BD5969C-7253-475B-89B6-B88077E0ABDA}">
      <dgm:prSet/>
      <dgm:spPr/>
      <dgm:t>
        <a:bodyPr/>
        <a:lstStyle/>
        <a:p>
          <a:endParaRPr lang="en-US"/>
        </a:p>
      </dgm:t>
    </dgm:pt>
    <dgm:pt modelId="{A4BF218C-ACFB-459A-97CC-208D44C7CB8F}" type="sibTrans" cxnId="{0BD5969C-7253-475B-89B6-B88077E0ABDA}">
      <dgm:prSet/>
      <dgm:spPr/>
      <dgm:t>
        <a:bodyPr/>
        <a:lstStyle/>
        <a:p>
          <a:endParaRPr lang="en-US"/>
        </a:p>
      </dgm:t>
    </dgm:pt>
    <dgm:pt modelId="{0AAAB53C-0FCF-4D27-8122-AC1AD5181398}">
      <dgm:prSet/>
      <dgm:spPr/>
      <dgm:t>
        <a:bodyPr/>
        <a:lstStyle/>
        <a:p>
          <a:r>
            <a:rPr lang="pt-BR"/>
            <a:t>É</a:t>
          </a:r>
          <a:r>
            <a:rPr lang="en-US"/>
            <a:t> decisão </a:t>
          </a:r>
          <a:r>
            <a:rPr lang="pt-BR"/>
            <a:t>soberana</a:t>
          </a:r>
          <a:endParaRPr lang="en-US"/>
        </a:p>
      </dgm:t>
    </dgm:pt>
    <dgm:pt modelId="{9F82CA62-3EA7-458D-97D8-14E0ED547E63}" type="parTrans" cxnId="{8AAD5301-C9AD-4626-800C-34313C616C6B}">
      <dgm:prSet/>
      <dgm:spPr/>
      <dgm:t>
        <a:bodyPr/>
        <a:lstStyle/>
        <a:p>
          <a:endParaRPr lang="en-US"/>
        </a:p>
      </dgm:t>
    </dgm:pt>
    <dgm:pt modelId="{E7888682-B555-4775-BE64-938CAB831CA0}" type="sibTrans" cxnId="{8AAD5301-C9AD-4626-800C-34313C616C6B}">
      <dgm:prSet/>
      <dgm:spPr/>
      <dgm:t>
        <a:bodyPr/>
        <a:lstStyle/>
        <a:p>
          <a:endParaRPr lang="en-US"/>
        </a:p>
      </dgm:t>
    </dgm:pt>
    <dgm:pt modelId="{BC278837-0906-4B5F-9FAF-B7DD869AB2B9}">
      <dgm:prSet/>
      <dgm:spPr/>
      <dgm:t>
        <a:bodyPr/>
        <a:lstStyle/>
        <a:p>
          <a:r>
            <a:rPr lang="pt-BR"/>
            <a:t>Age</a:t>
          </a:r>
          <a:r>
            <a:rPr lang="en-US"/>
            <a:t> apesar do pecado</a:t>
          </a:r>
        </a:p>
      </dgm:t>
    </dgm:pt>
    <dgm:pt modelId="{DB1404C4-A775-4A41-B152-DC2126140C70}" type="parTrans" cxnId="{C230CD37-1ED2-4691-9882-E46160FFD63D}">
      <dgm:prSet/>
      <dgm:spPr/>
      <dgm:t>
        <a:bodyPr/>
        <a:lstStyle/>
        <a:p>
          <a:endParaRPr lang="en-US"/>
        </a:p>
      </dgm:t>
    </dgm:pt>
    <dgm:pt modelId="{013E2444-5FB1-428D-B6A3-CBDC363415BE}" type="sibTrans" cxnId="{C230CD37-1ED2-4691-9882-E46160FFD63D}">
      <dgm:prSet/>
      <dgm:spPr/>
      <dgm:t>
        <a:bodyPr/>
        <a:lstStyle/>
        <a:p>
          <a:endParaRPr lang="en-US"/>
        </a:p>
      </dgm:t>
    </dgm:pt>
    <dgm:pt modelId="{C9379537-91B4-4F02-92CD-F54D4DF46817}" type="pres">
      <dgm:prSet presAssocID="{0A73CF49-E146-4990-A389-C45303E441CB}" presName="cycle" presStyleCnt="0">
        <dgm:presLayoutVars>
          <dgm:dir/>
          <dgm:resizeHandles val="exact"/>
        </dgm:presLayoutVars>
      </dgm:prSet>
      <dgm:spPr/>
    </dgm:pt>
    <dgm:pt modelId="{5C90EE84-9973-4355-B54E-73F62213BA02}" type="pres">
      <dgm:prSet presAssocID="{35E62126-15E4-4909-91C1-C615543B9726}" presName="dummy" presStyleCnt="0"/>
      <dgm:spPr/>
    </dgm:pt>
    <dgm:pt modelId="{A936277F-AFFA-4A8E-B58E-1B5B77B0B4BA}" type="pres">
      <dgm:prSet presAssocID="{35E62126-15E4-4909-91C1-C615543B9726}" presName="node" presStyleLbl="revTx" presStyleIdx="0" presStyleCnt="3">
        <dgm:presLayoutVars>
          <dgm:bulletEnabled val="1"/>
        </dgm:presLayoutVars>
      </dgm:prSet>
      <dgm:spPr/>
    </dgm:pt>
    <dgm:pt modelId="{952A3AE0-F577-4A93-AADE-397DB43507F7}" type="pres">
      <dgm:prSet presAssocID="{A4BF218C-ACFB-459A-97CC-208D44C7CB8F}" presName="sibTrans" presStyleLbl="node1" presStyleIdx="0" presStyleCnt="3"/>
      <dgm:spPr/>
    </dgm:pt>
    <dgm:pt modelId="{94462E78-3DBA-49A6-B032-3F008068F260}" type="pres">
      <dgm:prSet presAssocID="{0AAAB53C-0FCF-4D27-8122-AC1AD5181398}" presName="dummy" presStyleCnt="0"/>
      <dgm:spPr/>
    </dgm:pt>
    <dgm:pt modelId="{5D4FBF46-BE88-4E57-883D-AB3956754822}" type="pres">
      <dgm:prSet presAssocID="{0AAAB53C-0FCF-4D27-8122-AC1AD5181398}" presName="node" presStyleLbl="revTx" presStyleIdx="1" presStyleCnt="3">
        <dgm:presLayoutVars>
          <dgm:bulletEnabled val="1"/>
        </dgm:presLayoutVars>
      </dgm:prSet>
      <dgm:spPr/>
    </dgm:pt>
    <dgm:pt modelId="{8783F909-AB97-42F4-99AD-4DAEC3117186}" type="pres">
      <dgm:prSet presAssocID="{E7888682-B555-4775-BE64-938CAB831CA0}" presName="sibTrans" presStyleLbl="node1" presStyleIdx="1" presStyleCnt="3"/>
      <dgm:spPr/>
    </dgm:pt>
    <dgm:pt modelId="{A3B60572-2972-4126-A54F-59442458D40F}" type="pres">
      <dgm:prSet presAssocID="{BC278837-0906-4B5F-9FAF-B7DD869AB2B9}" presName="dummy" presStyleCnt="0"/>
      <dgm:spPr/>
    </dgm:pt>
    <dgm:pt modelId="{5E091D16-3B70-472B-B26C-D95435009A34}" type="pres">
      <dgm:prSet presAssocID="{BC278837-0906-4B5F-9FAF-B7DD869AB2B9}" presName="node" presStyleLbl="revTx" presStyleIdx="2" presStyleCnt="3">
        <dgm:presLayoutVars>
          <dgm:bulletEnabled val="1"/>
        </dgm:presLayoutVars>
      </dgm:prSet>
      <dgm:spPr/>
    </dgm:pt>
    <dgm:pt modelId="{F23FD890-C172-4C60-B252-A66CED153E7B}" type="pres">
      <dgm:prSet presAssocID="{013E2444-5FB1-428D-B6A3-CBDC363415BE}" presName="sibTrans" presStyleLbl="node1" presStyleIdx="2" presStyleCnt="3"/>
      <dgm:spPr/>
    </dgm:pt>
  </dgm:ptLst>
  <dgm:cxnLst>
    <dgm:cxn modelId="{1E189600-EC4B-47DA-B526-83B67AD2170D}" type="presOf" srcId="{0AAAB53C-0FCF-4D27-8122-AC1AD5181398}" destId="{5D4FBF46-BE88-4E57-883D-AB3956754822}" srcOrd="0" destOrd="0" presId="urn:microsoft.com/office/officeart/2005/8/layout/cycle1"/>
    <dgm:cxn modelId="{8AAD5301-C9AD-4626-800C-34313C616C6B}" srcId="{0A73CF49-E146-4990-A389-C45303E441CB}" destId="{0AAAB53C-0FCF-4D27-8122-AC1AD5181398}" srcOrd="1" destOrd="0" parTransId="{9F82CA62-3EA7-458D-97D8-14E0ED547E63}" sibTransId="{E7888682-B555-4775-BE64-938CAB831CA0}"/>
    <dgm:cxn modelId="{4D8BA722-7480-4C84-87F2-1363B386BBD8}" type="presOf" srcId="{0A73CF49-E146-4990-A389-C45303E441CB}" destId="{C9379537-91B4-4F02-92CD-F54D4DF46817}" srcOrd="0" destOrd="0" presId="urn:microsoft.com/office/officeart/2005/8/layout/cycle1"/>
    <dgm:cxn modelId="{33E94036-636C-4C4B-9B71-301267E2EDFA}" type="presOf" srcId="{35E62126-15E4-4909-91C1-C615543B9726}" destId="{A936277F-AFFA-4A8E-B58E-1B5B77B0B4BA}" srcOrd="0" destOrd="0" presId="urn:microsoft.com/office/officeart/2005/8/layout/cycle1"/>
    <dgm:cxn modelId="{C230CD37-1ED2-4691-9882-E46160FFD63D}" srcId="{0A73CF49-E146-4990-A389-C45303E441CB}" destId="{BC278837-0906-4B5F-9FAF-B7DD869AB2B9}" srcOrd="2" destOrd="0" parTransId="{DB1404C4-A775-4A41-B152-DC2126140C70}" sibTransId="{013E2444-5FB1-428D-B6A3-CBDC363415BE}"/>
    <dgm:cxn modelId="{7677838C-18B8-4BF6-8112-3F64B09EC92E}" type="presOf" srcId="{E7888682-B555-4775-BE64-938CAB831CA0}" destId="{8783F909-AB97-42F4-99AD-4DAEC3117186}" srcOrd="0" destOrd="0" presId="urn:microsoft.com/office/officeart/2005/8/layout/cycle1"/>
    <dgm:cxn modelId="{80629396-AEB1-4F9E-9A74-5EC9D65262F3}" type="presOf" srcId="{013E2444-5FB1-428D-B6A3-CBDC363415BE}" destId="{F23FD890-C172-4C60-B252-A66CED153E7B}" srcOrd="0" destOrd="0" presId="urn:microsoft.com/office/officeart/2005/8/layout/cycle1"/>
    <dgm:cxn modelId="{0BD5969C-7253-475B-89B6-B88077E0ABDA}" srcId="{0A73CF49-E146-4990-A389-C45303E441CB}" destId="{35E62126-15E4-4909-91C1-C615543B9726}" srcOrd="0" destOrd="0" parTransId="{67BBD382-9140-44E7-AFD8-4C99C833E781}" sibTransId="{A4BF218C-ACFB-459A-97CC-208D44C7CB8F}"/>
    <dgm:cxn modelId="{6989D4C3-A688-4A89-A68C-E0FDEABE89AF}" type="presOf" srcId="{A4BF218C-ACFB-459A-97CC-208D44C7CB8F}" destId="{952A3AE0-F577-4A93-AADE-397DB43507F7}" srcOrd="0" destOrd="0" presId="urn:microsoft.com/office/officeart/2005/8/layout/cycle1"/>
    <dgm:cxn modelId="{647ABBEC-10B5-4A73-854F-0BDEF20AE11D}" type="presOf" srcId="{BC278837-0906-4B5F-9FAF-B7DD869AB2B9}" destId="{5E091D16-3B70-472B-B26C-D95435009A34}" srcOrd="0" destOrd="0" presId="urn:microsoft.com/office/officeart/2005/8/layout/cycle1"/>
    <dgm:cxn modelId="{A83ADF93-33BD-44F4-B643-03F6613E4C3A}" type="presParOf" srcId="{C9379537-91B4-4F02-92CD-F54D4DF46817}" destId="{5C90EE84-9973-4355-B54E-73F62213BA02}" srcOrd="0" destOrd="0" presId="urn:microsoft.com/office/officeart/2005/8/layout/cycle1"/>
    <dgm:cxn modelId="{0DE7F59F-356C-4340-907B-1315127F2EEE}" type="presParOf" srcId="{C9379537-91B4-4F02-92CD-F54D4DF46817}" destId="{A936277F-AFFA-4A8E-B58E-1B5B77B0B4BA}" srcOrd="1" destOrd="0" presId="urn:microsoft.com/office/officeart/2005/8/layout/cycle1"/>
    <dgm:cxn modelId="{69036EBD-7A77-444A-9C10-47F7AB169954}" type="presParOf" srcId="{C9379537-91B4-4F02-92CD-F54D4DF46817}" destId="{952A3AE0-F577-4A93-AADE-397DB43507F7}" srcOrd="2" destOrd="0" presId="urn:microsoft.com/office/officeart/2005/8/layout/cycle1"/>
    <dgm:cxn modelId="{BB9460A8-93D6-472E-A3DF-3D82BBB27BAE}" type="presParOf" srcId="{C9379537-91B4-4F02-92CD-F54D4DF46817}" destId="{94462E78-3DBA-49A6-B032-3F008068F260}" srcOrd="3" destOrd="0" presId="urn:microsoft.com/office/officeart/2005/8/layout/cycle1"/>
    <dgm:cxn modelId="{41C12306-32A5-413A-B51E-5337569635BC}" type="presParOf" srcId="{C9379537-91B4-4F02-92CD-F54D4DF46817}" destId="{5D4FBF46-BE88-4E57-883D-AB3956754822}" srcOrd="4" destOrd="0" presId="urn:microsoft.com/office/officeart/2005/8/layout/cycle1"/>
    <dgm:cxn modelId="{F6463AC5-4128-4572-83FF-2B5552F900FD}" type="presParOf" srcId="{C9379537-91B4-4F02-92CD-F54D4DF46817}" destId="{8783F909-AB97-42F4-99AD-4DAEC3117186}" srcOrd="5" destOrd="0" presId="urn:microsoft.com/office/officeart/2005/8/layout/cycle1"/>
    <dgm:cxn modelId="{2C185B98-4274-4969-AD2A-617C93636CE4}" type="presParOf" srcId="{C9379537-91B4-4F02-92CD-F54D4DF46817}" destId="{A3B60572-2972-4126-A54F-59442458D40F}" srcOrd="6" destOrd="0" presId="urn:microsoft.com/office/officeart/2005/8/layout/cycle1"/>
    <dgm:cxn modelId="{F795F86D-2C9B-48DA-8EC9-A3CEB131B4AA}" type="presParOf" srcId="{C9379537-91B4-4F02-92CD-F54D4DF46817}" destId="{5E091D16-3B70-472B-B26C-D95435009A34}" srcOrd="7" destOrd="0" presId="urn:microsoft.com/office/officeart/2005/8/layout/cycle1"/>
    <dgm:cxn modelId="{0EE55EAD-1221-407E-B601-5CC920D699D5}" type="presParOf" srcId="{C9379537-91B4-4F02-92CD-F54D4DF46817}" destId="{F23FD890-C172-4C60-B252-A66CED153E7B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EC02857-313C-4623-9017-B37CC46DE8DC}" type="doc">
      <dgm:prSet loTypeId="urn:microsoft.com/office/officeart/2005/8/layout/vList2" loCatId="list" qsTypeId="urn:microsoft.com/office/officeart/2005/8/quickstyle/3d3" qsCatId="3D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E65D55E0-BB83-48CC-915A-2791C8D86BDD}">
      <dgm:prSet/>
      <dgm:spPr/>
      <dgm:t>
        <a:bodyPr/>
        <a:lstStyle/>
        <a:p>
          <a:r>
            <a:rPr lang="en-US"/>
            <a:t>Romanos </a:t>
          </a:r>
          <a:r>
            <a:rPr lang="pt-BR"/>
            <a:t>5.8</a:t>
          </a:r>
          <a:endParaRPr lang="en-US"/>
        </a:p>
      </dgm:t>
    </dgm:pt>
    <dgm:pt modelId="{0BBD990D-A4C0-4030-A37F-F3252CF45E91}" type="parTrans" cxnId="{3B3CC210-CB36-4F53-8080-E6C4D7F3110D}">
      <dgm:prSet/>
      <dgm:spPr/>
      <dgm:t>
        <a:bodyPr/>
        <a:lstStyle/>
        <a:p>
          <a:endParaRPr lang="en-US"/>
        </a:p>
      </dgm:t>
    </dgm:pt>
    <dgm:pt modelId="{3F126614-B657-4D16-80C4-C2FBEDAB68DB}" type="sibTrans" cxnId="{3B3CC210-CB36-4F53-8080-E6C4D7F3110D}">
      <dgm:prSet/>
      <dgm:spPr/>
      <dgm:t>
        <a:bodyPr/>
        <a:lstStyle/>
        <a:p>
          <a:endParaRPr lang="en-US"/>
        </a:p>
      </dgm:t>
    </dgm:pt>
    <dgm:pt modelId="{84174C62-35AA-4413-B65F-CB08461C37F5}">
      <dgm:prSet/>
      <dgm:spPr/>
      <dgm:t>
        <a:bodyPr/>
        <a:lstStyle/>
        <a:p>
          <a:r>
            <a:rPr lang="pt-BR"/>
            <a:t>O</a:t>
          </a:r>
          <a:r>
            <a:rPr lang="en-US"/>
            <a:t> amor não reage, </a:t>
          </a:r>
          <a:r>
            <a:rPr lang="pt-BR"/>
            <a:t>transforma</a:t>
          </a:r>
          <a:endParaRPr lang="en-US"/>
        </a:p>
      </dgm:t>
    </dgm:pt>
    <dgm:pt modelId="{22145998-CE80-439A-AA5A-7D50EDC0DD89}" type="parTrans" cxnId="{394139B4-5C6B-41FE-8142-54B10AAC05B6}">
      <dgm:prSet/>
      <dgm:spPr/>
      <dgm:t>
        <a:bodyPr/>
        <a:lstStyle/>
        <a:p>
          <a:endParaRPr lang="en-US"/>
        </a:p>
      </dgm:t>
    </dgm:pt>
    <dgm:pt modelId="{DD2F47D3-0C2C-43AF-BB88-CD8835E52AC0}" type="sibTrans" cxnId="{394139B4-5C6B-41FE-8142-54B10AAC05B6}">
      <dgm:prSet/>
      <dgm:spPr/>
      <dgm:t>
        <a:bodyPr/>
        <a:lstStyle/>
        <a:p>
          <a:endParaRPr lang="en-US"/>
        </a:p>
      </dgm:t>
    </dgm:pt>
    <dgm:pt modelId="{5D6F4DA4-C8E9-468A-AAD6-23BC92D0507F}">
      <dgm:prSet/>
      <dgm:spPr/>
      <dgm:t>
        <a:bodyPr/>
        <a:lstStyle/>
        <a:p>
          <a:r>
            <a:rPr lang="pt-BR"/>
            <a:t>O</a:t>
          </a:r>
          <a:r>
            <a:rPr lang="en-US"/>
            <a:t> envio gera conversão</a:t>
          </a:r>
        </a:p>
      </dgm:t>
    </dgm:pt>
    <dgm:pt modelId="{22470865-215C-49DF-9039-DA4540A6FFCD}" type="parTrans" cxnId="{D27F02D4-4BA7-45C9-AFEF-C09B2A4FFA3A}">
      <dgm:prSet/>
      <dgm:spPr/>
      <dgm:t>
        <a:bodyPr/>
        <a:lstStyle/>
        <a:p>
          <a:endParaRPr lang="en-US"/>
        </a:p>
      </dgm:t>
    </dgm:pt>
    <dgm:pt modelId="{D1E3B524-BFBF-4C68-85F0-7637C87074A3}" type="sibTrans" cxnId="{D27F02D4-4BA7-45C9-AFEF-C09B2A4FFA3A}">
      <dgm:prSet/>
      <dgm:spPr/>
      <dgm:t>
        <a:bodyPr/>
        <a:lstStyle/>
        <a:p>
          <a:endParaRPr lang="en-US"/>
        </a:p>
      </dgm:t>
    </dgm:pt>
    <dgm:pt modelId="{6DC9569F-6202-4BE3-B54F-A84ED04AA21D}" type="pres">
      <dgm:prSet presAssocID="{4EC02857-313C-4623-9017-B37CC46DE8DC}" presName="linear" presStyleCnt="0">
        <dgm:presLayoutVars>
          <dgm:animLvl val="lvl"/>
          <dgm:resizeHandles val="exact"/>
        </dgm:presLayoutVars>
      </dgm:prSet>
      <dgm:spPr/>
    </dgm:pt>
    <dgm:pt modelId="{25632588-D018-49A2-84AE-D08E2FAFF609}" type="pres">
      <dgm:prSet presAssocID="{E65D55E0-BB83-48CC-915A-2791C8D86BD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02265CF-5BD3-4E28-8085-4EBBF8A04E13}" type="pres">
      <dgm:prSet presAssocID="{3F126614-B657-4D16-80C4-C2FBEDAB68DB}" presName="spacer" presStyleCnt="0"/>
      <dgm:spPr/>
    </dgm:pt>
    <dgm:pt modelId="{4A10A510-B233-409F-88BA-75E230804EC7}" type="pres">
      <dgm:prSet presAssocID="{84174C62-35AA-4413-B65F-CB08461C37F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895D212-E85E-445A-9586-C08A229E659C}" type="pres">
      <dgm:prSet presAssocID="{DD2F47D3-0C2C-43AF-BB88-CD8835E52AC0}" presName="spacer" presStyleCnt="0"/>
      <dgm:spPr/>
    </dgm:pt>
    <dgm:pt modelId="{151268E8-8366-4584-B97F-109A882CEFF4}" type="pres">
      <dgm:prSet presAssocID="{5D6F4DA4-C8E9-468A-AAD6-23BC92D0507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C598500-DF3F-41D3-829A-A464170CA694}" type="presOf" srcId="{5D6F4DA4-C8E9-468A-AAD6-23BC92D0507F}" destId="{151268E8-8366-4584-B97F-109A882CEFF4}" srcOrd="0" destOrd="0" presId="urn:microsoft.com/office/officeart/2005/8/layout/vList2"/>
    <dgm:cxn modelId="{3B3CC210-CB36-4F53-8080-E6C4D7F3110D}" srcId="{4EC02857-313C-4623-9017-B37CC46DE8DC}" destId="{E65D55E0-BB83-48CC-915A-2791C8D86BDD}" srcOrd="0" destOrd="0" parTransId="{0BBD990D-A4C0-4030-A37F-F3252CF45E91}" sibTransId="{3F126614-B657-4D16-80C4-C2FBEDAB68DB}"/>
    <dgm:cxn modelId="{EDB96624-8BEC-4B3C-8BFF-473FE1879C70}" type="presOf" srcId="{E65D55E0-BB83-48CC-915A-2791C8D86BDD}" destId="{25632588-D018-49A2-84AE-D08E2FAFF609}" srcOrd="0" destOrd="0" presId="urn:microsoft.com/office/officeart/2005/8/layout/vList2"/>
    <dgm:cxn modelId="{3E4EB794-638C-4BA3-89CA-1DC557766CC7}" type="presOf" srcId="{4EC02857-313C-4623-9017-B37CC46DE8DC}" destId="{6DC9569F-6202-4BE3-B54F-A84ED04AA21D}" srcOrd="0" destOrd="0" presId="urn:microsoft.com/office/officeart/2005/8/layout/vList2"/>
    <dgm:cxn modelId="{394139B4-5C6B-41FE-8142-54B10AAC05B6}" srcId="{4EC02857-313C-4623-9017-B37CC46DE8DC}" destId="{84174C62-35AA-4413-B65F-CB08461C37F5}" srcOrd="1" destOrd="0" parTransId="{22145998-CE80-439A-AA5A-7D50EDC0DD89}" sibTransId="{DD2F47D3-0C2C-43AF-BB88-CD8835E52AC0}"/>
    <dgm:cxn modelId="{D27F02D4-4BA7-45C9-AFEF-C09B2A4FFA3A}" srcId="{4EC02857-313C-4623-9017-B37CC46DE8DC}" destId="{5D6F4DA4-C8E9-468A-AAD6-23BC92D0507F}" srcOrd="2" destOrd="0" parTransId="{22470865-215C-49DF-9039-DA4540A6FFCD}" sibTransId="{D1E3B524-BFBF-4C68-85F0-7637C87074A3}"/>
    <dgm:cxn modelId="{E41010FA-0B70-465A-B013-F4164B5F9637}" type="presOf" srcId="{84174C62-35AA-4413-B65F-CB08461C37F5}" destId="{4A10A510-B233-409F-88BA-75E230804EC7}" srcOrd="0" destOrd="0" presId="urn:microsoft.com/office/officeart/2005/8/layout/vList2"/>
    <dgm:cxn modelId="{2D5CA061-2F71-4A5A-8893-1E84FB4F7C88}" type="presParOf" srcId="{6DC9569F-6202-4BE3-B54F-A84ED04AA21D}" destId="{25632588-D018-49A2-84AE-D08E2FAFF609}" srcOrd="0" destOrd="0" presId="urn:microsoft.com/office/officeart/2005/8/layout/vList2"/>
    <dgm:cxn modelId="{242B7B58-87D6-4039-A402-F8A40B0793A4}" type="presParOf" srcId="{6DC9569F-6202-4BE3-B54F-A84ED04AA21D}" destId="{402265CF-5BD3-4E28-8085-4EBBF8A04E13}" srcOrd="1" destOrd="0" presId="urn:microsoft.com/office/officeart/2005/8/layout/vList2"/>
    <dgm:cxn modelId="{6BA3FB9B-7A06-4C88-9DEB-F828C6997B04}" type="presParOf" srcId="{6DC9569F-6202-4BE3-B54F-A84ED04AA21D}" destId="{4A10A510-B233-409F-88BA-75E230804EC7}" srcOrd="2" destOrd="0" presId="urn:microsoft.com/office/officeart/2005/8/layout/vList2"/>
    <dgm:cxn modelId="{946909B6-4314-43BF-A4E7-7DD297F72191}" type="presParOf" srcId="{6DC9569F-6202-4BE3-B54F-A84ED04AA21D}" destId="{C895D212-E85E-445A-9586-C08A229E659C}" srcOrd="3" destOrd="0" presId="urn:microsoft.com/office/officeart/2005/8/layout/vList2"/>
    <dgm:cxn modelId="{7BC88344-7320-4E68-957B-C3556A23A2A7}" type="presParOf" srcId="{6DC9569F-6202-4BE3-B54F-A84ED04AA21D}" destId="{151268E8-8366-4584-B97F-109A882CEFF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8C38BC6-0DB4-4FB3-9AFA-A418CC1AB25A}" type="doc">
      <dgm:prSet loTypeId="urn:microsoft.com/office/officeart/2008/layout/LinedList" loCatId="list" qsTypeId="urn:microsoft.com/office/officeart/2005/8/quickstyle/simple5" qsCatId="simple" csTypeId="urn:microsoft.com/office/officeart/2005/8/colors/accent5_2" csCatId="accent5"/>
      <dgm:spPr/>
      <dgm:t>
        <a:bodyPr/>
        <a:lstStyle/>
        <a:p>
          <a:endParaRPr lang="en-US"/>
        </a:p>
      </dgm:t>
    </dgm:pt>
    <dgm:pt modelId="{7C4156E8-8CAD-4978-808D-6311E820A065}">
      <dgm:prSet/>
      <dgm:spPr/>
      <dgm:t>
        <a:bodyPr/>
        <a:lstStyle/>
        <a:p>
          <a:r>
            <a:rPr lang="en-US"/>
            <a:t>O amor não é </a:t>
          </a:r>
          <a:r>
            <a:rPr lang="pt-BR"/>
            <a:t>permissivo</a:t>
          </a:r>
          <a:endParaRPr lang="en-US"/>
        </a:p>
      </dgm:t>
    </dgm:pt>
    <dgm:pt modelId="{571EFC42-E650-420C-AD56-32BAE5BE20BE}" type="parTrans" cxnId="{C3BD358E-2985-4EC8-B4AA-2E122B11CA2D}">
      <dgm:prSet/>
      <dgm:spPr/>
      <dgm:t>
        <a:bodyPr/>
        <a:lstStyle/>
        <a:p>
          <a:endParaRPr lang="en-US"/>
        </a:p>
      </dgm:t>
    </dgm:pt>
    <dgm:pt modelId="{90AFEF04-2C50-4107-A90C-599ACAECEBBA}" type="sibTrans" cxnId="{C3BD358E-2985-4EC8-B4AA-2E122B11CA2D}">
      <dgm:prSet/>
      <dgm:spPr/>
      <dgm:t>
        <a:bodyPr/>
        <a:lstStyle/>
        <a:p>
          <a:endParaRPr lang="en-US"/>
        </a:p>
      </dgm:t>
    </dgm:pt>
    <dgm:pt modelId="{046AEA13-030E-4C48-9C0B-107615A1395A}">
      <dgm:prSet/>
      <dgm:spPr/>
      <dgm:t>
        <a:bodyPr/>
        <a:lstStyle/>
        <a:p>
          <a:r>
            <a:rPr lang="pt-BR"/>
            <a:t>Justiça</a:t>
          </a:r>
          <a:r>
            <a:rPr lang="en-US"/>
            <a:t> e misericórdia se </a:t>
          </a:r>
          <a:r>
            <a:rPr lang="pt-BR"/>
            <a:t>encontram</a:t>
          </a:r>
          <a:endParaRPr lang="en-US"/>
        </a:p>
      </dgm:t>
    </dgm:pt>
    <dgm:pt modelId="{6044849B-E923-4853-9C3D-4492CE7C0DD7}" type="parTrans" cxnId="{9B5DE412-A6F3-40C6-82F3-5FAE691A9653}">
      <dgm:prSet/>
      <dgm:spPr/>
      <dgm:t>
        <a:bodyPr/>
        <a:lstStyle/>
        <a:p>
          <a:endParaRPr lang="en-US"/>
        </a:p>
      </dgm:t>
    </dgm:pt>
    <dgm:pt modelId="{309FB72A-6C91-4703-9FD0-75D197D1A78A}" type="sibTrans" cxnId="{9B5DE412-A6F3-40C6-82F3-5FAE691A9653}">
      <dgm:prSet/>
      <dgm:spPr/>
      <dgm:t>
        <a:bodyPr/>
        <a:lstStyle/>
        <a:p>
          <a:endParaRPr lang="en-US"/>
        </a:p>
      </dgm:t>
    </dgm:pt>
    <dgm:pt modelId="{6055F4A3-4934-4726-81FB-BB6378034A7F}">
      <dgm:prSet/>
      <dgm:spPr/>
      <dgm:t>
        <a:bodyPr/>
        <a:lstStyle/>
        <a:p>
          <a:r>
            <a:rPr lang="pt-BR"/>
            <a:t>A</a:t>
          </a:r>
          <a:r>
            <a:rPr lang="en-US"/>
            <a:t> cruz confirma a santidade</a:t>
          </a:r>
        </a:p>
      </dgm:t>
    </dgm:pt>
    <dgm:pt modelId="{8BF47590-80D3-4A2E-ABD5-58AC10D9AF5F}" type="parTrans" cxnId="{B287D30F-2765-43A8-B1C8-A9946BEF3105}">
      <dgm:prSet/>
      <dgm:spPr/>
      <dgm:t>
        <a:bodyPr/>
        <a:lstStyle/>
        <a:p>
          <a:endParaRPr lang="en-US"/>
        </a:p>
      </dgm:t>
    </dgm:pt>
    <dgm:pt modelId="{36E57E86-46FE-4AD1-B5E0-E34DDD232C62}" type="sibTrans" cxnId="{B287D30F-2765-43A8-B1C8-A9946BEF3105}">
      <dgm:prSet/>
      <dgm:spPr/>
      <dgm:t>
        <a:bodyPr/>
        <a:lstStyle/>
        <a:p>
          <a:endParaRPr lang="en-US"/>
        </a:p>
      </dgm:t>
    </dgm:pt>
    <dgm:pt modelId="{F9491504-5F3B-47E4-8C6C-D7F58F698B86}" type="pres">
      <dgm:prSet presAssocID="{F8C38BC6-0DB4-4FB3-9AFA-A418CC1AB25A}" presName="vert0" presStyleCnt="0">
        <dgm:presLayoutVars>
          <dgm:dir/>
          <dgm:animOne val="branch"/>
          <dgm:animLvl val="lvl"/>
        </dgm:presLayoutVars>
      </dgm:prSet>
      <dgm:spPr/>
    </dgm:pt>
    <dgm:pt modelId="{96DC4A62-0E65-491B-8EFE-19DE0D4615BF}" type="pres">
      <dgm:prSet presAssocID="{7C4156E8-8CAD-4978-808D-6311E820A065}" presName="thickLine" presStyleLbl="alignNode1" presStyleIdx="0" presStyleCnt="3"/>
      <dgm:spPr/>
    </dgm:pt>
    <dgm:pt modelId="{05AC2E2B-C4C4-4791-BC46-024E0704DC19}" type="pres">
      <dgm:prSet presAssocID="{7C4156E8-8CAD-4978-808D-6311E820A065}" presName="horz1" presStyleCnt="0"/>
      <dgm:spPr/>
    </dgm:pt>
    <dgm:pt modelId="{880DD718-C0BD-4464-A2FF-5F41BAB3004A}" type="pres">
      <dgm:prSet presAssocID="{7C4156E8-8CAD-4978-808D-6311E820A065}" presName="tx1" presStyleLbl="revTx" presStyleIdx="0" presStyleCnt="3"/>
      <dgm:spPr/>
    </dgm:pt>
    <dgm:pt modelId="{972CD288-DE39-48C2-B8EE-9A76907552BF}" type="pres">
      <dgm:prSet presAssocID="{7C4156E8-8CAD-4978-808D-6311E820A065}" presName="vert1" presStyleCnt="0"/>
      <dgm:spPr/>
    </dgm:pt>
    <dgm:pt modelId="{87FF9A94-44AF-45A7-9F77-594437DDB40F}" type="pres">
      <dgm:prSet presAssocID="{046AEA13-030E-4C48-9C0B-107615A1395A}" presName="thickLine" presStyleLbl="alignNode1" presStyleIdx="1" presStyleCnt="3"/>
      <dgm:spPr/>
    </dgm:pt>
    <dgm:pt modelId="{13D8EFF3-F8B7-40E7-A6B0-8D6BEBB5F2DE}" type="pres">
      <dgm:prSet presAssocID="{046AEA13-030E-4C48-9C0B-107615A1395A}" presName="horz1" presStyleCnt="0"/>
      <dgm:spPr/>
    </dgm:pt>
    <dgm:pt modelId="{16CB0CD4-7E32-471B-B5E1-C8B282ED9394}" type="pres">
      <dgm:prSet presAssocID="{046AEA13-030E-4C48-9C0B-107615A1395A}" presName="tx1" presStyleLbl="revTx" presStyleIdx="1" presStyleCnt="3"/>
      <dgm:spPr/>
    </dgm:pt>
    <dgm:pt modelId="{305B7998-54F2-45F0-AC97-338CE2A00B22}" type="pres">
      <dgm:prSet presAssocID="{046AEA13-030E-4C48-9C0B-107615A1395A}" presName="vert1" presStyleCnt="0"/>
      <dgm:spPr/>
    </dgm:pt>
    <dgm:pt modelId="{54B4054F-CED7-4277-861D-5B9A680C1896}" type="pres">
      <dgm:prSet presAssocID="{6055F4A3-4934-4726-81FB-BB6378034A7F}" presName="thickLine" presStyleLbl="alignNode1" presStyleIdx="2" presStyleCnt="3"/>
      <dgm:spPr/>
    </dgm:pt>
    <dgm:pt modelId="{6D47B285-1F49-4ADC-A846-A0884E4FB734}" type="pres">
      <dgm:prSet presAssocID="{6055F4A3-4934-4726-81FB-BB6378034A7F}" presName="horz1" presStyleCnt="0"/>
      <dgm:spPr/>
    </dgm:pt>
    <dgm:pt modelId="{D06F6672-D32F-472E-ADBD-2C9697C1EF67}" type="pres">
      <dgm:prSet presAssocID="{6055F4A3-4934-4726-81FB-BB6378034A7F}" presName="tx1" presStyleLbl="revTx" presStyleIdx="2" presStyleCnt="3"/>
      <dgm:spPr/>
    </dgm:pt>
    <dgm:pt modelId="{7FDA526E-B1EC-46DB-821B-AED1448369BE}" type="pres">
      <dgm:prSet presAssocID="{6055F4A3-4934-4726-81FB-BB6378034A7F}" presName="vert1" presStyleCnt="0"/>
      <dgm:spPr/>
    </dgm:pt>
  </dgm:ptLst>
  <dgm:cxnLst>
    <dgm:cxn modelId="{B287D30F-2765-43A8-B1C8-A9946BEF3105}" srcId="{F8C38BC6-0DB4-4FB3-9AFA-A418CC1AB25A}" destId="{6055F4A3-4934-4726-81FB-BB6378034A7F}" srcOrd="2" destOrd="0" parTransId="{8BF47590-80D3-4A2E-ABD5-58AC10D9AF5F}" sibTransId="{36E57E86-46FE-4AD1-B5E0-E34DDD232C62}"/>
    <dgm:cxn modelId="{9B5DE412-A6F3-40C6-82F3-5FAE691A9653}" srcId="{F8C38BC6-0DB4-4FB3-9AFA-A418CC1AB25A}" destId="{046AEA13-030E-4C48-9C0B-107615A1395A}" srcOrd="1" destOrd="0" parTransId="{6044849B-E923-4853-9C3D-4492CE7C0DD7}" sibTransId="{309FB72A-6C91-4703-9FD0-75D197D1A78A}"/>
    <dgm:cxn modelId="{9868441C-17A6-40C7-B08D-6CDF098FC586}" type="presOf" srcId="{6055F4A3-4934-4726-81FB-BB6378034A7F}" destId="{D06F6672-D32F-472E-ADBD-2C9697C1EF67}" srcOrd="0" destOrd="0" presId="urn:microsoft.com/office/officeart/2008/layout/LinedList"/>
    <dgm:cxn modelId="{ECAE2F44-4DCD-480D-9D04-E9CA03EDD1A2}" type="presOf" srcId="{046AEA13-030E-4C48-9C0B-107615A1395A}" destId="{16CB0CD4-7E32-471B-B5E1-C8B282ED9394}" srcOrd="0" destOrd="0" presId="urn:microsoft.com/office/officeart/2008/layout/LinedList"/>
    <dgm:cxn modelId="{C3BD358E-2985-4EC8-B4AA-2E122B11CA2D}" srcId="{F8C38BC6-0DB4-4FB3-9AFA-A418CC1AB25A}" destId="{7C4156E8-8CAD-4978-808D-6311E820A065}" srcOrd="0" destOrd="0" parTransId="{571EFC42-E650-420C-AD56-32BAE5BE20BE}" sibTransId="{90AFEF04-2C50-4107-A90C-599ACAECEBBA}"/>
    <dgm:cxn modelId="{6B6C37BA-C867-4230-8F1E-DAC09972B79E}" type="presOf" srcId="{F8C38BC6-0DB4-4FB3-9AFA-A418CC1AB25A}" destId="{F9491504-5F3B-47E4-8C6C-D7F58F698B86}" srcOrd="0" destOrd="0" presId="urn:microsoft.com/office/officeart/2008/layout/LinedList"/>
    <dgm:cxn modelId="{37A3F2F2-48A8-4051-8216-502433E05853}" type="presOf" srcId="{7C4156E8-8CAD-4978-808D-6311E820A065}" destId="{880DD718-C0BD-4464-A2FF-5F41BAB3004A}" srcOrd="0" destOrd="0" presId="urn:microsoft.com/office/officeart/2008/layout/LinedList"/>
    <dgm:cxn modelId="{CF156DD0-4A30-40F3-A254-D34C90C66FC1}" type="presParOf" srcId="{F9491504-5F3B-47E4-8C6C-D7F58F698B86}" destId="{96DC4A62-0E65-491B-8EFE-19DE0D4615BF}" srcOrd="0" destOrd="0" presId="urn:microsoft.com/office/officeart/2008/layout/LinedList"/>
    <dgm:cxn modelId="{CB062CEA-CCE9-4EA4-9A8F-AD3E0ADFD827}" type="presParOf" srcId="{F9491504-5F3B-47E4-8C6C-D7F58F698B86}" destId="{05AC2E2B-C4C4-4791-BC46-024E0704DC19}" srcOrd="1" destOrd="0" presId="urn:microsoft.com/office/officeart/2008/layout/LinedList"/>
    <dgm:cxn modelId="{F25905CB-C7A6-4F65-8216-B142DF4857A9}" type="presParOf" srcId="{05AC2E2B-C4C4-4791-BC46-024E0704DC19}" destId="{880DD718-C0BD-4464-A2FF-5F41BAB3004A}" srcOrd="0" destOrd="0" presId="urn:microsoft.com/office/officeart/2008/layout/LinedList"/>
    <dgm:cxn modelId="{C0DF2FCE-3684-4C67-BA16-192C6C3897B9}" type="presParOf" srcId="{05AC2E2B-C4C4-4791-BC46-024E0704DC19}" destId="{972CD288-DE39-48C2-B8EE-9A76907552BF}" srcOrd="1" destOrd="0" presId="urn:microsoft.com/office/officeart/2008/layout/LinedList"/>
    <dgm:cxn modelId="{ED46ED76-063E-44C3-9011-F1C2FC32CBFC}" type="presParOf" srcId="{F9491504-5F3B-47E4-8C6C-D7F58F698B86}" destId="{87FF9A94-44AF-45A7-9F77-594437DDB40F}" srcOrd="2" destOrd="0" presId="urn:microsoft.com/office/officeart/2008/layout/LinedList"/>
    <dgm:cxn modelId="{EE57A3E6-ABCA-4F54-BFB7-6F725C56DF53}" type="presParOf" srcId="{F9491504-5F3B-47E4-8C6C-D7F58F698B86}" destId="{13D8EFF3-F8B7-40E7-A6B0-8D6BEBB5F2DE}" srcOrd="3" destOrd="0" presId="urn:microsoft.com/office/officeart/2008/layout/LinedList"/>
    <dgm:cxn modelId="{1ECAFD8E-7AC4-4974-A6D8-76BEEC79E83B}" type="presParOf" srcId="{13D8EFF3-F8B7-40E7-A6B0-8D6BEBB5F2DE}" destId="{16CB0CD4-7E32-471B-B5E1-C8B282ED9394}" srcOrd="0" destOrd="0" presId="urn:microsoft.com/office/officeart/2008/layout/LinedList"/>
    <dgm:cxn modelId="{A213EEAC-390A-423F-A21A-E218716027F3}" type="presParOf" srcId="{13D8EFF3-F8B7-40E7-A6B0-8D6BEBB5F2DE}" destId="{305B7998-54F2-45F0-AC97-338CE2A00B22}" srcOrd="1" destOrd="0" presId="urn:microsoft.com/office/officeart/2008/layout/LinedList"/>
    <dgm:cxn modelId="{0FBB0156-77F3-489E-845D-6C32B0919593}" type="presParOf" srcId="{F9491504-5F3B-47E4-8C6C-D7F58F698B86}" destId="{54B4054F-CED7-4277-861D-5B9A680C1896}" srcOrd="4" destOrd="0" presId="urn:microsoft.com/office/officeart/2008/layout/LinedList"/>
    <dgm:cxn modelId="{9C2580AF-C097-45C0-92EC-EA99282C1124}" type="presParOf" srcId="{F9491504-5F3B-47E4-8C6C-D7F58F698B86}" destId="{6D47B285-1F49-4ADC-A846-A0884E4FB734}" srcOrd="5" destOrd="0" presId="urn:microsoft.com/office/officeart/2008/layout/LinedList"/>
    <dgm:cxn modelId="{AEC2DD4E-1DCD-4D3C-89C9-F6142AF9E736}" type="presParOf" srcId="{6D47B285-1F49-4ADC-A846-A0884E4FB734}" destId="{D06F6672-D32F-472E-ADBD-2C9697C1EF67}" srcOrd="0" destOrd="0" presId="urn:microsoft.com/office/officeart/2008/layout/LinedList"/>
    <dgm:cxn modelId="{5C3EF5FD-6825-40FB-956D-D44072FDE991}" type="presParOf" srcId="{6D47B285-1F49-4ADC-A846-A0884E4FB734}" destId="{7FDA526E-B1EC-46DB-821B-AED1448369B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BC920D5-D8C2-4096-984B-6D771F8E6B33}" type="doc">
      <dgm:prSet loTypeId="urn:microsoft.com/office/officeart/2008/layout/LinedList" loCatId="list" qsTypeId="urn:microsoft.com/office/officeart/2005/8/quickstyle/simple4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DA4E0D3B-8E8F-4BFB-BFEC-E28112EFF426}">
      <dgm:prSet/>
      <dgm:spPr/>
      <dgm:t>
        <a:bodyPr/>
        <a:lstStyle/>
        <a:p>
          <a:r>
            <a:rPr lang="en-US" dirty="0" err="1">
              <a:ea typeface="+mn-ea"/>
              <a:cs typeface="+mn-cs"/>
            </a:rPr>
            <a:t>Efésios</a:t>
          </a:r>
          <a:r>
            <a:rPr lang="en-US" dirty="0">
              <a:ea typeface="+mn-ea"/>
              <a:cs typeface="+mn-cs"/>
            </a:rPr>
            <a:t> </a:t>
          </a:r>
          <a:r>
            <a:rPr lang="pt-BR" dirty="0">
              <a:ea typeface="+mn-ea"/>
              <a:cs typeface="+mn-cs"/>
            </a:rPr>
            <a:t>1.4–5</a:t>
          </a:r>
          <a:endParaRPr lang="en-US" dirty="0">
            <a:ea typeface="+mn-ea"/>
            <a:cs typeface="+mn-cs"/>
          </a:endParaRPr>
        </a:p>
      </dgm:t>
    </dgm:pt>
    <dgm:pt modelId="{54DBB083-252A-4399-88C7-91D5560389FD}" type="parTrans" cxnId="{FD6656C1-5180-446C-B85F-5E880339212D}">
      <dgm:prSet/>
      <dgm:spPr/>
      <dgm:t>
        <a:bodyPr/>
        <a:lstStyle/>
        <a:p>
          <a:endParaRPr lang="en-US"/>
        </a:p>
      </dgm:t>
    </dgm:pt>
    <dgm:pt modelId="{6948D7A6-5C78-4A53-8D8F-A5DDDE49A8E7}" type="sibTrans" cxnId="{FD6656C1-5180-446C-B85F-5E880339212D}">
      <dgm:prSet/>
      <dgm:spPr/>
      <dgm:t>
        <a:bodyPr/>
        <a:lstStyle/>
        <a:p>
          <a:endParaRPr lang="en-US"/>
        </a:p>
      </dgm:t>
    </dgm:pt>
    <dgm:pt modelId="{57761C90-86D4-4F89-B725-D7A7F9A11C14}">
      <dgm:prSet/>
      <dgm:spPr/>
      <dgm:t>
        <a:bodyPr/>
        <a:lstStyle/>
        <a:p>
          <a:r>
            <a:rPr lang="pt-BR" dirty="0">
              <a:ea typeface="+mn-ea"/>
              <a:cs typeface="+mn-cs"/>
            </a:rPr>
            <a:t>A</a:t>
          </a:r>
          <a:r>
            <a:rPr lang="en-US" dirty="0">
              <a:ea typeface="+mn-ea"/>
              <a:cs typeface="+mn-cs"/>
            </a:rPr>
            <a:t> </a:t>
          </a:r>
          <a:r>
            <a:rPr lang="en-US" dirty="0" err="1">
              <a:ea typeface="+mn-ea"/>
              <a:cs typeface="+mn-cs"/>
            </a:rPr>
            <a:t>salvação</a:t>
          </a:r>
          <a:r>
            <a:rPr lang="en-US" dirty="0">
              <a:ea typeface="+mn-ea"/>
              <a:cs typeface="+mn-cs"/>
            </a:rPr>
            <a:t> </a:t>
          </a:r>
          <a:r>
            <a:rPr lang="en-US" dirty="0" err="1">
              <a:ea typeface="+mn-ea"/>
              <a:cs typeface="+mn-cs"/>
            </a:rPr>
            <a:t>nasce</a:t>
          </a:r>
          <a:r>
            <a:rPr lang="en-US" dirty="0">
              <a:ea typeface="+mn-ea"/>
              <a:cs typeface="+mn-cs"/>
            </a:rPr>
            <a:t> </a:t>
          </a:r>
          <a:r>
            <a:rPr lang="en-US" dirty="0" err="1">
              <a:ea typeface="+mn-ea"/>
              <a:cs typeface="+mn-cs"/>
            </a:rPr>
            <a:t>em</a:t>
          </a:r>
          <a:r>
            <a:rPr lang="en-US" dirty="0">
              <a:ea typeface="+mn-ea"/>
              <a:cs typeface="+mn-cs"/>
            </a:rPr>
            <a:t> </a:t>
          </a:r>
          <a:r>
            <a:rPr lang="pt-BR" dirty="0">
              <a:ea typeface="+mn-ea"/>
              <a:cs typeface="+mn-cs"/>
            </a:rPr>
            <a:t>Deus</a:t>
          </a:r>
          <a:endParaRPr lang="en-US" dirty="0">
            <a:ea typeface="+mn-ea"/>
            <a:cs typeface="+mn-cs"/>
          </a:endParaRPr>
        </a:p>
      </dgm:t>
    </dgm:pt>
    <dgm:pt modelId="{A75F1C2F-602C-472D-A4CB-12C0DA4989CE}" type="parTrans" cxnId="{78E30B21-93E4-429D-8BA5-150DE4CCBEFA}">
      <dgm:prSet/>
      <dgm:spPr/>
      <dgm:t>
        <a:bodyPr/>
        <a:lstStyle/>
        <a:p>
          <a:endParaRPr lang="en-US"/>
        </a:p>
      </dgm:t>
    </dgm:pt>
    <dgm:pt modelId="{6614C373-669F-4558-9DEE-63EE720DFBE2}" type="sibTrans" cxnId="{78E30B21-93E4-429D-8BA5-150DE4CCBEFA}">
      <dgm:prSet/>
      <dgm:spPr/>
      <dgm:t>
        <a:bodyPr/>
        <a:lstStyle/>
        <a:p>
          <a:endParaRPr lang="en-US"/>
        </a:p>
      </dgm:t>
    </dgm:pt>
    <dgm:pt modelId="{7BD21F53-71FB-4536-864E-2C8BE69D4A9B}">
      <dgm:prSet/>
      <dgm:spPr/>
      <dgm:t>
        <a:bodyPr/>
        <a:lstStyle/>
        <a:p>
          <a:r>
            <a:rPr lang="pt-BR" dirty="0">
              <a:ea typeface="+mn-ea"/>
              <a:cs typeface="+mn-cs"/>
            </a:rPr>
            <a:t>Eleição</a:t>
          </a:r>
          <a:r>
            <a:rPr lang="en-US" dirty="0">
              <a:ea typeface="+mn-ea"/>
              <a:cs typeface="+mn-cs"/>
            </a:rPr>
            <a:t> </a:t>
          </a:r>
          <a:r>
            <a:rPr lang="en-US" dirty="0" err="1">
              <a:ea typeface="+mn-ea"/>
              <a:cs typeface="+mn-cs"/>
            </a:rPr>
            <a:t>eterna</a:t>
          </a:r>
          <a:endParaRPr lang="en-US" dirty="0">
            <a:ea typeface="+mn-ea"/>
            <a:cs typeface="+mn-cs"/>
          </a:endParaRPr>
        </a:p>
      </dgm:t>
    </dgm:pt>
    <dgm:pt modelId="{83ACCCB7-6AEB-446C-A961-9F11AB8E7328}" type="parTrans" cxnId="{D7CE6559-D054-422E-BB38-370A5C25B075}">
      <dgm:prSet/>
      <dgm:spPr/>
      <dgm:t>
        <a:bodyPr/>
        <a:lstStyle/>
        <a:p>
          <a:endParaRPr lang="en-US"/>
        </a:p>
      </dgm:t>
    </dgm:pt>
    <dgm:pt modelId="{8CD16CCB-319A-4E9E-93EA-85F11E497742}" type="sibTrans" cxnId="{D7CE6559-D054-422E-BB38-370A5C25B075}">
      <dgm:prSet/>
      <dgm:spPr/>
      <dgm:t>
        <a:bodyPr/>
        <a:lstStyle/>
        <a:p>
          <a:endParaRPr lang="en-US"/>
        </a:p>
      </dgm:t>
    </dgm:pt>
    <dgm:pt modelId="{4192C667-4977-4362-9C75-78BBAD967A2B}" type="pres">
      <dgm:prSet presAssocID="{CBC920D5-D8C2-4096-984B-6D771F8E6B33}" presName="vert0" presStyleCnt="0">
        <dgm:presLayoutVars>
          <dgm:dir/>
          <dgm:animOne val="branch"/>
          <dgm:animLvl val="lvl"/>
        </dgm:presLayoutVars>
      </dgm:prSet>
      <dgm:spPr/>
    </dgm:pt>
    <dgm:pt modelId="{9974C7A8-2D87-4E03-8C55-19CC707DF322}" type="pres">
      <dgm:prSet presAssocID="{DA4E0D3B-8E8F-4BFB-BFEC-E28112EFF426}" presName="thickLine" presStyleLbl="alignNode1" presStyleIdx="0" presStyleCnt="3"/>
      <dgm:spPr/>
    </dgm:pt>
    <dgm:pt modelId="{1DD68791-CA1D-4A2A-BD71-99399710A1D2}" type="pres">
      <dgm:prSet presAssocID="{DA4E0D3B-8E8F-4BFB-BFEC-E28112EFF426}" presName="horz1" presStyleCnt="0"/>
      <dgm:spPr/>
    </dgm:pt>
    <dgm:pt modelId="{53788882-EDFB-43FC-ABB9-8496B85BFCF1}" type="pres">
      <dgm:prSet presAssocID="{DA4E0D3B-8E8F-4BFB-BFEC-E28112EFF426}" presName="tx1" presStyleLbl="revTx" presStyleIdx="0" presStyleCnt="3"/>
      <dgm:spPr/>
    </dgm:pt>
    <dgm:pt modelId="{AB958769-5851-4EC6-B822-E116BDC1681C}" type="pres">
      <dgm:prSet presAssocID="{DA4E0D3B-8E8F-4BFB-BFEC-E28112EFF426}" presName="vert1" presStyleCnt="0"/>
      <dgm:spPr/>
    </dgm:pt>
    <dgm:pt modelId="{E4697E9F-A94B-4B84-A927-BED80BFF3972}" type="pres">
      <dgm:prSet presAssocID="{57761C90-86D4-4F89-B725-D7A7F9A11C14}" presName="thickLine" presStyleLbl="alignNode1" presStyleIdx="1" presStyleCnt="3"/>
      <dgm:spPr/>
    </dgm:pt>
    <dgm:pt modelId="{D162D6CF-CC92-4629-9ED1-D45646867BBF}" type="pres">
      <dgm:prSet presAssocID="{57761C90-86D4-4F89-B725-D7A7F9A11C14}" presName="horz1" presStyleCnt="0"/>
      <dgm:spPr/>
    </dgm:pt>
    <dgm:pt modelId="{05E04C14-2458-40E2-9330-AD331FC504FA}" type="pres">
      <dgm:prSet presAssocID="{57761C90-86D4-4F89-B725-D7A7F9A11C14}" presName="tx1" presStyleLbl="revTx" presStyleIdx="1" presStyleCnt="3"/>
      <dgm:spPr/>
    </dgm:pt>
    <dgm:pt modelId="{8BAC4D73-4D3C-43A5-8536-0D2F76862442}" type="pres">
      <dgm:prSet presAssocID="{57761C90-86D4-4F89-B725-D7A7F9A11C14}" presName="vert1" presStyleCnt="0"/>
      <dgm:spPr/>
    </dgm:pt>
    <dgm:pt modelId="{6E29DEF0-7F6A-49AE-84CB-1D25794D7B08}" type="pres">
      <dgm:prSet presAssocID="{7BD21F53-71FB-4536-864E-2C8BE69D4A9B}" presName="thickLine" presStyleLbl="alignNode1" presStyleIdx="2" presStyleCnt="3"/>
      <dgm:spPr/>
    </dgm:pt>
    <dgm:pt modelId="{67BFD170-7AF9-4194-A3E5-AB63EF1F0461}" type="pres">
      <dgm:prSet presAssocID="{7BD21F53-71FB-4536-864E-2C8BE69D4A9B}" presName="horz1" presStyleCnt="0"/>
      <dgm:spPr/>
    </dgm:pt>
    <dgm:pt modelId="{A2944D13-A205-45ED-A7DA-F0C0429A7283}" type="pres">
      <dgm:prSet presAssocID="{7BD21F53-71FB-4536-864E-2C8BE69D4A9B}" presName="tx1" presStyleLbl="revTx" presStyleIdx="2" presStyleCnt="3"/>
      <dgm:spPr/>
    </dgm:pt>
    <dgm:pt modelId="{E3750913-5426-43A5-8591-3619DF7B7723}" type="pres">
      <dgm:prSet presAssocID="{7BD21F53-71FB-4536-864E-2C8BE69D4A9B}" presName="vert1" presStyleCnt="0"/>
      <dgm:spPr/>
    </dgm:pt>
  </dgm:ptLst>
  <dgm:cxnLst>
    <dgm:cxn modelId="{DC262C08-117E-4454-838E-96FE08DC057A}" type="presOf" srcId="{DA4E0D3B-8E8F-4BFB-BFEC-E28112EFF426}" destId="{53788882-EDFB-43FC-ABB9-8496B85BFCF1}" srcOrd="0" destOrd="0" presId="urn:microsoft.com/office/officeart/2008/layout/LinedList"/>
    <dgm:cxn modelId="{78E30B21-93E4-429D-8BA5-150DE4CCBEFA}" srcId="{CBC920D5-D8C2-4096-984B-6D771F8E6B33}" destId="{57761C90-86D4-4F89-B725-D7A7F9A11C14}" srcOrd="1" destOrd="0" parTransId="{A75F1C2F-602C-472D-A4CB-12C0DA4989CE}" sibTransId="{6614C373-669F-4558-9DEE-63EE720DFBE2}"/>
    <dgm:cxn modelId="{05116675-E14C-4E76-B8D3-F94DF0CA8A0C}" type="presOf" srcId="{CBC920D5-D8C2-4096-984B-6D771F8E6B33}" destId="{4192C667-4977-4362-9C75-78BBAD967A2B}" srcOrd="0" destOrd="0" presId="urn:microsoft.com/office/officeart/2008/layout/LinedList"/>
    <dgm:cxn modelId="{D7CE6559-D054-422E-BB38-370A5C25B075}" srcId="{CBC920D5-D8C2-4096-984B-6D771F8E6B33}" destId="{7BD21F53-71FB-4536-864E-2C8BE69D4A9B}" srcOrd="2" destOrd="0" parTransId="{83ACCCB7-6AEB-446C-A961-9F11AB8E7328}" sibTransId="{8CD16CCB-319A-4E9E-93EA-85F11E497742}"/>
    <dgm:cxn modelId="{5A7D8CA8-18A8-4488-8908-6D29439D4ACC}" type="presOf" srcId="{57761C90-86D4-4F89-B725-D7A7F9A11C14}" destId="{05E04C14-2458-40E2-9330-AD331FC504FA}" srcOrd="0" destOrd="0" presId="urn:microsoft.com/office/officeart/2008/layout/LinedList"/>
    <dgm:cxn modelId="{D9145EAD-389D-434A-8ACE-2D7FF6252D2E}" type="presOf" srcId="{7BD21F53-71FB-4536-864E-2C8BE69D4A9B}" destId="{A2944D13-A205-45ED-A7DA-F0C0429A7283}" srcOrd="0" destOrd="0" presId="urn:microsoft.com/office/officeart/2008/layout/LinedList"/>
    <dgm:cxn modelId="{FD6656C1-5180-446C-B85F-5E880339212D}" srcId="{CBC920D5-D8C2-4096-984B-6D771F8E6B33}" destId="{DA4E0D3B-8E8F-4BFB-BFEC-E28112EFF426}" srcOrd="0" destOrd="0" parTransId="{54DBB083-252A-4399-88C7-91D5560389FD}" sibTransId="{6948D7A6-5C78-4A53-8D8F-A5DDDE49A8E7}"/>
    <dgm:cxn modelId="{2A9FAACE-6B05-45F2-9592-874826D306B9}" type="presParOf" srcId="{4192C667-4977-4362-9C75-78BBAD967A2B}" destId="{9974C7A8-2D87-4E03-8C55-19CC707DF322}" srcOrd="0" destOrd="0" presId="urn:microsoft.com/office/officeart/2008/layout/LinedList"/>
    <dgm:cxn modelId="{E3401E69-C3EA-4EC8-9AAE-92CCBBF55DCB}" type="presParOf" srcId="{4192C667-4977-4362-9C75-78BBAD967A2B}" destId="{1DD68791-CA1D-4A2A-BD71-99399710A1D2}" srcOrd="1" destOrd="0" presId="urn:microsoft.com/office/officeart/2008/layout/LinedList"/>
    <dgm:cxn modelId="{AEDFAE59-9EA1-4060-B6F6-1B036E6F961E}" type="presParOf" srcId="{1DD68791-CA1D-4A2A-BD71-99399710A1D2}" destId="{53788882-EDFB-43FC-ABB9-8496B85BFCF1}" srcOrd="0" destOrd="0" presId="urn:microsoft.com/office/officeart/2008/layout/LinedList"/>
    <dgm:cxn modelId="{27BBB229-95E1-4EA1-8536-058668E77FDF}" type="presParOf" srcId="{1DD68791-CA1D-4A2A-BD71-99399710A1D2}" destId="{AB958769-5851-4EC6-B822-E116BDC1681C}" srcOrd="1" destOrd="0" presId="urn:microsoft.com/office/officeart/2008/layout/LinedList"/>
    <dgm:cxn modelId="{847E97B1-043B-4135-B085-30045447D891}" type="presParOf" srcId="{4192C667-4977-4362-9C75-78BBAD967A2B}" destId="{E4697E9F-A94B-4B84-A927-BED80BFF3972}" srcOrd="2" destOrd="0" presId="urn:microsoft.com/office/officeart/2008/layout/LinedList"/>
    <dgm:cxn modelId="{47817AE0-1FA0-43F5-81AB-D18C51C6DA4B}" type="presParOf" srcId="{4192C667-4977-4362-9C75-78BBAD967A2B}" destId="{D162D6CF-CC92-4629-9ED1-D45646867BBF}" srcOrd="3" destOrd="0" presId="urn:microsoft.com/office/officeart/2008/layout/LinedList"/>
    <dgm:cxn modelId="{4DDE86E7-CC78-41EC-A20E-1AE95CD382FF}" type="presParOf" srcId="{D162D6CF-CC92-4629-9ED1-D45646867BBF}" destId="{05E04C14-2458-40E2-9330-AD331FC504FA}" srcOrd="0" destOrd="0" presId="urn:microsoft.com/office/officeart/2008/layout/LinedList"/>
    <dgm:cxn modelId="{C3FCC5E2-37B0-4599-8CD9-23053F0D5342}" type="presParOf" srcId="{D162D6CF-CC92-4629-9ED1-D45646867BBF}" destId="{8BAC4D73-4D3C-43A5-8536-0D2F76862442}" srcOrd="1" destOrd="0" presId="urn:microsoft.com/office/officeart/2008/layout/LinedList"/>
    <dgm:cxn modelId="{345882C9-ADD1-47FB-BD62-31EFBF0E2832}" type="presParOf" srcId="{4192C667-4977-4362-9C75-78BBAD967A2B}" destId="{6E29DEF0-7F6A-49AE-84CB-1D25794D7B08}" srcOrd="4" destOrd="0" presId="urn:microsoft.com/office/officeart/2008/layout/LinedList"/>
    <dgm:cxn modelId="{E82B87D3-3CFF-4C70-866B-E21B803E6916}" type="presParOf" srcId="{4192C667-4977-4362-9C75-78BBAD967A2B}" destId="{67BFD170-7AF9-4194-A3E5-AB63EF1F0461}" srcOrd="5" destOrd="0" presId="urn:microsoft.com/office/officeart/2008/layout/LinedList"/>
    <dgm:cxn modelId="{C0B97587-0937-41E3-B0FB-280867CB8314}" type="presParOf" srcId="{67BFD170-7AF9-4194-A3E5-AB63EF1F0461}" destId="{A2944D13-A205-45ED-A7DA-F0C0429A7283}" srcOrd="0" destOrd="0" presId="urn:microsoft.com/office/officeart/2008/layout/LinedList"/>
    <dgm:cxn modelId="{95C407C0-9BB7-44F2-9F05-D7F36A798CAB}" type="presParOf" srcId="{67BFD170-7AF9-4194-A3E5-AB63EF1F0461}" destId="{E3750913-5426-43A5-8591-3619DF7B772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99A7B1A-F2C1-414A-B1F6-38752356CC0E}" type="doc">
      <dgm:prSet loTypeId="urn:microsoft.com/office/officeart/2005/8/layout/vList2" loCatId="list" qsTypeId="urn:microsoft.com/office/officeart/2005/8/quickstyle/3d3" qsCatId="3D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F0647C0C-E0CD-419B-8CD4-7F3B937F1FEF}">
      <dgm:prSet/>
      <dgm:spPr/>
      <dgm:t>
        <a:bodyPr/>
        <a:lstStyle/>
        <a:p>
          <a:r>
            <a:rPr lang="en-US"/>
            <a:t>Cristo é o </a:t>
          </a:r>
          <a:r>
            <a:rPr lang="pt-BR"/>
            <a:t>fundamento</a:t>
          </a:r>
          <a:endParaRPr lang="en-US"/>
        </a:p>
      </dgm:t>
    </dgm:pt>
    <dgm:pt modelId="{88CFE1A4-A5C2-42A8-BC00-C80AB5398BC1}" type="parTrans" cxnId="{35D01E8A-2232-46BF-AB1A-C3276DE1EC77}">
      <dgm:prSet/>
      <dgm:spPr/>
      <dgm:t>
        <a:bodyPr/>
        <a:lstStyle/>
        <a:p>
          <a:endParaRPr lang="en-US"/>
        </a:p>
      </dgm:t>
    </dgm:pt>
    <dgm:pt modelId="{CA4393F9-979A-4611-AC28-3D16F5201433}" type="sibTrans" cxnId="{35D01E8A-2232-46BF-AB1A-C3276DE1EC77}">
      <dgm:prSet/>
      <dgm:spPr/>
      <dgm:t>
        <a:bodyPr/>
        <a:lstStyle/>
        <a:p>
          <a:endParaRPr lang="en-US"/>
        </a:p>
      </dgm:t>
    </dgm:pt>
    <dgm:pt modelId="{15517EF5-A1A1-4C48-95B6-29B1237D21DA}">
      <dgm:prSet/>
      <dgm:spPr/>
      <dgm:t>
        <a:bodyPr/>
        <a:lstStyle/>
        <a:p>
          <a:r>
            <a:rPr lang="pt-BR"/>
            <a:t>1</a:t>
          </a:r>
          <a:r>
            <a:rPr lang="en-US"/>
            <a:t> Pedro </a:t>
          </a:r>
          <a:r>
            <a:rPr lang="pt-BR"/>
            <a:t>1.20</a:t>
          </a:r>
          <a:endParaRPr lang="en-US"/>
        </a:p>
      </dgm:t>
    </dgm:pt>
    <dgm:pt modelId="{550D6CE3-A665-41EA-8D61-189F5885067E}" type="parTrans" cxnId="{5F0ECDB8-1893-4131-9B28-42D241AAAA88}">
      <dgm:prSet/>
      <dgm:spPr/>
      <dgm:t>
        <a:bodyPr/>
        <a:lstStyle/>
        <a:p>
          <a:endParaRPr lang="en-US"/>
        </a:p>
      </dgm:t>
    </dgm:pt>
    <dgm:pt modelId="{8D3B99B6-BD2C-4051-A195-3CC4661B6573}" type="sibTrans" cxnId="{5F0ECDB8-1893-4131-9B28-42D241AAAA88}">
      <dgm:prSet/>
      <dgm:spPr/>
      <dgm:t>
        <a:bodyPr/>
        <a:lstStyle/>
        <a:p>
          <a:endParaRPr lang="en-US"/>
        </a:p>
      </dgm:t>
    </dgm:pt>
    <dgm:pt modelId="{5D0A177D-D158-4A1E-93D9-5118E42D7D04}">
      <dgm:prSet/>
      <dgm:spPr/>
      <dgm:t>
        <a:bodyPr/>
        <a:lstStyle/>
        <a:p>
          <a:r>
            <a:rPr lang="pt-BR"/>
            <a:t>Plano</a:t>
          </a:r>
          <a:r>
            <a:rPr lang="en-US"/>
            <a:t> eterno revelado no tempo</a:t>
          </a:r>
        </a:p>
      </dgm:t>
    </dgm:pt>
    <dgm:pt modelId="{EA6F27EF-27E1-47E7-80A5-7F8CAFDACF8E}" type="parTrans" cxnId="{AF632E46-1B31-4143-89CA-8E68375E0351}">
      <dgm:prSet/>
      <dgm:spPr/>
      <dgm:t>
        <a:bodyPr/>
        <a:lstStyle/>
        <a:p>
          <a:endParaRPr lang="en-US"/>
        </a:p>
      </dgm:t>
    </dgm:pt>
    <dgm:pt modelId="{7615A3BB-9138-4C8F-AC93-32B7C13B246F}" type="sibTrans" cxnId="{AF632E46-1B31-4143-89CA-8E68375E0351}">
      <dgm:prSet/>
      <dgm:spPr/>
      <dgm:t>
        <a:bodyPr/>
        <a:lstStyle/>
        <a:p>
          <a:endParaRPr lang="en-US"/>
        </a:p>
      </dgm:t>
    </dgm:pt>
    <dgm:pt modelId="{F8458C0D-108E-47D1-B45D-A745A531865F}" type="pres">
      <dgm:prSet presAssocID="{099A7B1A-F2C1-414A-B1F6-38752356CC0E}" presName="linear" presStyleCnt="0">
        <dgm:presLayoutVars>
          <dgm:animLvl val="lvl"/>
          <dgm:resizeHandles val="exact"/>
        </dgm:presLayoutVars>
      </dgm:prSet>
      <dgm:spPr/>
    </dgm:pt>
    <dgm:pt modelId="{6FEC0305-357E-4E56-B036-4B9C04797FC4}" type="pres">
      <dgm:prSet presAssocID="{F0647C0C-E0CD-419B-8CD4-7F3B937F1FE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AFB6FCC-2C28-43E8-ADD5-7F4B568194F4}" type="pres">
      <dgm:prSet presAssocID="{CA4393F9-979A-4611-AC28-3D16F5201433}" presName="spacer" presStyleCnt="0"/>
      <dgm:spPr/>
    </dgm:pt>
    <dgm:pt modelId="{B4187167-44B7-4F02-83E1-B09F40353FB9}" type="pres">
      <dgm:prSet presAssocID="{15517EF5-A1A1-4C48-95B6-29B1237D21D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DB50AC4-18FC-4BD8-AB5D-A20AD5CFD809}" type="pres">
      <dgm:prSet presAssocID="{8D3B99B6-BD2C-4051-A195-3CC4661B6573}" presName="spacer" presStyleCnt="0"/>
      <dgm:spPr/>
    </dgm:pt>
    <dgm:pt modelId="{1FBFA345-A107-49EF-B244-E9FF5A7D0756}" type="pres">
      <dgm:prSet presAssocID="{5D0A177D-D158-4A1E-93D9-5118E42D7D0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416B020F-8B5D-4521-8A43-1D0E7BE2D402}" type="presOf" srcId="{5D0A177D-D158-4A1E-93D9-5118E42D7D04}" destId="{1FBFA345-A107-49EF-B244-E9FF5A7D0756}" srcOrd="0" destOrd="0" presId="urn:microsoft.com/office/officeart/2005/8/layout/vList2"/>
    <dgm:cxn modelId="{AF632E46-1B31-4143-89CA-8E68375E0351}" srcId="{099A7B1A-F2C1-414A-B1F6-38752356CC0E}" destId="{5D0A177D-D158-4A1E-93D9-5118E42D7D04}" srcOrd="2" destOrd="0" parTransId="{EA6F27EF-27E1-47E7-80A5-7F8CAFDACF8E}" sibTransId="{7615A3BB-9138-4C8F-AC93-32B7C13B246F}"/>
    <dgm:cxn modelId="{A021594A-BB2E-455C-9126-4DEF5BF9CFEC}" type="presOf" srcId="{F0647C0C-E0CD-419B-8CD4-7F3B937F1FEF}" destId="{6FEC0305-357E-4E56-B036-4B9C04797FC4}" srcOrd="0" destOrd="0" presId="urn:microsoft.com/office/officeart/2005/8/layout/vList2"/>
    <dgm:cxn modelId="{35D01E8A-2232-46BF-AB1A-C3276DE1EC77}" srcId="{099A7B1A-F2C1-414A-B1F6-38752356CC0E}" destId="{F0647C0C-E0CD-419B-8CD4-7F3B937F1FEF}" srcOrd="0" destOrd="0" parTransId="{88CFE1A4-A5C2-42A8-BC00-C80AB5398BC1}" sibTransId="{CA4393F9-979A-4611-AC28-3D16F5201433}"/>
    <dgm:cxn modelId="{F63037A1-5E4A-4824-8C53-D55C962CB8CE}" type="presOf" srcId="{099A7B1A-F2C1-414A-B1F6-38752356CC0E}" destId="{F8458C0D-108E-47D1-B45D-A745A531865F}" srcOrd="0" destOrd="0" presId="urn:microsoft.com/office/officeart/2005/8/layout/vList2"/>
    <dgm:cxn modelId="{5F0ECDB8-1893-4131-9B28-42D241AAAA88}" srcId="{099A7B1A-F2C1-414A-B1F6-38752356CC0E}" destId="{15517EF5-A1A1-4C48-95B6-29B1237D21DA}" srcOrd="1" destOrd="0" parTransId="{550D6CE3-A665-41EA-8D61-189F5885067E}" sibTransId="{8D3B99B6-BD2C-4051-A195-3CC4661B6573}"/>
    <dgm:cxn modelId="{DD462AF1-5B79-4321-9F45-4799C18127A2}" type="presOf" srcId="{15517EF5-A1A1-4C48-95B6-29B1237D21DA}" destId="{B4187167-44B7-4F02-83E1-B09F40353FB9}" srcOrd="0" destOrd="0" presId="urn:microsoft.com/office/officeart/2005/8/layout/vList2"/>
    <dgm:cxn modelId="{283730FB-B3D8-4947-8CE2-5CB3BE7058D6}" type="presParOf" srcId="{F8458C0D-108E-47D1-B45D-A745A531865F}" destId="{6FEC0305-357E-4E56-B036-4B9C04797FC4}" srcOrd="0" destOrd="0" presId="urn:microsoft.com/office/officeart/2005/8/layout/vList2"/>
    <dgm:cxn modelId="{E117B884-08A8-4BCC-B865-6A131403E3D0}" type="presParOf" srcId="{F8458C0D-108E-47D1-B45D-A745A531865F}" destId="{5AFB6FCC-2C28-43E8-ADD5-7F4B568194F4}" srcOrd="1" destOrd="0" presId="urn:microsoft.com/office/officeart/2005/8/layout/vList2"/>
    <dgm:cxn modelId="{57D17217-730B-4F08-80D7-759A96919255}" type="presParOf" srcId="{F8458C0D-108E-47D1-B45D-A745A531865F}" destId="{B4187167-44B7-4F02-83E1-B09F40353FB9}" srcOrd="2" destOrd="0" presId="urn:microsoft.com/office/officeart/2005/8/layout/vList2"/>
    <dgm:cxn modelId="{7D3D847F-E38F-4978-AA18-4F4FBA345945}" type="presParOf" srcId="{F8458C0D-108E-47D1-B45D-A745A531865F}" destId="{3DB50AC4-18FC-4BD8-AB5D-A20AD5CFD809}" srcOrd="3" destOrd="0" presId="urn:microsoft.com/office/officeart/2005/8/layout/vList2"/>
    <dgm:cxn modelId="{1E80ACDC-18CA-4777-98E6-B9BCAEC94BA8}" type="presParOf" srcId="{F8458C0D-108E-47D1-B45D-A745A531865F}" destId="{1FBFA345-A107-49EF-B244-E9FF5A7D075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65E854-C7A3-40C9-AC20-EEC5D7957CAD}">
      <dsp:nvSpPr>
        <dsp:cNvPr id="0" name=""/>
        <dsp:cNvSpPr/>
      </dsp:nvSpPr>
      <dsp:spPr>
        <a:xfrm>
          <a:off x="0" y="3680472"/>
          <a:ext cx="3943349" cy="12080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Deus</a:t>
          </a:r>
          <a:r>
            <a:rPr lang="en-US" sz="2800" kern="1200"/>
            <a:t> intervém na história</a:t>
          </a:r>
        </a:p>
      </dsp:txBody>
      <dsp:txXfrm>
        <a:off x="0" y="3680472"/>
        <a:ext cx="3943349" cy="1208013"/>
      </dsp:txXfrm>
    </dsp:sp>
    <dsp:sp modelId="{49EB23B2-E054-46B7-BE63-B1369F82C0F7}">
      <dsp:nvSpPr>
        <dsp:cNvPr id="0" name=""/>
        <dsp:cNvSpPr/>
      </dsp:nvSpPr>
      <dsp:spPr>
        <a:xfrm rot="10800000">
          <a:off x="0" y="1840668"/>
          <a:ext cx="3943349" cy="1857924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Não</a:t>
          </a:r>
          <a:r>
            <a:rPr lang="en-US" sz="2800" kern="1200"/>
            <a:t> é busca humana, mas iniciativa </a:t>
          </a:r>
          <a:r>
            <a:rPr lang="pt-BR" sz="2800" kern="1200"/>
            <a:t>divina</a:t>
          </a:r>
          <a:endParaRPr lang="en-US" sz="2800" kern="1200"/>
        </a:p>
      </dsp:txBody>
      <dsp:txXfrm rot="10800000">
        <a:off x="0" y="1840668"/>
        <a:ext cx="3943349" cy="1207223"/>
      </dsp:txXfrm>
    </dsp:sp>
    <dsp:sp modelId="{BAE0BBC9-804C-46B5-AB76-85D820595BED}">
      <dsp:nvSpPr>
        <dsp:cNvPr id="0" name=""/>
        <dsp:cNvSpPr/>
      </dsp:nvSpPr>
      <dsp:spPr>
        <a:xfrm rot="10800000">
          <a:off x="0" y="864"/>
          <a:ext cx="3943349" cy="1857924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A fé nasce de um ato soberano de </a:t>
          </a:r>
          <a:r>
            <a:rPr lang="pt-BR" sz="2800" kern="1200"/>
            <a:t>Deus</a:t>
          </a:r>
          <a:endParaRPr lang="en-US" sz="2800" kern="1200"/>
        </a:p>
      </dsp:txBody>
      <dsp:txXfrm rot="10800000">
        <a:off x="0" y="864"/>
        <a:ext cx="3943349" cy="120722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C3005E-EF1E-41F1-8467-568B339B3BE7}">
      <dsp:nvSpPr>
        <dsp:cNvPr id="0" name=""/>
        <dsp:cNvSpPr/>
      </dsp:nvSpPr>
      <dsp:spPr>
        <a:xfrm>
          <a:off x="0" y="1827"/>
          <a:ext cx="286664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0AA46FE-859E-428A-B1AD-999953A36891}">
      <dsp:nvSpPr>
        <dsp:cNvPr id="0" name=""/>
        <dsp:cNvSpPr/>
      </dsp:nvSpPr>
      <dsp:spPr>
        <a:xfrm>
          <a:off x="0" y="1827"/>
          <a:ext cx="2866641" cy="1246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1 João </a:t>
          </a:r>
          <a:r>
            <a:rPr lang="pt-BR" sz="3300" kern="1200"/>
            <a:t>4.10</a:t>
          </a:r>
          <a:endParaRPr lang="en-US" sz="3300" kern="1200"/>
        </a:p>
      </dsp:txBody>
      <dsp:txXfrm>
        <a:off x="0" y="1827"/>
        <a:ext cx="2866641" cy="1246368"/>
      </dsp:txXfrm>
    </dsp:sp>
    <dsp:sp modelId="{CE3902A6-F82E-49F2-9310-FD2E67831478}">
      <dsp:nvSpPr>
        <dsp:cNvPr id="0" name=""/>
        <dsp:cNvSpPr/>
      </dsp:nvSpPr>
      <dsp:spPr>
        <a:xfrm>
          <a:off x="0" y="1248196"/>
          <a:ext cx="2866641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DE1DFD8-5152-44D6-98DA-8F8FD06F312D}">
      <dsp:nvSpPr>
        <dsp:cNvPr id="0" name=""/>
        <dsp:cNvSpPr/>
      </dsp:nvSpPr>
      <dsp:spPr>
        <a:xfrm>
          <a:off x="0" y="1248196"/>
          <a:ext cx="2866641" cy="1246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/>
            <a:t>O</a:t>
          </a:r>
          <a:r>
            <a:rPr lang="en-US" sz="3300" kern="1200"/>
            <a:t> amor satisfaz a </a:t>
          </a:r>
          <a:r>
            <a:rPr lang="pt-BR" sz="3300" kern="1200"/>
            <a:t>justiça</a:t>
          </a:r>
          <a:endParaRPr lang="en-US" sz="3300" kern="1200"/>
        </a:p>
      </dsp:txBody>
      <dsp:txXfrm>
        <a:off x="0" y="1248196"/>
        <a:ext cx="2866641" cy="1246368"/>
      </dsp:txXfrm>
    </dsp:sp>
    <dsp:sp modelId="{48ADD912-D296-450D-9223-9CD2894E1D94}">
      <dsp:nvSpPr>
        <dsp:cNvPr id="0" name=""/>
        <dsp:cNvSpPr/>
      </dsp:nvSpPr>
      <dsp:spPr>
        <a:xfrm>
          <a:off x="0" y="2494565"/>
          <a:ext cx="2866641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B705B7B-655D-414A-9BA6-6137CB61DFEF}">
      <dsp:nvSpPr>
        <dsp:cNvPr id="0" name=""/>
        <dsp:cNvSpPr/>
      </dsp:nvSpPr>
      <dsp:spPr>
        <a:xfrm>
          <a:off x="0" y="2494565"/>
          <a:ext cx="2866641" cy="1246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/>
            <a:t>Redenção</a:t>
          </a:r>
          <a:r>
            <a:rPr lang="en-US" sz="3300" kern="1200"/>
            <a:t> eficaz</a:t>
          </a:r>
        </a:p>
      </dsp:txBody>
      <dsp:txXfrm>
        <a:off x="0" y="2494565"/>
        <a:ext cx="2866641" cy="124636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D77737-F316-4B51-A68E-D805579566A5}">
      <dsp:nvSpPr>
        <dsp:cNvPr id="0" name=""/>
        <dsp:cNvSpPr/>
      </dsp:nvSpPr>
      <dsp:spPr>
        <a:xfrm>
          <a:off x="0" y="2047"/>
          <a:ext cx="394335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2280C61-B809-4944-9AC0-6F6DEE70C96E}">
      <dsp:nvSpPr>
        <dsp:cNvPr id="0" name=""/>
        <dsp:cNvSpPr/>
      </dsp:nvSpPr>
      <dsp:spPr>
        <a:xfrm>
          <a:off x="0" y="2047"/>
          <a:ext cx="3943350" cy="13961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Distinção funcional</a:t>
          </a:r>
        </a:p>
      </dsp:txBody>
      <dsp:txXfrm>
        <a:off x="0" y="2047"/>
        <a:ext cx="3943350" cy="1396141"/>
      </dsp:txXfrm>
    </dsp:sp>
    <dsp:sp modelId="{2112A8B6-7642-4EE5-98F9-1F2F0931B50A}">
      <dsp:nvSpPr>
        <dsp:cNvPr id="0" name=""/>
        <dsp:cNvSpPr/>
      </dsp:nvSpPr>
      <dsp:spPr>
        <a:xfrm>
          <a:off x="0" y="1398189"/>
          <a:ext cx="394335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0798939-5D0D-4068-BE69-EB91B053CC8E}">
      <dsp:nvSpPr>
        <dsp:cNvPr id="0" name=""/>
        <dsp:cNvSpPr/>
      </dsp:nvSpPr>
      <dsp:spPr>
        <a:xfrm>
          <a:off x="0" y="1398189"/>
          <a:ext cx="3943350" cy="13961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Não há </a:t>
          </a:r>
          <a:r>
            <a:rPr lang="pt-BR" sz="3900" kern="1200"/>
            <a:t>inferioridade</a:t>
          </a:r>
          <a:endParaRPr lang="en-US" sz="3900" kern="1200"/>
        </a:p>
      </dsp:txBody>
      <dsp:txXfrm>
        <a:off x="0" y="1398189"/>
        <a:ext cx="3943350" cy="1396141"/>
      </dsp:txXfrm>
    </dsp:sp>
    <dsp:sp modelId="{60C94735-3017-4E27-821F-CCE4B17B68A7}">
      <dsp:nvSpPr>
        <dsp:cNvPr id="0" name=""/>
        <dsp:cNvSpPr/>
      </dsp:nvSpPr>
      <dsp:spPr>
        <a:xfrm>
          <a:off x="0" y="2794330"/>
          <a:ext cx="394335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FA248B1-63E3-4DE9-ACDE-2B4D299BC27D}">
      <dsp:nvSpPr>
        <dsp:cNvPr id="0" name=""/>
        <dsp:cNvSpPr/>
      </dsp:nvSpPr>
      <dsp:spPr>
        <a:xfrm>
          <a:off x="0" y="2794330"/>
          <a:ext cx="3943350" cy="13961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900" kern="1200"/>
            <a:t>Unidade</a:t>
          </a:r>
          <a:r>
            <a:rPr lang="en-US" sz="3900" kern="1200"/>
            <a:t> perfeita</a:t>
          </a:r>
        </a:p>
      </dsp:txBody>
      <dsp:txXfrm>
        <a:off x="0" y="2794330"/>
        <a:ext cx="3943350" cy="139614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50756A-FCC0-4E1F-A951-0596A51776F3}">
      <dsp:nvSpPr>
        <dsp:cNvPr id="0" name=""/>
        <dsp:cNvSpPr/>
      </dsp:nvSpPr>
      <dsp:spPr>
        <a:xfrm>
          <a:off x="0" y="13459"/>
          <a:ext cx="3513621" cy="135065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kern="1200"/>
            <a:t>Gálatas 4.4</a:t>
          </a:r>
          <a:endParaRPr lang="en-US" sz="3400" kern="1200"/>
        </a:p>
      </dsp:txBody>
      <dsp:txXfrm>
        <a:off x="65934" y="79393"/>
        <a:ext cx="3381753" cy="1218787"/>
      </dsp:txXfrm>
    </dsp:sp>
    <dsp:sp modelId="{5AFA7B6A-8736-4B1C-8B80-80D9794468EA}">
      <dsp:nvSpPr>
        <dsp:cNvPr id="0" name=""/>
        <dsp:cNvSpPr/>
      </dsp:nvSpPr>
      <dsp:spPr>
        <a:xfrm>
          <a:off x="0" y="1462034"/>
          <a:ext cx="3513621" cy="135065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kern="1200"/>
            <a:t>Deus governa a história</a:t>
          </a:r>
          <a:endParaRPr lang="en-US" sz="3400" kern="1200"/>
        </a:p>
      </dsp:txBody>
      <dsp:txXfrm>
        <a:off x="65934" y="1527968"/>
        <a:ext cx="3381753" cy="1218787"/>
      </dsp:txXfrm>
    </dsp:sp>
    <dsp:sp modelId="{F1A51AB2-46E5-40A6-8B91-442DEFF997F6}">
      <dsp:nvSpPr>
        <dsp:cNvPr id="0" name=""/>
        <dsp:cNvSpPr/>
      </dsp:nvSpPr>
      <dsp:spPr>
        <a:xfrm>
          <a:off x="0" y="2910609"/>
          <a:ext cx="3513621" cy="135065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kern="1200"/>
            <a:t>Nada acontece por acaso</a:t>
          </a:r>
          <a:endParaRPr lang="en-US" sz="3400" kern="1200"/>
        </a:p>
      </dsp:txBody>
      <dsp:txXfrm>
        <a:off x="65934" y="2976543"/>
        <a:ext cx="3381753" cy="121878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697D05-5D86-483F-9B66-1D608A40FB9B}">
      <dsp:nvSpPr>
        <dsp:cNvPr id="0" name=""/>
        <dsp:cNvSpPr/>
      </dsp:nvSpPr>
      <dsp:spPr>
        <a:xfrm rot="5400000">
          <a:off x="3746855" y="176163"/>
          <a:ext cx="2460826" cy="2140919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Calibri"/>
            </a:rPr>
            <a:t>Daniel </a:t>
          </a:r>
          <a:r>
            <a:rPr lang="pt-BR" sz="1800" kern="1200">
              <a:latin typeface="Calibri"/>
            </a:rPr>
            <a:t>2.21</a:t>
          </a:r>
          <a:endParaRPr lang="en-US" sz="1800" kern="1200" dirty="0">
            <a:latin typeface="Calibri"/>
          </a:endParaRPr>
        </a:p>
      </dsp:txBody>
      <dsp:txXfrm rot="-5400000">
        <a:off x="4240435" y="399689"/>
        <a:ext cx="1473665" cy="1693868"/>
      </dsp:txXfrm>
    </dsp:sp>
    <dsp:sp modelId="{3FBF2A0E-6D72-4DCB-AACF-5FE4C6E91106}">
      <dsp:nvSpPr>
        <dsp:cNvPr id="0" name=""/>
        <dsp:cNvSpPr/>
      </dsp:nvSpPr>
      <dsp:spPr>
        <a:xfrm>
          <a:off x="6112694" y="508375"/>
          <a:ext cx="2746282" cy="1476496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B259B0-FA72-4E2A-AB03-36517FA6487C}">
      <dsp:nvSpPr>
        <dsp:cNvPr id="0" name=""/>
        <dsp:cNvSpPr/>
      </dsp:nvSpPr>
      <dsp:spPr>
        <a:xfrm rot="5400000">
          <a:off x="1434662" y="176163"/>
          <a:ext cx="2460826" cy="2140919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600" kern="1200"/>
        </a:p>
      </dsp:txBody>
      <dsp:txXfrm rot="-5400000">
        <a:off x="1928242" y="399689"/>
        <a:ext cx="1473665" cy="1693868"/>
      </dsp:txXfrm>
    </dsp:sp>
    <dsp:sp modelId="{C84BC049-980E-464D-9569-8AA2E5917F90}">
      <dsp:nvSpPr>
        <dsp:cNvPr id="0" name=""/>
        <dsp:cNvSpPr/>
      </dsp:nvSpPr>
      <dsp:spPr>
        <a:xfrm rot="5400000">
          <a:off x="2586329" y="2264913"/>
          <a:ext cx="2460826" cy="2140919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000" kern="1200">
              <a:latin typeface="Calibri"/>
            </a:rPr>
            <a:t>Atos</a:t>
          </a:r>
          <a:r>
            <a:rPr lang="en-US" sz="4000" kern="1200" dirty="0">
              <a:latin typeface="Calibri"/>
            </a:rPr>
            <a:t> </a:t>
          </a:r>
          <a:r>
            <a:rPr lang="pt-BR" sz="4000" kern="1200">
              <a:latin typeface="Calibri"/>
            </a:rPr>
            <a:t>17.26</a:t>
          </a:r>
          <a:endParaRPr lang="en-US" sz="4000" kern="1200" dirty="0">
            <a:latin typeface="Calibri"/>
          </a:endParaRPr>
        </a:p>
      </dsp:txBody>
      <dsp:txXfrm rot="-5400000">
        <a:off x="3079909" y="2488439"/>
        <a:ext cx="1473665" cy="1693868"/>
      </dsp:txXfrm>
    </dsp:sp>
    <dsp:sp modelId="{CD83805C-3797-4966-914D-18358BBF732B}">
      <dsp:nvSpPr>
        <dsp:cNvPr id="0" name=""/>
        <dsp:cNvSpPr/>
      </dsp:nvSpPr>
      <dsp:spPr>
        <a:xfrm>
          <a:off x="0" y="2597125"/>
          <a:ext cx="2657693" cy="1476496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4A8D17-EECD-4897-88B4-61733A1FB93D}">
      <dsp:nvSpPr>
        <dsp:cNvPr id="0" name=""/>
        <dsp:cNvSpPr/>
      </dsp:nvSpPr>
      <dsp:spPr>
        <a:xfrm rot="5400000">
          <a:off x="4898522" y="2264913"/>
          <a:ext cx="2460826" cy="2140919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600" kern="1200"/>
        </a:p>
      </dsp:txBody>
      <dsp:txXfrm rot="-5400000">
        <a:off x="5392102" y="2488439"/>
        <a:ext cx="1473665" cy="1693868"/>
      </dsp:txXfrm>
    </dsp:sp>
    <dsp:sp modelId="{A0230C3C-1EBD-4120-B4C2-222FA39367FD}">
      <dsp:nvSpPr>
        <dsp:cNvPr id="0" name=""/>
        <dsp:cNvSpPr/>
      </dsp:nvSpPr>
      <dsp:spPr>
        <a:xfrm rot="5400000">
          <a:off x="3746855" y="4353663"/>
          <a:ext cx="2460826" cy="2140919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Calibri"/>
            </a:rPr>
            <a:t>Preparação</a:t>
          </a:r>
          <a:r>
            <a:rPr lang="en-US" sz="1800" kern="1200">
              <a:latin typeface="Calibri"/>
            </a:rPr>
            <a:t> histórica</a:t>
          </a:r>
          <a:endParaRPr lang="en-US" sz="1800" kern="1200"/>
        </a:p>
      </dsp:txBody>
      <dsp:txXfrm rot="-5400000">
        <a:off x="4240435" y="4577189"/>
        <a:ext cx="1473665" cy="1693868"/>
      </dsp:txXfrm>
    </dsp:sp>
    <dsp:sp modelId="{E8DC8CCB-8F36-4C76-9D06-27533B081E64}">
      <dsp:nvSpPr>
        <dsp:cNvPr id="0" name=""/>
        <dsp:cNvSpPr/>
      </dsp:nvSpPr>
      <dsp:spPr>
        <a:xfrm>
          <a:off x="6112694" y="4685875"/>
          <a:ext cx="2746282" cy="1476496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2DBCC6-1393-41AA-B8D3-1698C6B605DD}">
      <dsp:nvSpPr>
        <dsp:cNvPr id="0" name=""/>
        <dsp:cNvSpPr/>
      </dsp:nvSpPr>
      <dsp:spPr>
        <a:xfrm rot="5400000">
          <a:off x="1434662" y="4353663"/>
          <a:ext cx="2460826" cy="2140919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1928242" y="4577189"/>
        <a:ext cx="1473665" cy="169386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E4FAF8-C72F-4042-8D8C-D51861FF558C}">
      <dsp:nvSpPr>
        <dsp:cNvPr id="0" name=""/>
        <dsp:cNvSpPr/>
      </dsp:nvSpPr>
      <dsp:spPr>
        <a:xfrm>
          <a:off x="0" y="489994"/>
          <a:ext cx="5904177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88A612-B726-4449-A500-602620C44BDB}">
      <dsp:nvSpPr>
        <dsp:cNvPr id="0" name=""/>
        <dsp:cNvSpPr/>
      </dsp:nvSpPr>
      <dsp:spPr>
        <a:xfrm>
          <a:off x="295208" y="17674"/>
          <a:ext cx="4132923" cy="9446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5" tIns="0" rIns="156215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Plena </a:t>
          </a:r>
          <a:r>
            <a:rPr lang="pt-BR" sz="3200" kern="1200"/>
            <a:t>humanidade</a:t>
          </a:r>
          <a:endParaRPr lang="en-US" sz="3200" kern="1200"/>
        </a:p>
      </dsp:txBody>
      <dsp:txXfrm>
        <a:off x="341322" y="63788"/>
        <a:ext cx="4040695" cy="852412"/>
      </dsp:txXfrm>
    </dsp:sp>
    <dsp:sp modelId="{1FF58928-FCD6-49FF-95F2-7E63CFE01F35}">
      <dsp:nvSpPr>
        <dsp:cNvPr id="0" name=""/>
        <dsp:cNvSpPr/>
      </dsp:nvSpPr>
      <dsp:spPr>
        <a:xfrm>
          <a:off x="0" y="1941514"/>
          <a:ext cx="5904177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6A2EC4-6309-4AB1-B027-2285D2FDDBDF}">
      <dsp:nvSpPr>
        <dsp:cNvPr id="0" name=""/>
        <dsp:cNvSpPr/>
      </dsp:nvSpPr>
      <dsp:spPr>
        <a:xfrm>
          <a:off x="295208" y="1469194"/>
          <a:ext cx="4132923" cy="94464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5" tIns="0" rIns="156215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/>
            <a:t>Hebreus</a:t>
          </a:r>
          <a:r>
            <a:rPr lang="en-US" sz="3200" kern="1200"/>
            <a:t> </a:t>
          </a:r>
          <a:r>
            <a:rPr lang="pt-BR" sz="3200" kern="1200"/>
            <a:t>2.14</a:t>
          </a:r>
          <a:endParaRPr lang="en-US" sz="3200" kern="1200"/>
        </a:p>
      </dsp:txBody>
      <dsp:txXfrm>
        <a:off x="341322" y="1515308"/>
        <a:ext cx="4040695" cy="852412"/>
      </dsp:txXfrm>
    </dsp:sp>
    <dsp:sp modelId="{8ED2DB74-BF5C-43B6-B6B8-9A5B976D6D1B}">
      <dsp:nvSpPr>
        <dsp:cNvPr id="0" name=""/>
        <dsp:cNvSpPr/>
      </dsp:nvSpPr>
      <dsp:spPr>
        <a:xfrm>
          <a:off x="0" y="3393033"/>
          <a:ext cx="5904177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009593-4EF7-4654-9E3A-0357C6BB354D}">
      <dsp:nvSpPr>
        <dsp:cNvPr id="0" name=""/>
        <dsp:cNvSpPr/>
      </dsp:nvSpPr>
      <dsp:spPr>
        <a:xfrm>
          <a:off x="295208" y="2920714"/>
          <a:ext cx="4132923" cy="94464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5" tIns="0" rIns="156215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/>
            <a:t>Identificação</a:t>
          </a:r>
          <a:r>
            <a:rPr lang="en-US" sz="3200" kern="1200"/>
            <a:t> real</a:t>
          </a:r>
        </a:p>
      </dsp:txBody>
      <dsp:txXfrm>
        <a:off x="341322" y="2966828"/>
        <a:ext cx="4040695" cy="85241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A83DCC-4DEF-4CED-990A-822E1800F4A9}">
      <dsp:nvSpPr>
        <dsp:cNvPr id="0" name=""/>
        <dsp:cNvSpPr/>
      </dsp:nvSpPr>
      <dsp:spPr>
        <a:xfrm>
          <a:off x="0" y="16449"/>
          <a:ext cx="4241916" cy="12331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Uma pessoa, duas </a:t>
          </a:r>
          <a:r>
            <a:rPr lang="pt-BR" sz="3100" kern="1200"/>
            <a:t>naturezas</a:t>
          </a:r>
          <a:endParaRPr lang="en-US" sz="3100" kern="1200"/>
        </a:p>
      </dsp:txBody>
      <dsp:txXfrm>
        <a:off x="60199" y="76648"/>
        <a:ext cx="4121518" cy="1112781"/>
      </dsp:txXfrm>
    </dsp:sp>
    <dsp:sp modelId="{62A61491-BFFD-4ED6-B1B0-1ED94854F50B}">
      <dsp:nvSpPr>
        <dsp:cNvPr id="0" name=""/>
        <dsp:cNvSpPr/>
      </dsp:nvSpPr>
      <dsp:spPr>
        <a:xfrm>
          <a:off x="0" y="1338909"/>
          <a:ext cx="4241916" cy="12331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/>
            <a:t>Sem</a:t>
          </a:r>
          <a:r>
            <a:rPr lang="en-US" sz="3100" kern="1200"/>
            <a:t> confusão ou </a:t>
          </a:r>
          <a:r>
            <a:rPr lang="pt-BR" sz="3100" kern="1200"/>
            <a:t>separação</a:t>
          </a:r>
          <a:endParaRPr lang="en-US" sz="3100" kern="1200"/>
        </a:p>
      </dsp:txBody>
      <dsp:txXfrm>
        <a:off x="60199" y="1399108"/>
        <a:ext cx="4121518" cy="1112781"/>
      </dsp:txXfrm>
    </dsp:sp>
    <dsp:sp modelId="{B112E36A-4C48-4A5B-93E7-EDEE0BA19161}">
      <dsp:nvSpPr>
        <dsp:cNvPr id="0" name=""/>
        <dsp:cNvSpPr/>
      </dsp:nvSpPr>
      <dsp:spPr>
        <a:xfrm>
          <a:off x="0" y="2661369"/>
          <a:ext cx="4241916" cy="12331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/>
            <a:t>Fundamento</a:t>
          </a:r>
          <a:r>
            <a:rPr lang="en-US" sz="3100" kern="1200"/>
            <a:t> da salvação</a:t>
          </a:r>
        </a:p>
      </dsp:txBody>
      <dsp:txXfrm>
        <a:off x="60199" y="2721568"/>
        <a:ext cx="4121518" cy="1112781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51856A-0AEA-4884-8C1C-79A94D4A8605}">
      <dsp:nvSpPr>
        <dsp:cNvPr id="0" name=""/>
        <dsp:cNvSpPr/>
      </dsp:nvSpPr>
      <dsp:spPr>
        <a:xfrm>
          <a:off x="0" y="9246"/>
          <a:ext cx="8229600" cy="1391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kern="1200"/>
            <a:t>Obediência </a:t>
          </a:r>
          <a:r>
            <a:rPr lang="pt-BR" sz="5800" kern="1200"/>
            <a:t>ativa</a:t>
          </a:r>
          <a:endParaRPr lang="en-US" sz="5800" kern="1200"/>
        </a:p>
      </dsp:txBody>
      <dsp:txXfrm>
        <a:off x="67909" y="77155"/>
        <a:ext cx="8093782" cy="1255312"/>
      </dsp:txXfrm>
    </dsp:sp>
    <dsp:sp modelId="{7A71E6EB-B852-43E5-8884-E550E9077CA5}">
      <dsp:nvSpPr>
        <dsp:cNvPr id="0" name=""/>
        <dsp:cNvSpPr/>
      </dsp:nvSpPr>
      <dsp:spPr>
        <a:xfrm>
          <a:off x="0" y="1567416"/>
          <a:ext cx="8229600" cy="1391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5800" kern="1200"/>
            <a:t>Obediência</a:t>
          </a:r>
          <a:r>
            <a:rPr lang="en-US" sz="5800" kern="1200"/>
            <a:t> </a:t>
          </a:r>
          <a:r>
            <a:rPr lang="pt-BR" sz="5800" kern="1200"/>
            <a:t>passiva</a:t>
          </a:r>
          <a:endParaRPr lang="en-US" sz="5800" kern="1200"/>
        </a:p>
      </dsp:txBody>
      <dsp:txXfrm>
        <a:off x="67909" y="1635325"/>
        <a:ext cx="8093782" cy="1255312"/>
      </dsp:txXfrm>
    </dsp:sp>
    <dsp:sp modelId="{79D6128C-8CB6-4E19-A124-327E99C6CBD2}">
      <dsp:nvSpPr>
        <dsp:cNvPr id="0" name=""/>
        <dsp:cNvSpPr/>
      </dsp:nvSpPr>
      <dsp:spPr>
        <a:xfrm>
          <a:off x="0" y="3125586"/>
          <a:ext cx="8229600" cy="1391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5800" kern="1200"/>
            <a:t>Romanos</a:t>
          </a:r>
          <a:r>
            <a:rPr lang="en-US" sz="5800" kern="1200"/>
            <a:t> 5.19</a:t>
          </a:r>
        </a:p>
      </dsp:txBody>
      <dsp:txXfrm>
        <a:off x="67909" y="3193495"/>
        <a:ext cx="8093782" cy="125531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9100FB-E704-4345-B7F4-148E0A9980FC}">
      <dsp:nvSpPr>
        <dsp:cNvPr id="0" name=""/>
        <dsp:cNvSpPr/>
      </dsp:nvSpPr>
      <dsp:spPr>
        <a:xfrm>
          <a:off x="665" y="741514"/>
          <a:ext cx="2595976" cy="15575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700" kern="1200"/>
            <a:t>Huiothesía</a:t>
          </a:r>
          <a:endParaRPr lang="en-US" sz="3700" kern="1200"/>
        </a:p>
      </dsp:txBody>
      <dsp:txXfrm>
        <a:off x="665" y="741514"/>
        <a:ext cx="2595976" cy="1557585"/>
      </dsp:txXfrm>
    </dsp:sp>
    <dsp:sp modelId="{3492723D-7363-40C6-9AB9-2715E723769C}">
      <dsp:nvSpPr>
        <dsp:cNvPr id="0" name=""/>
        <dsp:cNvSpPr/>
      </dsp:nvSpPr>
      <dsp:spPr>
        <a:xfrm>
          <a:off x="2856239" y="741514"/>
          <a:ext cx="2595976" cy="15575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700" kern="1200"/>
            <a:t>Novo</a:t>
          </a:r>
          <a:r>
            <a:rPr lang="en-US" sz="3700" kern="1200"/>
            <a:t> status e </a:t>
          </a:r>
          <a:r>
            <a:rPr lang="pt-BR" sz="3700" kern="1200"/>
            <a:t>herança</a:t>
          </a:r>
          <a:endParaRPr lang="en-US" sz="3700" kern="1200"/>
        </a:p>
      </dsp:txBody>
      <dsp:txXfrm>
        <a:off x="2856239" y="741514"/>
        <a:ext cx="2595976" cy="1557585"/>
      </dsp:txXfrm>
    </dsp:sp>
    <dsp:sp modelId="{900CE25C-3874-4AD2-9E7E-EF917097B353}">
      <dsp:nvSpPr>
        <dsp:cNvPr id="0" name=""/>
        <dsp:cNvSpPr/>
      </dsp:nvSpPr>
      <dsp:spPr>
        <a:xfrm>
          <a:off x="1428452" y="2558698"/>
          <a:ext cx="2595976" cy="15575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700" kern="1200"/>
            <a:t>Filhos</a:t>
          </a:r>
          <a:r>
            <a:rPr lang="en-US" sz="3700" kern="1200"/>
            <a:t> por graça</a:t>
          </a:r>
        </a:p>
      </dsp:txBody>
      <dsp:txXfrm>
        <a:off x="1428452" y="2558698"/>
        <a:ext cx="2595976" cy="1557585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73753E-474F-4B2B-978A-81D58BA3C360}">
      <dsp:nvSpPr>
        <dsp:cNvPr id="0" name=""/>
        <dsp:cNvSpPr/>
      </dsp:nvSpPr>
      <dsp:spPr>
        <a:xfrm>
          <a:off x="0" y="1621"/>
          <a:ext cx="318269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35BC36-F462-41FB-97D0-F4D8A3795603}">
      <dsp:nvSpPr>
        <dsp:cNvPr id="0" name=""/>
        <dsp:cNvSpPr/>
      </dsp:nvSpPr>
      <dsp:spPr>
        <a:xfrm>
          <a:off x="0" y="1621"/>
          <a:ext cx="3182691" cy="1105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Gálatas </a:t>
          </a:r>
          <a:r>
            <a:rPr lang="pt-BR" sz="3100" kern="1200"/>
            <a:t>4.6</a:t>
          </a:r>
          <a:endParaRPr lang="en-US" sz="3100" kern="1200"/>
        </a:p>
      </dsp:txBody>
      <dsp:txXfrm>
        <a:off x="0" y="1621"/>
        <a:ext cx="3182691" cy="1105808"/>
      </dsp:txXfrm>
    </dsp:sp>
    <dsp:sp modelId="{D1473FAE-FD4D-4AF6-984F-7AD4A13AB620}">
      <dsp:nvSpPr>
        <dsp:cNvPr id="0" name=""/>
        <dsp:cNvSpPr/>
      </dsp:nvSpPr>
      <dsp:spPr>
        <a:xfrm>
          <a:off x="0" y="1107429"/>
          <a:ext cx="318269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292351-1051-497C-815B-FA8C4547E57E}">
      <dsp:nvSpPr>
        <dsp:cNvPr id="0" name=""/>
        <dsp:cNvSpPr/>
      </dsp:nvSpPr>
      <dsp:spPr>
        <a:xfrm>
          <a:off x="0" y="1107429"/>
          <a:ext cx="3182691" cy="1105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/>
            <a:t>Clamor</a:t>
          </a:r>
          <a:r>
            <a:rPr lang="en-US" sz="3100" kern="1200"/>
            <a:t>: Aba, </a:t>
          </a:r>
          <a:r>
            <a:rPr lang="pt-BR" sz="3100" kern="1200"/>
            <a:t>Pai</a:t>
          </a:r>
          <a:endParaRPr lang="en-US" sz="3100" kern="1200"/>
        </a:p>
      </dsp:txBody>
      <dsp:txXfrm>
        <a:off x="0" y="1107429"/>
        <a:ext cx="3182691" cy="1105808"/>
      </dsp:txXfrm>
    </dsp:sp>
    <dsp:sp modelId="{4D835BB9-2B28-43F4-9E76-22723D235EBF}">
      <dsp:nvSpPr>
        <dsp:cNvPr id="0" name=""/>
        <dsp:cNvSpPr/>
      </dsp:nvSpPr>
      <dsp:spPr>
        <a:xfrm>
          <a:off x="0" y="2213238"/>
          <a:ext cx="318269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98BDD8-C695-4C52-A6A1-28EB01CB8131}">
      <dsp:nvSpPr>
        <dsp:cNvPr id="0" name=""/>
        <dsp:cNvSpPr/>
      </dsp:nvSpPr>
      <dsp:spPr>
        <a:xfrm>
          <a:off x="0" y="2213238"/>
          <a:ext cx="3182691" cy="1105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/>
            <a:t>Aplicação</a:t>
          </a:r>
          <a:r>
            <a:rPr lang="en-US" sz="3100" kern="1200"/>
            <a:t> da redenção</a:t>
          </a:r>
        </a:p>
      </dsp:txBody>
      <dsp:txXfrm>
        <a:off x="0" y="2213238"/>
        <a:ext cx="3182691" cy="1105808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67288E-D0C5-42AC-8875-C26678DDCA09}">
      <dsp:nvSpPr>
        <dsp:cNvPr id="0" name=""/>
        <dsp:cNvSpPr/>
      </dsp:nvSpPr>
      <dsp:spPr>
        <a:xfrm>
          <a:off x="0" y="19490"/>
          <a:ext cx="5175384" cy="174790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400" kern="1200"/>
            <a:t>Romanos 8.15–16</a:t>
          </a:r>
          <a:endParaRPr lang="en-US" sz="4400" kern="1200"/>
        </a:p>
      </dsp:txBody>
      <dsp:txXfrm>
        <a:off x="85326" y="104816"/>
        <a:ext cx="5004732" cy="1577254"/>
      </dsp:txXfrm>
    </dsp:sp>
    <dsp:sp modelId="{A8C6FCB7-2050-4150-8EBC-B6BF4D1606FA}">
      <dsp:nvSpPr>
        <dsp:cNvPr id="0" name=""/>
        <dsp:cNvSpPr/>
      </dsp:nvSpPr>
      <dsp:spPr>
        <a:xfrm>
          <a:off x="0" y="1894117"/>
          <a:ext cx="5175384" cy="1747906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400" kern="1200"/>
            <a:t>Certeza da filiação</a:t>
          </a:r>
          <a:endParaRPr lang="en-US" sz="4400" kern="1200"/>
        </a:p>
      </dsp:txBody>
      <dsp:txXfrm>
        <a:off x="85326" y="1979443"/>
        <a:ext cx="5004732" cy="1577254"/>
      </dsp:txXfrm>
    </dsp:sp>
    <dsp:sp modelId="{132C7E8C-5CBB-4303-A216-6AE4BDE492F7}">
      <dsp:nvSpPr>
        <dsp:cNvPr id="0" name=""/>
        <dsp:cNvSpPr/>
      </dsp:nvSpPr>
      <dsp:spPr>
        <a:xfrm>
          <a:off x="0" y="3768743"/>
          <a:ext cx="5175384" cy="1747906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400" kern="1200"/>
            <a:t>Processo de santificação</a:t>
          </a:r>
          <a:endParaRPr lang="en-US" sz="4400" kern="1200"/>
        </a:p>
      </dsp:txBody>
      <dsp:txXfrm>
        <a:off x="85326" y="3854069"/>
        <a:ext cx="5004732" cy="15772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002503-982C-4114-83A1-385777E4DFDB}">
      <dsp:nvSpPr>
        <dsp:cNvPr id="0" name=""/>
        <dsp:cNvSpPr/>
      </dsp:nvSpPr>
      <dsp:spPr>
        <a:xfrm>
          <a:off x="0" y="4274295"/>
          <a:ext cx="4358346" cy="140291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/>
            <a:t>A cruz é o centro do plano</a:t>
          </a:r>
          <a:endParaRPr lang="en-US" sz="3300" kern="1200"/>
        </a:p>
      </dsp:txBody>
      <dsp:txXfrm>
        <a:off x="0" y="4274295"/>
        <a:ext cx="4358346" cy="1402919"/>
      </dsp:txXfrm>
    </dsp:sp>
    <dsp:sp modelId="{A1D40065-4DDE-4905-B81C-D3E036E108F7}">
      <dsp:nvSpPr>
        <dsp:cNvPr id="0" name=""/>
        <dsp:cNvSpPr/>
      </dsp:nvSpPr>
      <dsp:spPr>
        <a:xfrm rot="10800000">
          <a:off x="0" y="2137649"/>
          <a:ext cx="4358346" cy="2157689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/>
            <a:t>Decisão eterna no conselho divino</a:t>
          </a:r>
          <a:endParaRPr lang="en-US" sz="3300" kern="1200"/>
        </a:p>
      </dsp:txBody>
      <dsp:txXfrm rot="10800000">
        <a:off x="0" y="2137649"/>
        <a:ext cx="4358346" cy="1402002"/>
      </dsp:txXfrm>
    </dsp:sp>
    <dsp:sp modelId="{5DEFB594-2147-4D8B-8A2D-E5FCF58485DE}">
      <dsp:nvSpPr>
        <dsp:cNvPr id="0" name=""/>
        <dsp:cNvSpPr/>
      </dsp:nvSpPr>
      <dsp:spPr>
        <a:xfrm rot="10800000">
          <a:off x="0" y="1003"/>
          <a:ext cx="4358346" cy="2157689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/>
            <a:t>Não foi resposta emergencial</a:t>
          </a:r>
          <a:endParaRPr lang="en-US" sz="3300" kern="1200"/>
        </a:p>
      </dsp:txBody>
      <dsp:txXfrm rot="10800000">
        <a:off x="0" y="1003"/>
        <a:ext cx="4358346" cy="1402002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1DD38F-EA36-4F1A-B88A-FBA952C6245E}">
      <dsp:nvSpPr>
        <dsp:cNvPr id="0" name=""/>
        <dsp:cNvSpPr/>
      </dsp:nvSpPr>
      <dsp:spPr>
        <a:xfrm>
          <a:off x="1422096" y="557605"/>
          <a:ext cx="1891503" cy="189150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Pai, Filho e </a:t>
          </a:r>
          <a:r>
            <a:rPr lang="pt-BR" sz="2500" kern="1200"/>
            <a:t>Espírito</a:t>
          </a:r>
          <a:endParaRPr lang="en-US" sz="2500" kern="1200"/>
        </a:p>
      </dsp:txBody>
      <dsp:txXfrm>
        <a:off x="1699100" y="834609"/>
        <a:ext cx="1337495" cy="1337495"/>
      </dsp:txXfrm>
    </dsp:sp>
    <dsp:sp modelId="{753A8230-707B-4568-BDD5-2ACD05939962}">
      <dsp:nvSpPr>
        <dsp:cNvPr id="0" name=""/>
        <dsp:cNvSpPr/>
      </dsp:nvSpPr>
      <dsp:spPr>
        <a:xfrm rot="3600000">
          <a:off x="2819336" y="2402482"/>
          <a:ext cx="503814" cy="6383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2857122" y="2464711"/>
        <a:ext cx="352670" cy="383030"/>
      </dsp:txXfrm>
    </dsp:sp>
    <dsp:sp modelId="{CCB61867-0660-48C7-870A-17671CF971B1}">
      <dsp:nvSpPr>
        <dsp:cNvPr id="0" name=""/>
        <dsp:cNvSpPr/>
      </dsp:nvSpPr>
      <dsp:spPr>
        <a:xfrm>
          <a:off x="2843145" y="3018934"/>
          <a:ext cx="1891503" cy="189150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/>
            <a:t>Obra</a:t>
          </a:r>
          <a:r>
            <a:rPr lang="en-US" sz="2500" kern="1200"/>
            <a:t> </a:t>
          </a:r>
          <a:r>
            <a:rPr lang="pt-BR" sz="2500" kern="1200"/>
            <a:t>indivisível</a:t>
          </a:r>
          <a:endParaRPr lang="en-US" sz="2500" kern="1200"/>
        </a:p>
      </dsp:txBody>
      <dsp:txXfrm>
        <a:off x="3120149" y="3295938"/>
        <a:ext cx="1337495" cy="1337495"/>
      </dsp:txXfrm>
    </dsp:sp>
    <dsp:sp modelId="{13189887-CEED-424E-9E23-B54813825D42}">
      <dsp:nvSpPr>
        <dsp:cNvPr id="0" name=""/>
        <dsp:cNvSpPr/>
      </dsp:nvSpPr>
      <dsp:spPr>
        <a:xfrm rot="10800000">
          <a:off x="2130200" y="3645494"/>
          <a:ext cx="503814" cy="6383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 rot="10800000">
        <a:off x="2281344" y="3773170"/>
        <a:ext cx="352670" cy="383030"/>
      </dsp:txXfrm>
    </dsp:sp>
    <dsp:sp modelId="{AA0C86BC-8FAA-47C7-978C-AD665042D429}">
      <dsp:nvSpPr>
        <dsp:cNvPr id="0" name=""/>
        <dsp:cNvSpPr/>
      </dsp:nvSpPr>
      <dsp:spPr>
        <a:xfrm>
          <a:off x="1047" y="3018934"/>
          <a:ext cx="1891503" cy="189150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/>
            <a:t>Plena</a:t>
          </a:r>
          <a:r>
            <a:rPr lang="en-US" sz="2500" kern="1200"/>
            <a:t> harmonia</a:t>
          </a:r>
        </a:p>
      </dsp:txBody>
      <dsp:txXfrm>
        <a:off x="278051" y="3295938"/>
        <a:ext cx="1337495" cy="1337495"/>
      </dsp:txXfrm>
    </dsp:sp>
    <dsp:sp modelId="{E31DBCD4-2DD5-466B-8E15-160215034296}">
      <dsp:nvSpPr>
        <dsp:cNvPr id="0" name=""/>
        <dsp:cNvSpPr/>
      </dsp:nvSpPr>
      <dsp:spPr>
        <a:xfrm rot="18000000">
          <a:off x="1398287" y="2427179"/>
          <a:ext cx="503814" cy="6383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1436073" y="2620302"/>
        <a:ext cx="352670" cy="383030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D832EF-F6BE-414D-88EC-1FCF6A1E791C}">
      <dsp:nvSpPr>
        <dsp:cNvPr id="0" name=""/>
        <dsp:cNvSpPr/>
      </dsp:nvSpPr>
      <dsp:spPr>
        <a:xfrm>
          <a:off x="4366" y="604288"/>
          <a:ext cx="1550149" cy="155014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João </a:t>
          </a:r>
          <a:r>
            <a:rPr lang="pt-BR" sz="2400" kern="1200"/>
            <a:t>16.14</a:t>
          </a:r>
          <a:endParaRPr lang="en-US" sz="2400" kern="1200"/>
        </a:p>
      </dsp:txBody>
      <dsp:txXfrm>
        <a:off x="231380" y="831302"/>
        <a:ext cx="1096121" cy="1096121"/>
      </dsp:txXfrm>
    </dsp:sp>
    <dsp:sp modelId="{3C336781-69D0-45F5-80FC-C212F41E1F11}">
      <dsp:nvSpPr>
        <dsp:cNvPr id="0" name=""/>
        <dsp:cNvSpPr/>
      </dsp:nvSpPr>
      <dsp:spPr>
        <a:xfrm>
          <a:off x="329897" y="2280309"/>
          <a:ext cx="899086" cy="899086"/>
        </a:xfrm>
        <a:prstGeom prst="mathPlus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449071" y="2624119"/>
        <a:ext cx="660738" cy="211466"/>
      </dsp:txXfrm>
    </dsp:sp>
    <dsp:sp modelId="{DC124832-91C5-4AD0-8F62-5F0FD8CCBD9A}">
      <dsp:nvSpPr>
        <dsp:cNvPr id="0" name=""/>
        <dsp:cNvSpPr/>
      </dsp:nvSpPr>
      <dsp:spPr>
        <a:xfrm>
          <a:off x="4366" y="3305268"/>
          <a:ext cx="1550149" cy="155014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Espírito</a:t>
          </a:r>
          <a:r>
            <a:rPr lang="en-US" sz="2400" kern="1200"/>
            <a:t> glorifica </a:t>
          </a:r>
          <a:r>
            <a:rPr lang="pt-BR" sz="2400" kern="1200"/>
            <a:t>Cristo</a:t>
          </a:r>
          <a:endParaRPr lang="en-US" sz="2400" kern="1200"/>
        </a:p>
      </dsp:txBody>
      <dsp:txXfrm>
        <a:off x="231380" y="3532282"/>
        <a:ext cx="1096121" cy="1096121"/>
      </dsp:txXfrm>
    </dsp:sp>
    <dsp:sp modelId="{AB5F7E36-1874-421F-8170-A0ED87371741}">
      <dsp:nvSpPr>
        <dsp:cNvPr id="0" name=""/>
        <dsp:cNvSpPr/>
      </dsp:nvSpPr>
      <dsp:spPr>
        <a:xfrm>
          <a:off x="1787038" y="2441525"/>
          <a:ext cx="492947" cy="5766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1787038" y="2556856"/>
        <a:ext cx="345063" cy="345993"/>
      </dsp:txXfrm>
    </dsp:sp>
    <dsp:sp modelId="{984B46A4-DCC8-4D15-AF67-7DFC768242AE}">
      <dsp:nvSpPr>
        <dsp:cNvPr id="0" name=""/>
        <dsp:cNvSpPr/>
      </dsp:nvSpPr>
      <dsp:spPr>
        <a:xfrm>
          <a:off x="2484605" y="1179703"/>
          <a:ext cx="3100298" cy="310029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/>
            <a:t>Centralidade</a:t>
          </a:r>
          <a:r>
            <a:rPr lang="en-US" sz="3200" kern="1200"/>
            <a:t> do Filho</a:t>
          </a:r>
        </a:p>
      </dsp:txBody>
      <dsp:txXfrm>
        <a:off x="2938633" y="1633731"/>
        <a:ext cx="2192242" cy="2192242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BF2DF6-05D4-42A0-88B0-73140CA207FB}">
      <dsp:nvSpPr>
        <dsp:cNvPr id="0" name=""/>
        <dsp:cNvSpPr/>
      </dsp:nvSpPr>
      <dsp:spPr>
        <a:xfrm>
          <a:off x="0" y="1960"/>
          <a:ext cx="4586148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0E6C713-7996-4F46-B2D3-09AD7150FD37}">
      <dsp:nvSpPr>
        <dsp:cNvPr id="0" name=""/>
        <dsp:cNvSpPr/>
      </dsp:nvSpPr>
      <dsp:spPr>
        <a:xfrm>
          <a:off x="0" y="1960"/>
          <a:ext cx="4586148" cy="13369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1" kern="1200" dirty="0" err="1">
              <a:solidFill>
                <a:schemeClr val="bg1"/>
              </a:solidFill>
            </a:rPr>
            <a:t>Revelação</a:t>
          </a:r>
          <a:r>
            <a:rPr lang="en-US" sz="3700" b="1" kern="1200" dirty="0">
              <a:solidFill>
                <a:schemeClr val="bg1"/>
              </a:solidFill>
            </a:rPr>
            <a:t> </a:t>
          </a:r>
          <a:r>
            <a:rPr lang="en-US" sz="3700" b="1" kern="1200" dirty="0" err="1">
              <a:solidFill>
                <a:schemeClr val="bg1"/>
              </a:solidFill>
            </a:rPr>
            <a:t>máxima</a:t>
          </a:r>
          <a:r>
            <a:rPr lang="en-US" sz="3700" b="1" kern="1200" dirty="0">
              <a:solidFill>
                <a:schemeClr val="bg1"/>
              </a:solidFill>
            </a:rPr>
            <a:t> de </a:t>
          </a:r>
          <a:r>
            <a:rPr lang="pt-BR" sz="3700" b="1" kern="1200" dirty="0">
              <a:solidFill>
                <a:schemeClr val="bg1"/>
              </a:solidFill>
            </a:rPr>
            <a:t>Deus</a:t>
          </a:r>
          <a:endParaRPr lang="en-US" sz="3700" b="1" kern="1200" dirty="0">
            <a:solidFill>
              <a:schemeClr val="bg1"/>
            </a:solidFill>
          </a:endParaRPr>
        </a:p>
      </dsp:txBody>
      <dsp:txXfrm>
        <a:off x="0" y="1960"/>
        <a:ext cx="4586148" cy="1336922"/>
      </dsp:txXfrm>
    </dsp:sp>
    <dsp:sp modelId="{76779A45-3E37-41A5-B0D2-192CBAFE4935}">
      <dsp:nvSpPr>
        <dsp:cNvPr id="0" name=""/>
        <dsp:cNvSpPr/>
      </dsp:nvSpPr>
      <dsp:spPr>
        <a:xfrm>
          <a:off x="0" y="1338882"/>
          <a:ext cx="4586148" cy="0"/>
        </a:xfrm>
        <a:prstGeom prst="line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0E3A0D-B597-46B9-AB26-5C25FE62588E}">
      <dsp:nvSpPr>
        <dsp:cNvPr id="0" name=""/>
        <dsp:cNvSpPr/>
      </dsp:nvSpPr>
      <dsp:spPr>
        <a:xfrm>
          <a:off x="0" y="1338882"/>
          <a:ext cx="4586148" cy="13369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700" b="1" kern="1200" dirty="0">
              <a:solidFill>
                <a:schemeClr val="bg1"/>
              </a:solidFill>
            </a:rPr>
            <a:t>Salvação</a:t>
          </a:r>
          <a:r>
            <a:rPr lang="en-US" sz="3700" b="1" kern="1200" dirty="0">
              <a:solidFill>
                <a:schemeClr val="bg1"/>
              </a:solidFill>
            </a:rPr>
            <a:t> </a:t>
          </a:r>
          <a:r>
            <a:rPr lang="pt-BR" sz="3700" b="1" kern="1200" dirty="0">
              <a:solidFill>
                <a:schemeClr val="bg1"/>
              </a:solidFill>
            </a:rPr>
            <a:t>trinitária</a:t>
          </a:r>
          <a:endParaRPr lang="en-US" sz="3700" b="1" kern="1200" dirty="0">
            <a:solidFill>
              <a:schemeClr val="bg1"/>
            </a:solidFill>
          </a:endParaRPr>
        </a:p>
      </dsp:txBody>
      <dsp:txXfrm>
        <a:off x="0" y="1338882"/>
        <a:ext cx="4586148" cy="1336922"/>
      </dsp:txXfrm>
    </dsp:sp>
    <dsp:sp modelId="{EF64B68A-3C4C-4B7A-9384-CC4280351025}">
      <dsp:nvSpPr>
        <dsp:cNvPr id="0" name=""/>
        <dsp:cNvSpPr/>
      </dsp:nvSpPr>
      <dsp:spPr>
        <a:xfrm>
          <a:off x="0" y="2675804"/>
          <a:ext cx="4586148" cy="0"/>
        </a:xfrm>
        <a:prstGeom prst="line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2E4E91-8F28-4697-9669-EB2D096D7529}">
      <dsp:nvSpPr>
        <dsp:cNvPr id="0" name=""/>
        <dsp:cNvSpPr/>
      </dsp:nvSpPr>
      <dsp:spPr>
        <a:xfrm>
          <a:off x="0" y="2675804"/>
          <a:ext cx="4586148" cy="13369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700" b="1" kern="1200" dirty="0">
              <a:solidFill>
                <a:schemeClr val="bg1"/>
              </a:solidFill>
            </a:rPr>
            <a:t>Esperança</a:t>
          </a:r>
          <a:r>
            <a:rPr lang="en-US" sz="3700" b="1" kern="1200" dirty="0">
              <a:solidFill>
                <a:schemeClr val="bg1"/>
              </a:solidFill>
            </a:rPr>
            <a:t> </a:t>
          </a:r>
          <a:r>
            <a:rPr lang="en-US" sz="3700" b="1" kern="1200" dirty="0" err="1">
              <a:solidFill>
                <a:schemeClr val="bg1"/>
              </a:solidFill>
            </a:rPr>
            <a:t>eterna</a:t>
          </a:r>
          <a:endParaRPr lang="en-US" sz="3700" b="1" kern="1200" dirty="0">
            <a:solidFill>
              <a:schemeClr val="bg1"/>
            </a:solidFill>
          </a:endParaRPr>
        </a:p>
      </dsp:txBody>
      <dsp:txXfrm>
        <a:off x="0" y="2675804"/>
        <a:ext cx="4586148" cy="13369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607D1-7251-4E64-AAF3-E8970A7ECA27}">
      <dsp:nvSpPr>
        <dsp:cNvPr id="0" name=""/>
        <dsp:cNvSpPr/>
      </dsp:nvSpPr>
      <dsp:spPr>
        <a:xfrm>
          <a:off x="0" y="506528"/>
          <a:ext cx="7886700" cy="831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74CD77-0A0C-41B8-9B24-DD75A72898C9}">
      <dsp:nvSpPr>
        <dsp:cNvPr id="0" name=""/>
        <dsp:cNvSpPr/>
      </dsp:nvSpPr>
      <dsp:spPr>
        <a:xfrm>
          <a:off x="394335" y="19448"/>
          <a:ext cx="5520690" cy="9741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Pai </a:t>
          </a:r>
          <a:r>
            <a:rPr lang="pt-BR" sz="3300" kern="1200"/>
            <a:t>planeja</a:t>
          </a:r>
          <a:endParaRPr lang="en-US" sz="3300" kern="1200"/>
        </a:p>
      </dsp:txBody>
      <dsp:txXfrm>
        <a:off x="441890" y="67003"/>
        <a:ext cx="5425580" cy="879050"/>
      </dsp:txXfrm>
    </dsp:sp>
    <dsp:sp modelId="{99667FE1-DB69-4C0B-A4E5-FBB2EDD91D1C}">
      <dsp:nvSpPr>
        <dsp:cNvPr id="0" name=""/>
        <dsp:cNvSpPr/>
      </dsp:nvSpPr>
      <dsp:spPr>
        <a:xfrm>
          <a:off x="0" y="2003409"/>
          <a:ext cx="7886700" cy="831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24F051-4CBD-445D-B583-54FC8271BBC4}">
      <dsp:nvSpPr>
        <dsp:cNvPr id="0" name=""/>
        <dsp:cNvSpPr/>
      </dsp:nvSpPr>
      <dsp:spPr>
        <a:xfrm>
          <a:off x="394335" y="1516329"/>
          <a:ext cx="5520690" cy="9741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/>
            <a:t>Filho</a:t>
          </a:r>
          <a:r>
            <a:rPr lang="en-US" sz="3300" kern="1200"/>
            <a:t> </a:t>
          </a:r>
          <a:r>
            <a:rPr lang="pt-BR" sz="3300" kern="1200"/>
            <a:t>executa</a:t>
          </a:r>
          <a:endParaRPr lang="en-US" sz="3300" kern="1200"/>
        </a:p>
      </dsp:txBody>
      <dsp:txXfrm>
        <a:off x="441890" y="1563884"/>
        <a:ext cx="5425580" cy="879050"/>
      </dsp:txXfrm>
    </dsp:sp>
    <dsp:sp modelId="{385440E2-C635-46AF-8990-8ABD6C068ACA}">
      <dsp:nvSpPr>
        <dsp:cNvPr id="0" name=""/>
        <dsp:cNvSpPr/>
      </dsp:nvSpPr>
      <dsp:spPr>
        <a:xfrm>
          <a:off x="0" y="3500289"/>
          <a:ext cx="7886700" cy="831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1B9263-4AC4-4E82-9A11-AC01B27CFE4E}">
      <dsp:nvSpPr>
        <dsp:cNvPr id="0" name=""/>
        <dsp:cNvSpPr/>
      </dsp:nvSpPr>
      <dsp:spPr>
        <a:xfrm>
          <a:off x="394335" y="3013209"/>
          <a:ext cx="5520690" cy="9741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/>
            <a:t>Espírito</a:t>
          </a:r>
          <a:r>
            <a:rPr lang="en-US" sz="3300" kern="1200"/>
            <a:t> aplica</a:t>
          </a:r>
        </a:p>
      </dsp:txBody>
      <dsp:txXfrm>
        <a:off x="441890" y="3060764"/>
        <a:ext cx="5425580" cy="8790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EF97F8-A396-4281-939B-3D9DB35E040C}">
      <dsp:nvSpPr>
        <dsp:cNvPr id="0" name=""/>
        <dsp:cNvSpPr/>
      </dsp:nvSpPr>
      <dsp:spPr>
        <a:xfrm>
          <a:off x="0" y="2124"/>
          <a:ext cx="78867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E47A32C-149D-4302-9A7A-F161CE2CCF57}">
      <dsp:nvSpPr>
        <dsp:cNvPr id="0" name=""/>
        <dsp:cNvSpPr/>
      </dsp:nvSpPr>
      <dsp:spPr>
        <a:xfrm>
          <a:off x="0" y="2124"/>
          <a:ext cx="78867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t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/>
            <a:t>O amor precede o </a:t>
          </a:r>
          <a:r>
            <a:rPr lang="pt-BR" sz="5400" kern="1200"/>
            <a:t>envio</a:t>
          </a:r>
          <a:endParaRPr lang="en-US" sz="5400" kern="1200"/>
        </a:p>
      </dsp:txBody>
      <dsp:txXfrm>
        <a:off x="0" y="2124"/>
        <a:ext cx="7886700" cy="1449029"/>
      </dsp:txXfrm>
    </dsp:sp>
    <dsp:sp modelId="{9847529D-0F3A-476F-8CFB-C8212BB55A5E}">
      <dsp:nvSpPr>
        <dsp:cNvPr id="0" name=""/>
        <dsp:cNvSpPr/>
      </dsp:nvSpPr>
      <dsp:spPr>
        <a:xfrm>
          <a:off x="0" y="1451154"/>
          <a:ext cx="78867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5F4DF61-AE97-4B6D-990A-5E01F35C18D5}">
      <dsp:nvSpPr>
        <dsp:cNvPr id="0" name=""/>
        <dsp:cNvSpPr/>
      </dsp:nvSpPr>
      <dsp:spPr>
        <a:xfrm>
          <a:off x="0" y="1451154"/>
          <a:ext cx="78867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t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5400" kern="1200"/>
            <a:t>João</a:t>
          </a:r>
          <a:r>
            <a:rPr lang="en-US" sz="5400" kern="1200"/>
            <a:t> </a:t>
          </a:r>
          <a:r>
            <a:rPr lang="pt-BR" sz="5400" kern="1200"/>
            <a:t>3.16</a:t>
          </a:r>
          <a:endParaRPr lang="en-US" sz="5400" kern="1200"/>
        </a:p>
      </dsp:txBody>
      <dsp:txXfrm>
        <a:off x="0" y="1451154"/>
        <a:ext cx="7886700" cy="1449029"/>
      </dsp:txXfrm>
    </dsp:sp>
    <dsp:sp modelId="{EA22CE46-5BBA-48B4-8EE7-C0E07A6D6B31}">
      <dsp:nvSpPr>
        <dsp:cNvPr id="0" name=""/>
        <dsp:cNvSpPr/>
      </dsp:nvSpPr>
      <dsp:spPr>
        <a:xfrm>
          <a:off x="0" y="2900183"/>
          <a:ext cx="78867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8FA2CD5-DA36-445F-BE25-26D35AAA5FDD}">
      <dsp:nvSpPr>
        <dsp:cNvPr id="0" name=""/>
        <dsp:cNvSpPr/>
      </dsp:nvSpPr>
      <dsp:spPr>
        <a:xfrm>
          <a:off x="0" y="2900183"/>
          <a:ext cx="78867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t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5400" kern="1200"/>
            <a:t>A</a:t>
          </a:r>
          <a:r>
            <a:rPr lang="en-US" sz="5400" kern="1200"/>
            <a:t> redenção nasce no amor</a:t>
          </a:r>
        </a:p>
      </dsp:txBody>
      <dsp:txXfrm>
        <a:off x="0" y="2900183"/>
        <a:ext cx="7886700" cy="144902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36277F-AFFA-4A8E-B58E-1B5B77B0B4BA}">
      <dsp:nvSpPr>
        <dsp:cNvPr id="0" name=""/>
        <dsp:cNvSpPr/>
      </dsp:nvSpPr>
      <dsp:spPr>
        <a:xfrm>
          <a:off x="3096630" y="312083"/>
          <a:ext cx="1595398" cy="1595398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Não depende do valor do </a:t>
          </a:r>
          <a:r>
            <a:rPr lang="pt-BR" sz="2700" kern="1200"/>
            <a:t>homem</a:t>
          </a:r>
          <a:endParaRPr lang="en-US" sz="2700" kern="1200"/>
        </a:p>
      </dsp:txBody>
      <dsp:txXfrm>
        <a:off x="3096630" y="312083"/>
        <a:ext cx="1595398" cy="1595398"/>
      </dsp:txXfrm>
    </dsp:sp>
    <dsp:sp modelId="{952A3AE0-F577-4A93-AADE-397DB43507F7}">
      <dsp:nvSpPr>
        <dsp:cNvPr id="0" name=""/>
        <dsp:cNvSpPr/>
      </dsp:nvSpPr>
      <dsp:spPr>
        <a:xfrm>
          <a:off x="666357" y="-1871"/>
          <a:ext cx="3772561" cy="3772561"/>
        </a:xfrm>
        <a:prstGeom prst="circularArrow">
          <a:avLst>
            <a:gd name="adj1" fmla="val 8246"/>
            <a:gd name="adj2" fmla="val 575947"/>
            <a:gd name="adj3" fmla="val 2964635"/>
            <a:gd name="adj4" fmla="val 51200"/>
            <a:gd name="adj5" fmla="val 9621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4FBF46-BE88-4E57-883D-AB3956754822}">
      <dsp:nvSpPr>
        <dsp:cNvPr id="0" name=""/>
        <dsp:cNvSpPr/>
      </dsp:nvSpPr>
      <dsp:spPr>
        <a:xfrm>
          <a:off x="1754938" y="2635963"/>
          <a:ext cx="1595398" cy="1595398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/>
            <a:t>É</a:t>
          </a:r>
          <a:r>
            <a:rPr lang="en-US" sz="2700" kern="1200"/>
            <a:t> decisão </a:t>
          </a:r>
          <a:r>
            <a:rPr lang="pt-BR" sz="2700" kern="1200"/>
            <a:t>soberana</a:t>
          </a:r>
          <a:endParaRPr lang="en-US" sz="2700" kern="1200"/>
        </a:p>
      </dsp:txBody>
      <dsp:txXfrm>
        <a:off x="1754938" y="2635963"/>
        <a:ext cx="1595398" cy="1595398"/>
      </dsp:txXfrm>
    </dsp:sp>
    <dsp:sp modelId="{8783F909-AB97-42F4-99AD-4DAEC3117186}">
      <dsp:nvSpPr>
        <dsp:cNvPr id="0" name=""/>
        <dsp:cNvSpPr/>
      </dsp:nvSpPr>
      <dsp:spPr>
        <a:xfrm>
          <a:off x="666357" y="-1871"/>
          <a:ext cx="3772561" cy="3772561"/>
        </a:xfrm>
        <a:prstGeom prst="circularArrow">
          <a:avLst>
            <a:gd name="adj1" fmla="val 8246"/>
            <a:gd name="adj2" fmla="val 575947"/>
            <a:gd name="adj3" fmla="val 10172853"/>
            <a:gd name="adj4" fmla="val 7259418"/>
            <a:gd name="adj5" fmla="val 9621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E091D16-3B70-472B-B26C-D95435009A34}">
      <dsp:nvSpPr>
        <dsp:cNvPr id="0" name=""/>
        <dsp:cNvSpPr/>
      </dsp:nvSpPr>
      <dsp:spPr>
        <a:xfrm>
          <a:off x="413246" y="312083"/>
          <a:ext cx="1595398" cy="1595398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/>
            <a:t>Age</a:t>
          </a:r>
          <a:r>
            <a:rPr lang="en-US" sz="2700" kern="1200"/>
            <a:t> apesar do pecado</a:t>
          </a:r>
        </a:p>
      </dsp:txBody>
      <dsp:txXfrm>
        <a:off x="413246" y="312083"/>
        <a:ext cx="1595398" cy="1595398"/>
      </dsp:txXfrm>
    </dsp:sp>
    <dsp:sp modelId="{F23FD890-C172-4C60-B252-A66CED153E7B}">
      <dsp:nvSpPr>
        <dsp:cNvPr id="0" name=""/>
        <dsp:cNvSpPr/>
      </dsp:nvSpPr>
      <dsp:spPr>
        <a:xfrm>
          <a:off x="666357" y="-1871"/>
          <a:ext cx="3772561" cy="3772561"/>
        </a:xfrm>
        <a:prstGeom prst="circularArrow">
          <a:avLst>
            <a:gd name="adj1" fmla="val 8246"/>
            <a:gd name="adj2" fmla="val 575947"/>
            <a:gd name="adj3" fmla="val 16857449"/>
            <a:gd name="adj4" fmla="val 14966604"/>
            <a:gd name="adj5" fmla="val 9621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632588-D018-49A2-84AE-D08E2FAFF609}">
      <dsp:nvSpPr>
        <dsp:cNvPr id="0" name=""/>
        <dsp:cNvSpPr/>
      </dsp:nvSpPr>
      <dsp:spPr>
        <a:xfrm>
          <a:off x="0" y="11216"/>
          <a:ext cx="4271394" cy="131093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Romanos </a:t>
          </a:r>
          <a:r>
            <a:rPr lang="pt-BR" sz="3300" kern="1200"/>
            <a:t>5.8</a:t>
          </a:r>
          <a:endParaRPr lang="en-US" sz="3300" kern="1200"/>
        </a:p>
      </dsp:txBody>
      <dsp:txXfrm>
        <a:off x="63994" y="75210"/>
        <a:ext cx="4143406" cy="1182942"/>
      </dsp:txXfrm>
    </dsp:sp>
    <dsp:sp modelId="{4A10A510-B233-409F-88BA-75E230804EC7}">
      <dsp:nvSpPr>
        <dsp:cNvPr id="0" name=""/>
        <dsp:cNvSpPr/>
      </dsp:nvSpPr>
      <dsp:spPr>
        <a:xfrm>
          <a:off x="0" y="1417186"/>
          <a:ext cx="4271394" cy="131093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/>
            <a:t>O</a:t>
          </a:r>
          <a:r>
            <a:rPr lang="en-US" sz="3300" kern="1200"/>
            <a:t> amor não reage, </a:t>
          </a:r>
          <a:r>
            <a:rPr lang="pt-BR" sz="3300" kern="1200"/>
            <a:t>transforma</a:t>
          </a:r>
          <a:endParaRPr lang="en-US" sz="3300" kern="1200"/>
        </a:p>
      </dsp:txBody>
      <dsp:txXfrm>
        <a:off x="63994" y="1481180"/>
        <a:ext cx="4143406" cy="1182942"/>
      </dsp:txXfrm>
    </dsp:sp>
    <dsp:sp modelId="{151268E8-8366-4584-B97F-109A882CEFF4}">
      <dsp:nvSpPr>
        <dsp:cNvPr id="0" name=""/>
        <dsp:cNvSpPr/>
      </dsp:nvSpPr>
      <dsp:spPr>
        <a:xfrm>
          <a:off x="0" y="2823156"/>
          <a:ext cx="4271394" cy="131093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/>
            <a:t>O</a:t>
          </a:r>
          <a:r>
            <a:rPr lang="en-US" sz="3300" kern="1200"/>
            <a:t> envio gera conversão</a:t>
          </a:r>
        </a:p>
      </dsp:txBody>
      <dsp:txXfrm>
        <a:off x="63994" y="2887150"/>
        <a:ext cx="4143406" cy="118294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DC4A62-0E65-491B-8EFE-19DE0D4615BF}">
      <dsp:nvSpPr>
        <dsp:cNvPr id="0" name=""/>
        <dsp:cNvSpPr/>
      </dsp:nvSpPr>
      <dsp:spPr>
        <a:xfrm>
          <a:off x="0" y="2484"/>
          <a:ext cx="4544137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80DD718-C0BD-4464-A2FF-5F41BAB3004A}">
      <dsp:nvSpPr>
        <dsp:cNvPr id="0" name=""/>
        <dsp:cNvSpPr/>
      </dsp:nvSpPr>
      <dsp:spPr>
        <a:xfrm>
          <a:off x="0" y="2484"/>
          <a:ext cx="4544137" cy="1694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O amor não é </a:t>
          </a:r>
          <a:r>
            <a:rPr lang="pt-BR" sz="3800" kern="1200"/>
            <a:t>permissivo</a:t>
          </a:r>
          <a:endParaRPr lang="en-US" sz="3800" kern="1200"/>
        </a:p>
      </dsp:txBody>
      <dsp:txXfrm>
        <a:off x="0" y="2484"/>
        <a:ext cx="4544137" cy="1694744"/>
      </dsp:txXfrm>
    </dsp:sp>
    <dsp:sp modelId="{87FF9A94-44AF-45A7-9F77-594437DDB40F}">
      <dsp:nvSpPr>
        <dsp:cNvPr id="0" name=""/>
        <dsp:cNvSpPr/>
      </dsp:nvSpPr>
      <dsp:spPr>
        <a:xfrm>
          <a:off x="0" y="1697229"/>
          <a:ext cx="4544137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6CB0CD4-7E32-471B-B5E1-C8B282ED9394}">
      <dsp:nvSpPr>
        <dsp:cNvPr id="0" name=""/>
        <dsp:cNvSpPr/>
      </dsp:nvSpPr>
      <dsp:spPr>
        <a:xfrm>
          <a:off x="0" y="1697229"/>
          <a:ext cx="4544137" cy="1694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800" kern="1200"/>
            <a:t>Justiça</a:t>
          </a:r>
          <a:r>
            <a:rPr lang="en-US" sz="3800" kern="1200"/>
            <a:t> e misericórdia se </a:t>
          </a:r>
          <a:r>
            <a:rPr lang="pt-BR" sz="3800" kern="1200"/>
            <a:t>encontram</a:t>
          </a:r>
          <a:endParaRPr lang="en-US" sz="3800" kern="1200"/>
        </a:p>
      </dsp:txBody>
      <dsp:txXfrm>
        <a:off x="0" y="1697229"/>
        <a:ext cx="4544137" cy="1694744"/>
      </dsp:txXfrm>
    </dsp:sp>
    <dsp:sp modelId="{54B4054F-CED7-4277-861D-5B9A680C1896}">
      <dsp:nvSpPr>
        <dsp:cNvPr id="0" name=""/>
        <dsp:cNvSpPr/>
      </dsp:nvSpPr>
      <dsp:spPr>
        <a:xfrm>
          <a:off x="0" y="3391974"/>
          <a:ext cx="4544137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06F6672-D32F-472E-ADBD-2C9697C1EF67}">
      <dsp:nvSpPr>
        <dsp:cNvPr id="0" name=""/>
        <dsp:cNvSpPr/>
      </dsp:nvSpPr>
      <dsp:spPr>
        <a:xfrm>
          <a:off x="0" y="3391974"/>
          <a:ext cx="4544137" cy="1694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800" kern="1200"/>
            <a:t>A</a:t>
          </a:r>
          <a:r>
            <a:rPr lang="en-US" sz="3800" kern="1200"/>
            <a:t> cruz confirma a santidade</a:t>
          </a:r>
        </a:p>
      </dsp:txBody>
      <dsp:txXfrm>
        <a:off x="0" y="3391974"/>
        <a:ext cx="4544137" cy="169474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74C7A8-2D87-4E03-8C55-19CC707DF322}">
      <dsp:nvSpPr>
        <dsp:cNvPr id="0" name=""/>
        <dsp:cNvSpPr/>
      </dsp:nvSpPr>
      <dsp:spPr>
        <a:xfrm>
          <a:off x="0" y="1811"/>
          <a:ext cx="3326041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788882-EDFB-43FC-ABB9-8496B85BFCF1}">
      <dsp:nvSpPr>
        <dsp:cNvPr id="0" name=""/>
        <dsp:cNvSpPr/>
      </dsp:nvSpPr>
      <dsp:spPr>
        <a:xfrm>
          <a:off x="0" y="1811"/>
          <a:ext cx="3326041" cy="12356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 err="1">
              <a:ea typeface="+mn-ea"/>
              <a:cs typeface="+mn-cs"/>
            </a:rPr>
            <a:t>Efésios</a:t>
          </a:r>
          <a:r>
            <a:rPr lang="en-US" sz="3400" kern="1200" dirty="0">
              <a:ea typeface="+mn-ea"/>
              <a:cs typeface="+mn-cs"/>
            </a:rPr>
            <a:t> </a:t>
          </a:r>
          <a:r>
            <a:rPr lang="pt-BR" sz="3400" kern="1200" dirty="0">
              <a:ea typeface="+mn-ea"/>
              <a:cs typeface="+mn-cs"/>
            </a:rPr>
            <a:t>1.4–5</a:t>
          </a:r>
          <a:endParaRPr lang="en-US" sz="3400" kern="1200" dirty="0">
            <a:ea typeface="+mn-ea"/>
            <a:cs typeface="+mn-cs"/>
          </a:endParaRPr>
        </a:p>
      </dsp:txBody>
      <dsp:txXfrm>
        <a:off x="0" y="1811"/>
        <a:ext cx="3326041" cy="1235601"/>
      </dsp:txXfrm>
    </dsp:sp>
    <dsp:sp modelId="{E4697E9F-A94B-4B84-A927-BED80BFF3972}">
      <dsp:nvSpPr>
        <dsp:cNvPr id="0" name=""/>
        <dsp:cNvSpPr/>
      </dsp:nvSpPr>
      <dsp:spPr>
        <a:xfrm>
          <a:off x="0" y="1237412"/>
          <a:ext cx="3326041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E04C14-2458-40E2-9330-AD331FC504FA}">
      <dsp:nvSpPr>
        <dsp:cNvPr id="0" name=""/>
        <dsp:cNvSpPr/>
      </dsp:nvSpPr>
      <dsp:spPr>
        <a:xfrm>
          <a:off x="0" y="1237412"/>
          <a:ext cx="3326041" cy="12356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kern="1200" dirty="0">
              <a:ea typeface="+mn-ea"/>
              <a:cs typeface="+mn-cs"/>
            </a:rPr>
            <a:t>A</a:t>
          </a:r>
          <a:r>
            <a:rPr lang="en-US" sz="3400" kern="1200" dirty="0">
              <a:ea typeface="+mn-ea"/>
              <a:cs typeface="+mn-cs"/>
            </a:rPr>
            <a:t> </a:t>
          </a:r>
          <a:r>
            <a:rPr lang="en-US" sz="3400" kern="1200" dirty="0" err="1">
              <a:ea typeface="+mn-ea"/>
              <a:cs typeface="+mn-cs"/>
            </a:rPr>
            <a:t>salvação</a:t>
          </a:r>
          <a:r>
            <a:rPr lang="en-US" sz="3400" kern="1200" dirty="0">
              <a:ea typeface="+mn-ea"/>
              <a:cs typeface="+mn-cs"/>
            </a:rPr>
            <a:t> </a:t>
          </a:r>
          <a:r>
            <a:rPr lang="en-US" sz="3400" kern="1200" dirty="0" err="1">
              <a:ea typeface="+mn-ea"/>
              <a:cs typeface="+mn-cs"/>
            </a:rPr>
            <a:t>nasce</a:t>
          </a:r>
          <a:r>
            <a:rPr lang="en-US" sz="3400" kern="1200" dirty="0">
              <a:ea typeface="+mn-ea"/>
              <a:cs typeface="+mn-cs"/>
            </a:rPr>
            <a:t> </a:t>
          </a:r>
          <a:r>
            <a:rPr lang="en-US" sz="3400" kern="1200" dirty="0" err="1">
              <a:ea typeface="+mn-ea"/>
              <a:cs typeface="+mn-cs"/>
            </a:rPr>
            <a:t>em</a:t>
          </a:r>
          <a:r>
            <a:rPr lang="en-US" sz="3400" kern="1200" dirty="0">
              <a:ea typeface="+mn-ea"/>
              <a:cs typeface="+mn-cs"/>
            </a:rPr>
            <a:t> </a:t>
          </a:r>
          <a:r>
            <a:rPr lang="pt-BR" sz="3400" kern="1200" dirty="0">
              <a:ea typeface="+mn-ea"/>
              <a:cs typeface="+mn-cs"/>
            </a:rPr>
            <a:t>Deus</a:t>
          </a:r>
          <a:endParaRPr lang="en-US" sz="3400" kern="1200" dirty="0">
            <a:ea typeface="+mn-ea"/>
            <a:cs typeface="+mn-cs"/>
          </a:endParaRPr>
        </a:p>
      </dsp:txBody>
      <dsp:txXfrm>
        <a:off x="0" y="1237412"/>
        <a:ext cx="3326041" cy="1235601"/>
      </dsp:txXfrm>
    </dsp:sp>
    <dsp:sp modelId="{6E29DEF0-7F6A-49AE-84CB-1D25794D7B08}">
      <dsp:nvSpPr>
        <dsp:cNvPr id="0" name=""/>
        <dsp:cNvSpPr/>
      </dsp:nvSpPr>
      <dsp:spPr>
        <a:xfrm>
          <a:off x="0" y="2473014"/>
          <a:ext cx="3326041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944D13-A205-45ED-A7DA-F0C0429A7283}">
      <dsp:nvSpPr>
        <dsp:cNvPr id="0" name=""/>
        <dsp:cNvSpPr/>
      </dsp:nvSpPr>
      <dsp:spPr>
        <a:xfrm>
          <a:off x="0" y="2473014"/>
          <a:ext cx="3326041" cy="12356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kern="1200" dirty="0">
              <a:ea typeface="+mn-ea"/>
              <a:cs typeface="+mn-cs"/>
            </a:rPr>
            <a:t>Eleição</a:t>
          </a:r>
          <a:r>
            <a:rPr lang="en-US" sz="3400" kern="1200" dirty="0">
              <a:ea typeface="+mn-ea"/>
              <a:cs typeface="+mn-cs"/>
            </a:rPr>
            <a:t> </a:t>
          </a:r>
          <a:r>
            <a:rPr lang="en-US" sz="3400" kern="1200" dirty="0" err="1">
              <a:ea typeface="+mn-ea"/>
              <a:cs typeface="+mn-cs"/>
            </a:rPr>
            <a:t>eterna</a:t>
          </a:r>
          <a:endParaRPr lang="en-US" sz="3400" kern="1200" dirty="0">
            <a:ea typeface="+mn-ea"/>
            <a:cs typeface="+mn-cs"/>
          </a:endParaRPr>
        </a:p>
      </dsp:txBody>
      <dsp:txXfrm>
        <a:off x="0" y="2473014"/>
        <a:ext cx="3326041" cy="123560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EC0305-357E-4E56-B036-4B9C04797FC4}">
      <dsp:nvSpPr>
        <dsp:cNvPr id="0" name=""/>
        <dsp:cNvSpPr/>
      </dsp:nvSpPr>
      <dsp:spPr>
        <a:xfrm>
          <a:off x="0" y="61911"/>
          <a:ext cx="4170552" cy="127120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Cristo é o </a:t>
          </a:r>
          <a:r>
            <a:rPr lang="pt-BR" sz="3200" kern="1200"/>
            <a:t>fundamento</a:t>
          </a:r>
          <a:endParaRPr lang="en-US" sz="3200" kern="1200"/>
        </a:p>
      </dsp:txBody>
      <dsp:txXfrm>
        <a:off x="62055" y="123966"/>
        <a:ext cx="4046442" cy="1147095"/>
      </dsp:txXfrm>
    </dsp:sp>
    <dsp:sp modelId="{B4187167-44B7-4F02-83E1-B09F40353FB9}">
      <dsp:nvSpPr>
        <dsp:cNvPr id="0" name=""/>
        <dsp:cNvSpPr/>
      </dsp:nvSpPr>
      <dsp:spPr>
        <a:xfrm>
          <a:off x="0" y="1425276"/>
          <a:ext cx="4170552" cy="127120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/>
            <a:t>1</a:t>
          </a:r>
          <a:r>
            <a:rPr lang="en-US" sz="3200" kern="1200"/>
            <a:t> Pedro </a:t>
          </a:r>
          <a:r>
            <a:rPr lang="pt-BR" sz="3200" kern="1200"/>
            <a:t>1.20</a:t>
          </a:r>
          <a:endParaRPr lang="en-US" sz="3200" kern="1200"/>
        </a:p>
      </dsp:txBody>
      <dsp:txXfrm>
        <a:off x="62055" y="1487331"/>
        <a:ext cx="4046442" cy="1147095"/>
      </dsp:txXfrm>
    </dsp:sp>
    <dsp:sp modelId="{1FBFA345-A107-49EF-B244-E9FF5A7D0756}">
      <dsp:nvSpPr>
        <dsp:cNvPr id="0" name=""/>
        <dsp:cNvSpPr/>
      </dsp:nvSpPr>
      <dsp:spPr>
        <a:xfrm>
          <a:off x="0" y="2788641"/>
          <a:ext cx="4170552" cy="127120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/>
            <a:t>Plano</a:t>
          </a:r>
          <a:r>
            <a:rPr lang="en-US" sz="3200" kern="1200"/>
            <a:t> eterno revelado no tempo</a:t>
          </a:r>
        </a:p>
      </dsp:txBody>
      <dsp:txXfrm>
        <a:off x="62055" y="2850696"/>
        <a:ext cx="4046442" cy="11470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eldonjunior.com.br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eldonjunior.com.br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eldonjunior.com.br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eldonjunior.com.br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eldonjunior.com.br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eldonjunior.com.br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eldonjunior.com.br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eldonjunior.com.br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eldonjunior.com.br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eldonjunior.com.br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eldonjunior.com.br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eldonjunior.com.br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7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2.xml"/><Relationship Id="rId3" Type="http://schemas.openxmlformats.org/officeDocument/2006/relationships/image" Target="../media/image21.jpeg"/><Relationship Id="rId7" Type="http://schemas.openxmlformats.org/officeDocument/2006/relationships/diagramColors" Target="../diagrams/colors2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2.xml"/><Relationship Id="rId5" Type="http://schemas.openxmlformats.org/officeDocument/2006/relationships/diagramLayout" Target="../diagrams/layout22.xml"/><Relationship Id="rId4" Type="http://schemas.openxmlformats.org/officeDocument/2006/relationships/diagramData" Target="../diagrams/data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20D5D19D-0789-4518-B5DC-D47ADF69D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357" y="3130041"/>
            <a:ext cx="3027251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4300" dirty="0"/>
              <a:t>LIÇÃO 3 – O PAI ENVIOU O FILHO</a:t>
            </a:r>
          </a:p>
        </p:txBody>
      </p:sp>
      <p:grpSp>
        <p:nvGrpSpPr>
          <p:cNvPr id="19" name="Group 10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3154317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4357" y="391886"/>
            <a:ext cx="4507025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 descr="Logotipo&#10;&#10;O conteúdo gerado por IA pode estar incorreto.">
            <a:extLst>
              <a:ext uri="{FF2B5EF4-FFF2-40B4-BE49-F238E27FC236}">
                <a16:creationId xmlns:a16="http://schemas.microsoft.com/office/drawing/2014/main" id="{874D8A9E-CA3B-D7BE-3E99-45DAE11816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9252" y="1505748"/>
            <a:ext cx="4613066" cy="4654131"/>
          </a:xfrm>
          <a:prstGeom prst="rect">
            <a:avLst/>
          </a:prstGeom>
        </p:spPr>
      </p:pic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230FA62-E5E0-172F-3C8F-5A8E0E33F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6AE1CB1-0577-4E1C-970D-F32EC94C1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</a:t>
            </a:fld>
            <a:endParaRPr lang="pt-B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Uma imagem contendo cerca, ao ar livre, guarda-chuva, andando&#10;&#10;O conteúdo gerado por IA pode estar incorreto.">
            <a:extLst>
              <a:ext uri="{FF2B5EF4-FFF2-40B4-BE49-F238E27FC236}">
                <a16:creationId xmlns:a16="http://schemas.microsoft.com/office/drawing/2014/main" id="{DA9E8530-9B3C-5800-1443-0CF4F8AB874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35000"/>
          </a:blip>
          <a:srcRect t="33803" r="1" b="11"/>
          <a:stretch>
            <a:fillRect/>
          </a:stretch>
        </p:blipFill>
        <p:spPr>
          <a:xfrm>
            <a:off x="-13" y="10"/>
            <a:ext cx="914400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824" y="581750"/>
            <a:ext cx="3958000" cy="994172"/>
          </a:xfrm>
        </p:spPr>
        <p:txBody>
          <a:bodyPr>
            <a:normAutofit/>
          </a:bodyPr>
          <a:lstStyle/>
          <a:p>
            <a:r>
              <a:rPr lang="pt-BR" sz="4100"/>
              <a:t>Amor e Santidade</a:t>
            </a:r>
          </a:p>
        </p:txBody>
      </p:sp>
      <p:sp>
        <p:nvSpPr>
          <p:cNvPr id="58" name="Freeform 49">
            <a:extLst>
              <a:ext uri="{FF2B5EF4-FFF2-40B4-BE49-F238E27FC236}">
                <a16:creationId xmlns:a16="http://schemas.microsoft.com/office/drawing/2014/main" id="{EF9B8DF2-C3F5-49A2-94D2-F7B65A0F1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716780" y="1785273"/>
            <a:ext cx="4427201" cy="5072728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8" name="Imagem 27" descr="Imagem em preto e branco&#10;&#10;O conteúdo gerado por IA pode estar incorreto.">
            <a:extLst>
              <a:ext uri="{FF2B5EF4-FFF2-40B4-BE49-F238E27FC236}">
                <a16:creationId xmlns:a16="http://schemas.microsoft.com/office/drawing/2014/main" id="{632FB3D6-40C5-CEC5-F571-62B2ED8FAB4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277" b="25281"/>
          <a:stretch>
            <a:fillRect/>
          </a:stretch>
        </p:blipFill>
        <p:spPr>
          <a:xfrm>
            <a:off x="4861786" y="1930258"/>
            <a:ext cx="4282214" cy="4927741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E203ED8-18EF-2770-7814-C65DEE9B12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2181088"/>
              </p:ext>
            </p:extLst>
          </p:nvPr>
        </p:nvGraphicFramePr>
        <p:xfrm>
          <a:off x="158459" y="1774786"/>
          <a:ext cx="4544137" cy="5089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Espaço Reservado para Número de Slide 12">
            <a:extLst>
              <a:ext uri="{FF2B5EF4-FFF2-40B4-BE49-F238E27FC236}">
                <a16:creationId xmlns:a16="http://schemas.microsoft.com/office/drawing/2014/main" id="{779F8E53-E855-CCB7-C4C6-E6D0D1EEC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10</a:t>
            </a:fld>
            <a:endParaRPr lang="pt-BR"/>
          </a:p>
        </p:txBody>
      </p:sp>
      <p:sp>
        <p:nvSpPr>
          <p:cNvPr id="12" name="Espaço Reservado para Rodapé 11">
            <a:extLst>
              <a:ext uri="{FF2B5EF4-FFF2-40B4-BE49-F238E27FC236}">
                <a16:creationId xmlns:a16="http://schemas.microsoft.com/office/drawing/2014/main" id="{69E8AC5A-4FBC-9921-407C-0850FE048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6" name="Rectangle 298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437" y="501651"/>
            <a:ext cx="3311136" cy="1716255"/>
          </a:xfrm>
        </p:spPr>
        <p:txBody>
          <a:bodyPr anchor="b">
            <a:normAutofit/>
          </a:bodyPr>
          <a:lstStyle/>
          <a:p>
            <a:r>
              <a:rPr lang="pt-BR" sz="4900"/>
              <a:t>Iniciativa do Pai</a:t>
            </a:r>
          </a:p>
        </p:txBody>
      </p:sp>
      <p:sp>
        <p:nvSpPr>
          <p:cNvPr id="301" name="Rectangle 300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3493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8" name="Imagem 287" descr="Uma imagem contendo homem, escuro, neve, água&#10;&#10;O conteúdo gerado por IA pode estar incorreto.">
            <a:extLst>
              <a:ext uri="{FF2B5EF4-FFF2-40B4-BE49-F238E27FC236}">
                <a16:creationId xmlns:a16="http://schemas.microsoft.com/office/drawing/2014/main" id="{186E90DA-3304-FE38-70BA-F2482C2DE51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471" r="17371" b="-3"/>
          <a:stretch>
            <a:fillRect/>
          </a:stretch>
        </p:blipFill>
        <p:spPr>
          <a:xfrm>
            <a:off x="209357" y="299509"/>
            <a:ext cx="3916219" cy="6258983"/>
          </a:xfrm>
          <a:prstGeom prst="rect">
            <a:avLst/>
          </a:prstGeom>
        </p:spPr>
      </p:pic>
      <p:cxnSp>
        <p:nvCxnSpPr>
          <p:cNvPr id="303" name="Straight Connector 302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89621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E09DCAB6-D084-4D0D-86F9-06138074F6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2286953"/>
              </p:ext>
            </p:extLst>
          </p:nvPr>
        </p:nvGraphicFramePr>
        <p:xfrm>
          <a:off x="4794437" y="2645922"/>
          <a:ext cx="3326041" cy="3710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Espaço Reservado para Número de Slide 18">
            <a:extLst>
              <a:ext uri="{FF2B5EF4-FFF2-40B4-BE49-F238E27FC236}">
                <a16:creationId xmlns:a16="http://schemas.microsoft.com/office/drawing/2014/main" id="{24710911-8036-33AD-7101-FD3CA7F73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11</a:t>
            </a:fld>
            <a:endParaRPr lang="pt-BR"/>
          </a:p>
        </p:txBody>
      </p:sp>
      <p:sp>
        <p:nvSpPr>
          <p:cNvPr id="18" name="Espaço Reservado para Rodapé 17">
            <a:extLst>
              <a:ext uri="{FF2B5EF4-FFF2-40B4-BE49-F238E27FC236}">
                <a16:creationId xmlns:a16="http://schemas.microsoft.com/office/drawing/2014/main" id="{8D2E2083-75CE-CF17-72FD-93CF07AAC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Imagem 15" descr="Imagem do Pin de história">
            <a:extLst>
              <a:ext uri="{FF2B5EF4-FFF2-40B4-BE49-F238E27FC236}">
                <a16:creationId xmlns:a16="http://schemas.microsoft.com/office/drawing/2014/main" id="{592C06E2-56FF-57EB-A9B9-E70962234BE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754" r="19657"/>
          <a:stretch>
            <a:fillRect/>
          </a:stretch>
        </p:blipFill>
        <p:spPr>
          <a:xfrm>
            <a:off x="4577270" y="10"/>
            <a:ext cx="4566728" cy="6857990"/>
          </a:xfrm>
          <a:prstGeom prst="rect">
            <a:avLst/>
          </a:prstGeom>
        </p:spPr>
      </p:pic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59B296B9-C5A5-4E4F-9B60-C907B5F14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7268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D0300FD3-5AF1-6305-15FA-907807267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7268" cy="2285995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350" y="328512"/>
            <a:ext cx="3583791" cy="1628970"/>
          </a:xfrm>
        </p:spPr>
        <p:txBody>
          <a:bodyPr anchor="ctr">
            <a:normAutofit/>
          </a:bodyPr>
          <a:lstStyle/>
          <a:p>
            <a:r>
              <a:rPr lang="pt-BR" sz="4000" b="1" dirty="0"/>
              <a:t>Eleição em Cristo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12F51BC-4900-D89E-2C2A-E4B19C9EBD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7558040"/>
              </p:ext>
            </p:extLst>
          </p:nvPr>
        </p:nvGraphicFramePr>
        <p:xfrm>
          <a:off x="183162" y="2410477"/>
          <a:ext cx="4170552" cy="4121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DFE74B6D-849D-FF1F-2AC8-BECA2D7A5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A48C1E4-1938-444D-F184-43C89757B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Imagem 11" descr="Imagem do Pin de história">
            <a:extLst>
              <a:ext uri="{FF2B5EF4-FFF2-40B4-BE49-F238E27FC236}">
                <a16:creationId xmlns:a16="http://schemas.microsoft.com/office/drawing/2014/main" id="{DEA47613-5117-7C60-D843-9A23D73A292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436" r="2" b="2"/>
          <a:stretch>
            <a:fillRect/>
          </a:stretch>
        </p:blipFill>
        <p:spPr>
          <a:xfrm>
            <a:off x="1891767" y="10"/>
            <a:ext cx="7252231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r>
              <a:rPr lang="pt-BR" dirty="0"/>
              <a:t>Propiciação</a:t>
            </a:r>
            <a:endParaRPr lang="pt-BR" dirty="0">
              <a:ea typeface="Calibri"/>
              <a:cs typeface="Calibri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B9D669B-494A-2148-C260-542DEA6535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5136116"/>
              </p:ext>
            </p:extLst>
          </p:nvPr>
        </p:nvGraphicFramePr>
        <p:xfrm>
          <a:off x="628650" y="2434201"/>
          <a:ext cx="2866641" cy="3742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Espaço Reservado para Número de Slide 12">
            <a:extLst>
              <a:ext uri="{FF2B5EF4-FFF2-40B4-BE49-F238E27FC236}">
                <a16:creationId xmlns:a16="http://schemas.microsoft.com/office/drawing/2014/main" id="{C465B31B-0F0A-F283-B109-18A827C6E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13</a:t>
            </a:fld>
            <a:endParaRPr lang="pt-BR"/>
          </a:p>
        </p:txBody>
      </p:sp>
      <p:sp>
        <p:nvSpPr>
          <p:cNvPr id="11" name="Espaço Reservado para Rodapé 10">
            <a:extLst>
              <a:ext uri="{FF2B5EF4-FFF2-40B4-BE49-F238E27FC236}">
                <a16:creationId xmlns:a16="http://schemas.microsoft.com/office/drawing/2014/main" id="{C4165A0B-AD21-0578-182E-07F4D1D30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8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5" name="Freeform: Shape 20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39352" y="5486400"/>
            <a:ext cx="2004648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4" name="Imagem 13" descr="Diagrama&#10;&#10;O conteúdo gerado por IA pode estar incorreto.">
            <a:extLst>
              <a:ext uri="{FF2B5EF4-FFF2-40B4-BE49-F238E27FC236}">
                <a16:creationId xmlns:a16="http://schemas.microsoft.com/office/drawing/2014/main" id="{73E99BFE-6A23-C059-7589-B461FD3CB7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016" y="1715903"/>
            <a:ext cx="5150167" cy="4648089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23" name="Arc 22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1537" y="650160"/>
            <a:ext cx="2240924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79493"/>
            <a:ext cx="3943350" cy="1325563"/>
          </a:xfrm>
        </p:spPr>
        <p:txBody>
          <a:bodyPr>
            <a:normAutofit/>
          </a:bodyPr>
          <a:lstStyle/>
          <a:p>
            <a:r>
              <a:rPr lang="pt-BR"/>
              <a:t>Envio e Trindade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65A5AF2-7543-610A-297D-40C14FB361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332272"/>
              </p:ext>
            </p:extLst>
          </p:nvPr>
        </p:nvGraphicFramePr>
        <p:xfrm>
          <a:off x="628650" y="1984443"/>
          <a:ext cx="3943350" cy="4192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Espaço Reservado para Número de Slide 11">
            <a:extLst>
              <a:ext uri="{FF2B5EF4-FFF2-40B4-BE49-F238E27FC236}">
                <a16:creationId xmlns:a16="http://schemas.microsoft.com/office/drawing/2014/main" id="{F5AB2867-15CB-600D-0381-5569BAE33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14</a:t>
            </a:fld>
            <a:endParaRPr lang="pt-BR"/>
          </a:p>
        </p:txBody>
      </p:sp>
      <p:sp>
        <p:nvSpPr>
          <p:cNvPr id="11" name="Espaço Reservado para Rodapé 10">
            <a:extLst>
              <a:ext uri="{FF2B5EF4-FFF2-40B4-BE49-F238E27FC236}">
                <a16:creationId xmlns:a16="http://schemas.microsoft.com/office/drawing/2014/main" id="{A90BF3B6-3700-85B2-C29A-570FC9EFE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Imagem 12" descr="Imagem do Pin de história">
            <a:extLst>
              <a:ext uri="{FF2B5EF4-FFF2-40B4-BE49-F238E27FC236}">
                <a16:creationId xmlns:a16="http://schemas.microsoft.com/office/drawing/2014/main" id="{0D815A03-2034-E49B-F15C-0ECF0921C7C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105" r="15412"/>
          <a:stretch>
            <a:fillRect/>
          </a:stretch>
        </p:blipFill>
        <p:spPr>
          <a:xfrm>
            <a:off x="1891767" y="10"/>
            <a:ext cx="7252231" cy="685799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876" y="192597"/>
            <a:ext cx="3211697" cy="1899912"/>
          </a:xfrm>
        </p:spPr>
        <p:txBody>
          <a:bodyPr>
            <a:noAutofit/>
          </a:bodyPr>
          <a:lstStyle/>
          <a:p>
            <a:r>
              <a:rPr lang="pt-BR" b="1" dirty="0"/>
              <a:t>Plenitude dos Tempos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DDCF614-CD39-FD9B-D2AF-09957B9731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0409688"/>
              </p:ext>
            </p:extLst>
          </p:nvPr>
        </p:nvGraphicFramePr>
        <p:xfrm>
          <a:off x="326726" y="2103522"/>
          <a:ext cx="3513621" cy="4274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0367137-E160-654A-1BAE-D5145BE75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92087E0-37B7-B045-6B96-9D531A28E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22632" y="1922631"/>
            <a:ext cx="6875818" cy="3030558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663321" y="3165298"/>
            <a:ext cx="4355594" cy="302895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742858" y="2085760"/>
            <a:ext cx="6857572" cy="268605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1161554" y="1712395"/>
            <a:ext cx="4808302" cy="3066500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030" y="2767106"/>
            <a:ext cx="2160621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35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Deus Senhor da História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3D26CBB-E73D-D6B3-AEC8-313E010228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427173"/>
              </p:ext>
            </p:extLst>
          </p:nvPr>
        </p:nvGraphicFramePr>
        <p:xfrm>
          <a:off x="1764421" y="3088"/>
          <a:ext cx="8858977" cy="6670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Espaço Reservado para Número de Slide 14">
            <a:extLst>
              <a:ext uri="{FF2B5EF4-FFF2-40B4-BE49-F238E27FC236}">
                <a16:creationId xmlns:a16="http://schemas.microsoft.com/office/drawing/2014/main" id="{7931D479-046E-6FED-743E-B118347C5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16</a:t>
            </a:fld>
            <a:endParaRPr lang="pt-BR"/>
          </a:p>
        </p:txBody>
      </p:sp>
      <p:sp>
        <p:nvSpPr>
          <p:cNvPr id="14" name="Espaço Reservado para Rodapé 13">
            <a:extLst>
              <a:ext uri="{FF2B5EF4-FFF2-40B4-BE49-F238E27FC236}">
                <a16:creationId xmlns:a16="http://schemas.microsoft.com/office/drawing/2014/main" id="{1A357C2C-E92B-27F7-A649-930E9CCE2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0722" y="-360929"/>
            <a:ext cx="5170932" cy="1783080"/>
          </a:xfrm>
        </p:spPr>
        <p:txBody>
          <a:bodyPr anchor="b">
            <a:normAutofit/>
          </a:bodyPr>
          <a:lstStyle/>
          <a:p>
            <a:r>
              <a:rPr lang="pt-BR" sz="4700"/>
              <a:t>Nascido de Mulher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EBEED4B8-05D5-5F12-D972-63C4A0EE29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5107" r="9494"/>
          <a:stretch>
            <a:fillRect/>
          </a:stretch>
        </p:blipFill>
        <p:spPr>
          <a:xfrm>
            <a:off x="20" y="1"/>
            <a:ext cx="3039386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aphicFrame>
        <p:nvGraphicFramePr>
          <p:cNvPr id="23" name="Content Placeholder 2">
            <a:extLst>
              <a:ext uri="{FF2B5EF4-FFF2-40B4-BE49-F238E27FC236}">
                <a16:creationId xmlns:a16="http://schemas.microsoft.com/office/drawing/2014/main" id="{8857783A-EC03-C237-FA4D-1FA0B48BDB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1492044"/>
              </p:ext>
            </p:extLst>
          </p:nvPr>
        </p:nvGraphicFramePr>
        <p:xfrm>
          <a:off x="3246307" y="1858361"/>
          <a:ext cx="5904177" cy="4217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Espaço Reservado para Número de Slide 10">
            <a:extLst>
              <a:ext uri="{FF2B5EF4-FFF2-40B4-BE49-F238E27FC236}">
                <a16:creationId xmlns:a16="http://schemas.microsoft.com/office/drawing/2014/main" id="{BC89057B-ADF5-3A28-2C69-39CCD59A6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17</a:t>
            </a:fld>
            <a:endParaRPr lang="pt-BR"/>
          </a:p>
        </p:txBody>
      </p:sp>
      <p:sp>
        <p:nvSpPr>
          <p:cNvPr id="10" name="Espaço Reservado para Rodapé 9">
            <a:extLst>
              <a:ext uri="{FF2B5EF4-FFF2-40B4-BE49-F238E27FC236}">
                <a16:creationId xmlns:a16="http://schemas.microsoft.com/office/drawing/2014/main" id="{3F1DECE7-56D3-35CF-763E-FD878ADF4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3299" y="490537"/>
            <a:ext cx="3968748" cy="1628775"/>
          </a:xfrm>
        </p:spPr>
        <p:txBody>
          <a:bodyPr anchor="b">
            <a:normAutofit/>
          </a:bodyPr>
          <a:lstStyle/>
          <a:p>
            <a:r>
              <a:rPr lang="pt-BR" sz="3500" b="1" dirty="0"/>
              <a:t>União Hipostática</a:t>
            </a:r>
          </a:p>
        </p:txBody>
      </p:sp>
      <p:pic>
        <p:nvPicPr>
          <p:cNvPr id="10" name="Imagem 9" descr="Imagem do Pin de história">
            <a:extLst>
              <a:ext uri="{FF2B5EF4-FFF2-40B4-BE49-F238E27FC236}">
                <a16:creationId xmlns:a16="http://schemas.microsoft.com/office/drawing/2014/main" id="{699B6ECB-3AA0-D31F-6225-58812372623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388" r="16930"/>
          <a:stretch>
            <a:fillRect/>
          </a:stretch>
        </p:blipFill>
        <p:spPr>
          <a:xfrm>
            <a:off x="1" y="1587"/>
            <a:ext cx="4571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7183C1E-C15C-B839-E553-B1E626D6B1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1956618"/>
              </p:ext>
            </p:extLst>
          </p:nvPr>
        </p:nvGraphicFramePr>
        <p:xfrm>
          <a:off x="4813300" y="2355820"/>
          <a:ext cx="4241916" cy="3910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8A60ADA-6F14-F775-457C-93DC3F2C4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18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F5E81F3-5E98-B514-E811-0F5497C7D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Nascido Sob a Lei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730C1A3-3531-195A-2DEE-05371ED4D5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73526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314F9D0-B3CC-E331-ABD0-ADEBE4F25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19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5C45E0A-B4EE-6B88-F4A7-83BE1B425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7">
            <a:extLst>
              <a:ext uri="{FF2B5EF4-FFF2-40B4-BE49-F238E27FC236}">
                <a16:creationId xmlns:a16="http://schemas.microsoft.com/office/drawing/2014/main" id="{E92FEB64-6EEA-4759-B4A4-BD2C1E66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544" y="847600"/>
            <a:ext cx="3464954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958" y="1233241"/>
            <a:ext cx="2430380" cy="4064628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</a:rPr>
              <a:t>O Centro da Fé Cristã</a:t>
            </a:r>
          </a:p>
        </p:txBody>
      </p:sp>
      <p:sp>
        <p:nvSpPr>
          <p:cNvPr id="34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7896" y="0"/>
            <a:ext cx="866357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971133" y="-1"/>
            <a:ext cx="130305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19805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37" name="Content Placeholder 2">
            <a:extLst>
              <a:ext uri="{FF2B5EF4-FFF2-40B4-BE49-F238E27FC236}">
                <a16:creationId xmlns:a16="http://schemas.microsoft.com/office/drawing/2014/main" id="{6DFD9811-CF04-E4AA-C47E-F0050D68E6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2746011"/>
              </p:ext>
            </p:extLst>
          </p:nvPr>
        </p:nvGraphicFramePr>
        <p:xfrm>
          <a:off x="4572000" y="820880"/>
          <a:ext cx="3943349" cy="4889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161135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9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553792" y="5717905"/>
            <a:ext cx="1328706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0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099729" y="6258755"/>
            <a:ext cx="1174455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9" name="Espaço Reservado para Número de Slide 48">
            <a:extLst>
              <a:ext uri="{FF2B5EF4-FFF2-40B4-BE49-F238E27FC236}">
                <a16:creationId xmlns:a16="http://schemas.microsoft.com/office/drawing/2014/main" id="{33563F1B-5678-72E1-777E-C71B586A8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2</a:t>
            </a:fld>
            <a:endParaRPr lang="pt-BR"/>
          </a:p>
        </p:txBody>
      </p:sp>
      <p:sp>
        <p:nvSpPr>
          <p:cNvPr id="48" name="Espaço Reservado para Rodapé 47">
            <a:extLst>
              <a:ext uri="{FF2B5EF4-FFF2-40B4-BE49-F238E27FC236}">
                <a16:creationId xmlns:a16="http://schemas.microsoft.com/office/drawing/2014/main" id="{EB9AA530-99F1-A449-4197-93936670C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 descr="Grupo de pessoas com turbante&#10;&#10;O conteúdo gerado por IA pode estar incorreto.">
            <a:extLst>
              <a:ext uri="{FF2B5EF4-FFF2-40B4-BE49-F238E27FC236}">
                <a16:creationId xmlns:a16="http://schemas.microsoft.com/office/drawing/2014/main" id="{9A8846BA-2564-DCC8-BC6E-64B770770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4" y="3846"/>
            <a:ext cx="4309516" cy="8086759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5109354-9C5D-4F8C-B0E6-D1043C7BF2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2494" y="0"/>
            <a:ext cx="5671506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15" y="457201"/>
            <a:ext cx="4002953" cy="1835911"/>
          </a:xfrm>
        </p:spPr>
        <p:txBody>
          <a:bodyPr anchor="b">
            <a:normAutofit/>
          </a:bodyPr>
          <a:lstStyle/>
          <a:p>
            <a:r>
              <a:rPr lang="pt-BR" sz="4700">
                <a:solidFill>
                  <a:srgbClr val="FFFFFF"/>
                </a:solidFill>
              </a:rPr>
              <a:t>Adoção – Alvo da Redenção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49B530FE-A87D-41A0-A920-ADC6539EA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9514" y="2560829"/>
            <a:ext cx="3771900" cy="18288"/>
          </a:xfrm>
          <a:custGeom>
            <a:avLst/>
            <a:gdLst>
              <a:gd name="csX0" fmla="*/ 0 w 3771900"/>
              <a:gd name="csY0" fmla="*/ 0 h 18288"/>
              <a:gd name="csX1" fmla="*/ 704088 w 3771900"/>
              <a:gd name="csY1" fmla="*/ 0 h 18288"/>
              <a:gd name="csX2" fmla="*/ 1370457 w 3771900"/>
              <a:gd name="csY2" fmla="*/ 0 h 18288"/>
              <a:gd name="csX3" fmla="*/ 2036826 w 3771900"/>
              <a:gd name="csY3" fmla="*/ 0 h 18288"/>
              <a:gd name="csX4" fmla="*/ 2552319 w 3771900"/>
              <a:gd name="csY4" fmla="*/ 0 h 18288"/>
              <a:gd name="csX5" fmla="*/ 3105531 w 3771900"/>
              <a:gd name="csY5" fmla="*/ 0 h 18288"/>
              <a:gd name="csX6" fmla="*/ 3771900 w 3771900"/>
              <a:gd name="csY6" fmla="*/ 0 h 18288"/>
              <a:gd name="csX7" fmla="*/ 3771900 w 3771900"/>
              <a:gd name="csY7" fmla="*/ 18288 h 18288"/>
              <a:gd name="csX8" fmla="*/ 3143250 w 3771900"/>
              <a:gd name="csY8" fmla="*/ 18288 h 18288"/>
              <a:gd name="csX9" fmla="*/ 2627757 w 3771900"/>
              <a:gd name="csY9" fmla="*/ 18288 h 18288"/>
              <a:gd name="csX10" fmla="*/ 2112264 w 3771900"/>
              <a:gd name="csY10" fmla="*/ 18288 h 18288"/>
              <a:gd name="csX11" fmla="*/ 1445895 w 3771900"/>
              <a:gd name="csY11" fmla="*/ 18288 h 18288"/>
              <a:gd name="csX12" fmla="*/ 892683 w 3771900"/>
              <a:gd name="csY12" fmla="*/ 18288 h 18288"/>
              <a:gd name="csX13" fmla="*/ 0 w 3771900"/>
              <a:gd name="csY13" fmla="*/ 18288 h 18288"/>
              <a:gd name="csX14" fmla="*/ 0 w 3771900"/>
              <a:gd name="csY14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771900" h="18288" fill="none" extrusionOk="0">
                <a:moveTo>
                  <a:pt x="0" y="0"/>
                </a:moveTo>
                <a:cubicBezTo>
                  <a:pt x="285982" y="-16509"/>
                  <a:pt x="373591" y="28957"/>
                  <a:pt x="704088" y="0"/>
                </a:cubicBezTo>
                <a:cubicBezTo>
                  <a:pt x="1034585" y="-28957"/>
                  <a:pt x="1127575" y="15529"/>
                  <a:pt x="1370457" y="0"/>
                </a:cubicBezTo>
                <a:cubicBezTo>
                  <a:pt x="1613339" y="-15529"/>
                  <a:pt x="1901330" y="-18417"/>
                  <a:pt x="2036826" y="0"/>
                </a:cubicBezTo>
                <a:cubicBezTo>
                  <a:pt x="2172322" y="18417"/>
                  <a:pt x="2391554" y="24426"/>
                  <a:pt x="2552319" y="0"/>
                </a:cubicBezTo>
                <a:cubicBezTo>
                  <a:pt x="2713084" y="-24426"/>
                  <a:pt x="2832344" y="19126"/>
                  <a:pt x="3105531" y="0"/>
                </a:cubicBezTo>
                <a:cubicBezTo>
                  <a:pt x="3378718" y="-19126"/>
                  <a:pt x="3624591" y="4962"/>
                  <a:pt x="3771900" y="0"/>
                </a:cubicBezTo>
                <a:cubicBezTo>
                  <a:pt x="3771400" y="8855"/>
                  <a:pt x="3772009" y="14521"/>
                  <a:pt x="3771900" y="18288"/>
                </a:cubicBezTo>
                <a:cubicBezTo>
                  <a:pt x="3458898" y="17742"/>
                  <a:pt x="3421743" y="-6827"/>
                  <a:pt x="3143250" y="18288"/>
                </a:cubicBezTo>
                <a:cubicBezTo>
                  <a:pt x="2864757" y="43403"/>
                  <a:pt x="2852800" y="27764"/>
                  <a:pt x="2627757" y="18288"/>
                </a:cubicBezTo>
                <a:cubicBezTo>
                  <a:pt x="2402714" y="8812"/>
                  <a:pt x="2240384" y="-3809"/>
                  <a:pt x="2112264" y="18288"/>
                </a:cubicBezTo>
                <a:cubicBezTo>
                  <a:pt x="1984144" y="40385"/>
                  <a:pt x="1648028" y="25259"/>
                  <a:pt x="1445895" y="18288"/>
                </a:cubicBezTo>
                <a:cubicBezTo>
                  <a:pt x="1243762" y="11317"/>
                  <a:pt x="1123026" y="22466"/>
                  <a:pt x="892683" y="18288"/>
                </a:cubicBezTo>
                <a:cubicBezTo>
                  <a:pt x="662340" y="14110"/>
                  <a:pt x="180978" y="-26198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3771900" h="18288" stroke="0" extrusionOk="0">
                <a:moveTo>
                  <a:pt x="0" y="0"/>
                </a:moveTo>
                <a:cubicBezTo>
                  <a:pt x="168080" y="-24280"/>
                  <a:pt x="426899" y="-27643"/>
                  <a:pt x="590931" y="0"/>
                </a:cubicBezTo>
                <a:cubicBezTo>
                  <a:pt x="754963" y="27643"/>
                  <a:pt x="943937" y="-964"/>
                  <a:pt x="1106424" y="0"/>
                </a:cubicBezTo>
                <a:cubicBezTo>
                  <a:pt x="1268911" y="964"/>
                  <a:pt x="1620128" y="24107"/>
                  <a:pt x="1810512" y="0"/>
                </a:cubicBezTo>
                <a:cubicBezTo>
                  <a:pt x="2000896" y="-24107"/>
                  <a:pt x="2173109" y="23508"/>
                  <a:pt x="2401443" y="0"/>
                </a:cubicBezTo>
                <a:cubicBezTo>
                  <a:pt x="2629777" y="-23508"/>
                  <a:pt x="2762620" y="-19902"/>
                  <a:pt x="2992374" y="0"/>
                </a:cubicBezTo>
                <a:cubicBezTo>
                  <a:pt x="3222128" y="19902"/>
                  <a:pt x="3483193" y="6322"/>
                  <a:pt x="3771900" y="0"/>
                </a:cubicBezTo>
                <a:cubicBezTo>
                  <a:pt x="3771002" y="7180"/>
                  <a:pt x="3772069" y="13790"/>
                  <a:pt x="3771900" y="18288"/>
                </a:cubicBezTo>
                <a:cubicBezTo>
                  <a:pt x="3466427" y="17166"/>
                  <a:pt x="3360902" y="-2444"/>
                  <a:pt x="3143250" y="18288"/>
                </a:cubicBezTo>
                <a:cubicBezTo>
                  <a:pt x="2925598" y="39020"/>
                  <a:pt x="2852709" y="34774"/>
                  <a:pt x="2627757" y="18288"/>
                </a:cubicBezTo>
                <a:cubicBezTo>
                  <a:pt x="2402805" y="1802"/>
                  <a:pt x="2156087" y="-12568"/>
                  <a:pt x="1999107" y="18288"/>
                </a:cubicBezTo>
                <a:cubicBezTo>
                  <a:pt x="1842127" y="49144"/>
                  <a:pt x="1528676" y="3672"/>
                  <a:pt x="1370457" y="18288"/>
                </a:cubicBezTo>
                <a:cubicBezTo>
                  <a:pt x="1212238" y="32905"/>
                  <a:pt x="1007440" y="24475"/>
                  <a:pt x="779526" y="18288"/>
                </a:cubicBezTo>
                <a:cubicBezTo>
                  <a:pt x="551612" y="12101"/>
                  <a:pt x="175765" y="8638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15" y="2798064"/>
            <a:ext cx="4095821" cy="341761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dirty="0">
                <a:solidFill>
                  <a:srgbClr val="FFFFFF"/>
                </a:solidFill>
              </a:rPr>
              <a:t>Gálatas 4.5</a:t>
            </a:r>
            <a:endParaRPr lang="pt-BR" dirty="0">
              <a:solidFill>
                <a:srgbClr val="FFFFFF"/>
              </a:solidFill>
              <a:ea typeface="Calibri"/>
              <a:cs typeface="Calibri"/>
            </a:endParaRPr>
          </a:p>
          <a:p>
            <a:r>
              <a:rPr lang="pt-BR" dirty="0">
                <a:solidFill>
                  <a:srgbClr val="FFFFFF"/>
                </a:solidFill>
              </a:rPr>
              <a:t>Não só perdão, mas filiação</a:t>
            </a:r>
            <a:endParaRPr lang="pt-BR" dirty="0">
              <a:solidFill>
                <a:srgbClr val="FFFFFF"/>
              </a:solidFill>
              <a:ea typeface="Calibri"/>
              <a:cs typeface="Calibri"/>
            </a:endParaRPr>
          </a:p>
          <a:p>
            <a:r>
              <a:rPr lang="pt-BR" dirty="0">
                <a:solidFill>
                  <a:srgbClr val="FFFFFF"/>
                </a:solidFill>
              </a:rPr>
              <a:t>Relacionamento restaurado</a:t>
            </a:r>
            <a:endParaRPr lang="pt-BR" dirty="0">
              <a:solidFill>
                <a:srgbClr val="FFFFFF"/>
              </a:solidFill>
              <a:ea typeface="Calibri"/>
              <a:cs typeface="Calibri"/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DA395C4-5304-5599-88FA-F4C88496A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BAA6D37-D69D-1621-432D-72E01D684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21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297" y="502020"/>
            <a:ext cx="3992787" cy="1642970"/>
          </a:xfrm>
        </p:spPr>
        <p:txBody>
          <a:bodyPr anchor="b">
            <a:normAutofit/>
          </a:bodyPr>
          <a:lstStyle/>
          <a:p>
            <a:r>
              <a:rPr lang="pt-BR" b="1" dirty="0"/>
              <a:t>Adoção Bíblica</a:t>
            </a:r>
            <a:endParaRPr lang="pt-BR" b="1" dirty="0">
              <a:ea typeface="Calibri"/>
              <a:cs typeface="Calibri"/>
            </a:endParaRPr>
          </a:p>
        </p:txBody>
      </p:sp>
      <p:sp>
        <p:nvSpPr>
          <p:cNvPr id="32" name="Rectangle 23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5"/>
            <a:ext cx="306939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25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2"/>
            <a:ext cx="306939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27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22"/>
            <a:ext cx="3051501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10"/>
            <a:ext cx="2708601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Imagem 13" descr="Grupo de pessoas em pé&#10;&#10;O conteúdo gerado por IA pode estar incorreto.">
            <a:extLst>
              <a:ext uri="{FF2B5EF4-FFF2-40B4-BE49-F238E27FC236}">
                <a16:creationId xmlns:a16="http://schemas.microsoft.com/office/drawing/2014/main" id="{1B3E5A12-B6F1-AF17-1ADB-8FE881EDA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1820" y="909081"/>
            <a:ext cx="2878207" cy="5071731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A09A4BA-9D14-386B-BEC0-653285BFA5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7964216"/>
              </p:ext>
            </p:extLst>
          </p:nvPr>
        </p:nvGraphicFramePr>
        <p:xfrm>
          <a:off x="-3949" y="2362762"/>
          <a:ext cx="5452882" cy="4857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A834F32-87AB-81D1-D9A9-15BDE1526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C79706F-8559-BC29-FA4D-67535047F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325369"/>
            <a:ext cx="3276451" cy="1956841"/>
          </a:xfrm>
        </p:spPr>
        <p:txBody>
          <a:bodyPr anchor="b">
            <a:normAutofit/>
          </a:bodyPr>
          <a:lstStyle/>
          <a:p>
            <a:r>
              <a:rPr lang="pt-BR" sz="4700"/>
              <a:t>O Espírito e a Filiação</a:t>
            </a:r>
          </a:p>
        </p:txBody>
      </p:sp>
      <p:sp>
        <p:nvSpPr>
          <p:cNvPr id="1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sX0" fmla="*/ 0 w 2606040"/>
              <a:gd name="csY0" fmla="*/ 0 h 18288"/>
              <a:gd name="csX1" fmla="*/ 625450 w 2606040"/>
              <a:gd name="csY1" fmla="*/ 0 h 18288"/>
              <a:gd name="csX2" fmla="*/ 1224839 w 2606040"/>
              <a:gd name="csY2" fmla="*/ 0 h 18288"/>
              <a:gd name="csX3" fmla="*/ 1824228 w 2606040"/>
              <a:gd name="csY3" fmla="*/ 0 h 18288"/>
              <a:gd name="csX4" fmla="*/ 2606040 w 2606040"/>
              <a:gd name="csY4" fmla="*/ 0 h 18288"/>
              <a:gd name="csX5" fmla="*/ 2606040 w 2606040"/>
              <a:gd name="csY5" fmla="*/ 18288 h 18288"/>
              <a:gd name="csX6" fmla="*/ 1902409 w 2606040"/>
              <a:gd name="csY6" fmla="*/ 18288 h 18288"/>
              <a:gd name="csX7" fmla="*/ 1276960 w 2606040"/>
              <a:gd name="csY7" fmla="*/ 18288 h 18288"/>
              <a:gd name="csX8" fmla="*/ 677570 w 2606040"/>
              <a:gd name="csY8" fmla="*/ 18288 h 18288"/>
              <a:gd name="csX9" fmla="*/ 0 w 2606040"/>
              <a:gd name="csY9" fmla="*/ 18288 h 18288"/>
              <a:gd name="csX10" fmla="*/ 0 w 2606040"/>
              <a:gd name="csY10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66776" y="-600"/>
                  <a:pt x="322756" y="3201"/>
                  <a:pt x="625450" y="0"/>
                </a:cubicBezTo>
                <a:cubicBezTo>
                  <a:pt x="928144" y="-3201"/>
                  <a:pt x="968141" y="9269"/>
                  <a:pt x="1224839" y="0"/>
                </a:cubicBezTo>
                <a:cubicBezTo>
                  <a:pt x="1481537" y="-9269"/>
                  <a:pt x="1569059" y="21947"/>
                  <a:pt x="1824228" y="0"/>
                </a:cubicBezTo>
                <a:cubicBezTo>
                  <a:pt x="2079397" y="-21947"/>
                  <a:pt x="2326053" y="-10194"/>
                  <a:pt x="2606040" y="0"/>
                </a:cubicBezTo>
                <a:cubicBezTo>
                  <a:pt x="2605462" y="4771"/>
                  <a:pt x="2606793" y="12323"/>
                  <a:pt x="2606040" y="18288"/>
                </a:cubicBezTo>
                <a:cubicBezTo>
                  <a:pt x="2256758" y="31410"/>
                  <a:pt x="2173673" y="-12878"/>
                  <a:pt x="1902409" y="18288"/>
                </a:cubicBezTo>
                <a:cubicBezTo>
                  <a:pt x="1631145" y="49454"/>
                  <a:pt x="1461378" y="5466"/>
                  <a:pt x="1276960" y="18288"/>
                </a:cubicBezTo>
                <a:cubicBezTo>
                  <a:pt x="1092542" y="31110"/>
                  <a:pt x="890442" y="13213"/>
                  <a:pt x="677570" y="18288"/>
                </a:cubicBezTo>
                <a:cubicBezTo>
                  <a:pt x="464698" y="23364"/>
                  <a:pt x="187648" y="35837"/>
                  <a:pt x="0" y="18288"/>
                </a:cubicBezTo>
                <a:cubicBezTo>
                  <a:pt x="841" y="12879"/>
                  <a:pt x="-726" y="3977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97231" y="3803"/>
                  <a:pt x="358914" y="-9291"/>
                  <a:pt x="599389" y="0"/>
                </a:cubicBezTo>
                <a:cubicBezTo>
                  <a:pt x="839864" y="9291"/>
                  <a:pt x="979371" y="8509"/>
                  <a:pt x="1303020" y="0"/>
                </a:cubicBezTo>
                <a:cubicBezTo>
                  <a:pt x="1626669" y="-8509"/>
                  <a:pt x="1726300" y="7440"/>
                  <a:pt x="1876349" y="0"/>
                </a:cubicBezTo>
                <a:cubicBezTo>
                  <a:pt x="2026398" y="-7440"/>
                  <a:pt x="2430712" y="17957"/>
                  <a:pt x="2606040" y="0"/>
                </a:cubicBezTo>
                <a:cubicBezTo>
                  <a:pt x="2605426" y="8857"/>
                  <a:pt x="2606544" y="13619"/>
                  <a:pt x="2606040" y="18288"/>
                </a:cubicBezTo>
                <a:cubicBezTo>
                  <a:pt x="2393024" y="2241"/>
                  <a:pt x="2191161" y="39259"/>
                  <a:pt x="1980590" y="18288"/>
                </a:cubicBezTo>
                <a:cubicBezTo>
                  <a:pt x="1770019" y="-2683"/>
                  <a:pt x="1476440" y="36114"/>
                  <a:pt x="1276960" y="18288"/>
                </a:cubicBezTo>
                <a:cubicBezTo>
                  <a:pt x="1077480" y="463"/>
                  <a:pt x="880988" y="42125"/>
                  <a:pt x="651510" y="18288"/>
                </a:cubicBezTo>
                <a:cubicBezTo>
                  <a:pt x="422032" y="-5549"/>
                  <a:pt x="130744" y="-1947"/>
                  <a:pt x="0" y="18288"/>
                </a:cubicBezTo>
                <a:cubicBezTo>
                  <a:pt x="-487" y="10816"/>
                  <a:pt x="-839" y="60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Imagem 11" descr="Imagem do Pin de história">
            <a:extLst>
              <a:ext uri="{FF2B5EF4-FFF2-40B4-BE49-F238E27FC236}">
                <a16:creationId xmlns:a16="http://schemas.microsoft.com/office/drawing/2014/main" id="{A3F55B6B-01C1-7B71-DF3C-6336D0C57BF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939" r="-2" b="6328"/>
          <a:stretch>
            <a:fillRect/>
          </a:stretch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3ACC7CB-31BF-CAE6-6006-AFA00AD2F0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6904814"/>
              </p:ext>
            </p:extLst>
          </p:nvPr>
        </p:nvGraphicFramePr>
        <p:xfrm>
          <a:off x="480060" y="2872899"/>
          <a:ext cx="3182691" cy="3320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Espaço Reservado para Número de Slide 12">
            <a:extLst>
              <a:ext uri="{FF2B5EF4-FFF2-40B4-BE49-F238E27FC236}">
                <a16:creationId xmlns:a16="http://schemas.microsoft.com/office/drawing/2014/main" id="{FF853FC6-E31A-0ED5-CB3C-C85715AEC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22</a:t>
            </a:fld>
            <a:endParaRPr lang="pt-BR"/>
          </a:p>
        </p:txBody>
      </p:sp>
      <p:sp>
        <p:nvSpPr>
          <p:cNvPr id="11" name="Espaço Reservado para Rodapé 10">
            <a:extLst>
              <a:ext uri="{FF2B5EF4-FFF2-40B4-BE49-F238E27FC236}">
                <a16:creationId xmlns:a16="http://schemas.microsoft.com/office/drawing/2014/main" id="{AF1BCC6C-23FF-FD82-16E2-4118F3A68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640823"/>
            <a:ext cx="2563994" cy="5583148"/>
          </a:xfrm>
        </p:spPr>
        <p:txBody>
          <a:bodyPr anchor="ctr">
            <a:normAutofit/>
          </a:bodyPr>
          <a:lstStyle/>
          <a:p>
            <a:r>
              <a:rPr lang="pt-BR" sz="3600"/>
              <a:t>Testemunho do Espírito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sX0" fmla="*/ 0 w 5410200"/>
              <a:gd name="csY0" fmla="*/ 0 h 13716"/>
              <a:gd name="csX1" fmla="*/ 568071 w 5410200"/>
              <a:gd name="csY1" fmla="*/ 0 h 13716"/>
              <a:gd name="csX2" fmla="*/ 1298448 w 5410200"/>
              <a:gd name="csY2" fmla="*/ 0 h 13716"/>
              <a:gd name="csX3" fmla="*/ 1920621 w 5410200"/>
              <a:gd name="csY3" fmla="*/ 0 h 13716"/>
              <a:gd name="csX4" fmla="*/ 2488692 w 5410200"/>
              <a:gd name="csY4" fmla="*/ 0 h 13716"/>
              <a:gd name="csX5" fmla="*/ 3219069 w 5410200"/>
              <a:gd name="csY5" fmla="*/ 0 h 13716"/>
              <a:gd name="csX6" fmla="*/ 3895344 w 5410200"/>
              <a:gd name="csY6" fmla="*/ 0 h 13716"/>
              <a:gd name="csX7" fmla="*/ 4571619 w 5410200"/>
              <a:gd name="csY7" fmla="*/ 0 h 13716"/>
              <a:gd name="csX8" fmla="*/ 5410200 w 5410200"/>
              <a:gd name="csY8" fmla="*/ 0 h 13716"/>
              <a:gd name="csX9" fmla="*/ 5410200 w 5410200"/>
              <a:gd name="csY9" fmla="*/ 13716 h 13716"/>
              <a:gd name="csX10" fmla="*/ 4842129 w 5410200"/>
              <a:gd name="csY10" fmla="*/ 13716 h 13716"/>
              <a:gd name="csX11" fmla="*/ 4328160 w 5410200"/>
              <a:gd name="csY11" fmla="*/ 13716 h 13716"/>
              <a:gd name="csX12" fmla="*/ 3597783 w 5410200"/>
              <a:gd name="csY12" fmla="*/ 13716 h 13716"/>
              <a:gd name="csX13" fmla="*/ 3029712 w 5410200"/>
              <a:gd name="csY13" fmla="*/ 13716 h 13716"/>
              <a:gd name="csX14" fmla="*/ 2299335 w 5410200"/>
              <a:gd name="csY14" fmla="*/ 13716 h 13716"/>
              <a:gd name="csX15" fmla="*/ 1514856 w 5410200"/>
              <a:gd name="csY15" fmla="*/ 13716 h 13716"/>
              <a:gd name="csX16" fmla="*/ 892683 w 5410200"/>
              <a:gd name="csY16" fmla="*/ 13716 h 13716"/>
              <a:gd name="csX17" fmla="*/ 0 w 5410200"/>
              <a:gd name="csY17" fmla="*/ 13716 h 13716"/>
              <a:gd name="csX18" fmla="*/ 0 w 5410200"/>
              <a:gd name="csY18" fmla="*/ 0 h 1371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09587" y="2854"/>
                  <a:pt x="5409791" y="9451"/>
                  <a:pt x="5410200" y="13716"/>
                </a:cubicBezTo>
                <a:cubicBezTo>
                  <a:pt x="5139060" y="2179"/>
                  <a:pt x="5121593" y="26463"/>
                  <a:pt x="4842129" y="13716"/>
                </a:cubicBezTo>
                <a:cubicBezTo>
                  <a:pt x="4562665" y="969"/>
                  <a:pt x="4448273" y="4915"/>
                  <a:pt x="4328160" y="13716"/>
                </a:cubicBezTo>
                <a:cubicBezTo>
                  <a:pt x="4208047" y="22517"/>
                  <a:pt x="3760936" y="17995"/>
                  <a:pt x="3597783" y="13716"/>
                </a:cubicBezTo>
                <a:cubicBezTo>
                  <a:pt x="3434630" y="9437"/>
                  <a:pt x="3299718" y="28641"/>
                  <a:pt x="3029712" y="13716"/>
                </a:cubicBezTo>
                <a:cubicBezTo>
                  <a:pt x="2759706" y="-1209"/>
                  <a:pt x="2640159" y="22822"/>
                  <a:pt x="2299335" y="13716"/>
                </a:cubicBezTo>
                <a:cubicBezTo>
                  <a:pt x="1958511" y="4610"/>
                  <a:pt x="1801186" y="24413"/>
                  <a:pt x="1514856" y="13716"/>
                </a:cubicBezTo>
                <a:cubicBezTo>
                  <a:pt x="1228526" y="3019"/>
                  <a:pt x="1063509" y="-9877"/>
                  <a:pt x="892683" y="13716"/>
                </a:cubicBezTo>
                <a:cubicBezTo>
                  <a:pt x="721857" y="37309"/>
                  <a:pt x="186945" y="-25469"/>
                  <a:pt x="0" y="13716"/>
                </a:cubicBezTo>
                <a:cubicBezTo>
                  <a:pt x="-342" y="9537"/>
                  <a:pt x="-97" y="6817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10660" y="2787"/>
                  <a:pt x="5410166" y="9748"/>
                  <a:pt x="5410200" y="13716"/>
                </a:cubicBezTo>
                <a:cubicBezTo>
                  <a:pt x="5163327" y="36922"/>
                  <a:pt x="5008749" y="6121"/>
                  <a:pt x="4842129" y="13716"/>
                </a:cubicBezTo>
                <a:cubicBezTo>
                  <a:pt x="4675509" y="21311"/>
                  <a:pt x="4433401" y="-5187"/>
                  <a:pt x="4165854" y="13716"/>
                </a:cubicBezTo>
                <a:cubicBezTo>
                  <a:pt x="3898308" y="32619"/>
                  <a:pt x="3809032" y="-13282"/>
                  <a:pt x="3543681" y="13716"/>
                </a:cubicBezTo>
                <a:cubicBezTo>
                  <a:pt x="3278330" y="40714"/>
                  <a:pt x="3073876" y="-20489"/>
                  <a:pt x="2759202" y="13716"/>
                </a:cubicBezTo>
                <a:cubicBezTo>
                  <a:pt x="2444528" y="47921"/>
                  <a:pt x="2204144" y="-1200"/>
                  <a:pt x="1974723" y="13716"/>
                </a:cubicBezTo>
                <a:cubicBezTo>
                  <a:pt x="1745302" y="28632"/>
                  <a:pt x="1602335" y="26918"/>
                  <a:pt x="1406652" y="13716"/>
                </a:cubicBezTo>
                <a:cubicBezTo>
                  <a:pt x="1210969" y="514"/>
                  <a:pt x="923948" y="-1411"/>
                  <a:pt x="730377" y="13716"/>
                </a:cubicBezTo>
                <a:cubicBezTo>
                  <a:pt x="536806" y="28843"/>
                  <a:pt x="336496" y="-4713"/>
                  <a:pt x="0" y="13716"/>
                </a:cubicBezTo>
                <a:cubicBezTo>
                  <a:pt x="-535" y="9547"/>
                  <a:pt x="488" y="451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E4243E1-9CB2-F55E-E2B1-E324AC8781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1462492"/>
              </p:ext>
            </p:extLst>
          </p:nvPr>
        </p:nvGraphicFramePr>
        <p:xfrm>
          <a:off x="3486013" y="640822"/>
          <a:ext cx="5175384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Espaço Reservado para Número de Slide 9">
            <a:extLst>
              <a:ext uri="{FF2B5EF4-FFF2-40B4-BE49-F238E27FC236}">
                <a16:creationId xmlns:a16="http://schemas.microsoft.com/office/drawing/2014/main" id="{83363E38-3431-F409-0EED-4F5775541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F2188DF6-9623-178E-2E7D-43F90EC5B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8" name="Rectangle 6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Imagem 55" descr="Logotipo&#10;&#10;O conteúdo gerado por IA pode estar incorreto.">
            <a:extLst>
              <a:ext uri="{FF2B5EF4-FFF2-40B4-BE49-F238E27FC236}">
                <a16:creationId xmlns:a16="http://schemas.microsoft.com/office/drawing/2014/main" id="{7FA4D3E3-3EEB-D985-9BC6-1C02C1DE7D7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436" r="3" b="3"/>
          <a:stretch>
            <a:fillRect/>
          </a:stretch>
        </p:blipFill>
        <p:spPr>
          <a:xfrm>
            <a:off x="20" y="10"/>
            <a:ext cx="7252212" cy="6857990"/>
          </a:xfrm>
          <a:prstGeom prst="rect">
            <a:avLst/>
          </a:prstGeom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8707" y="365125"/>
            <a:ext cx="2866642" cy="1899912"/>
          </a:xfrm>
        </p:spPr>
        <p:txBody>
          <a:bodyPr>
            <a:normAutofit/>
          </a:bodyPr>
          <a:lstStyle/>
          <a:p>
            <a:r>
              <a:rPr lang="pt-BR" sz="4000" b="1" dirty="0"/>
              <a:t>Trindade na Salvação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626187B-38CD-7224-E801-38A9EDD046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188876"/>
              </p:ext>
            </p:extLst>
          </p:nvPr>
        </p:nvGraphicFramePr>
        <p:xfrm>
          <a:off x="4325991" y="1700956"/>
          <a:ext cx="4735697" cy="5468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Espaço Reservado para Número de Slide 11">
            <a:extLst>
              <a:ext uri="{FF2B5EF4-FFF2-40B4-BE49-F238E27FC236}">
                <a16:creationId xmlns:a16="http://schemas.microsoft.com/office/drawing/2014/main" id="{62A02C13-7269-7CE1-A54F-AE14D3E96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24</a:t>
            </a:fld>
            <a:endParaRPr lang="pt-BR"/>
          </a:p>
        </p:txBody>
      </p:sp>
      <p:sp>
        <p:nvSpPr>
          <p:cNvPr id="11" name="Espaço Reservado para Rodapé 10">
            <a:extLst>
              <a:ext uri="{FF2B5EF4-FFF2-40B4-BE49-F238E27FC236}">
                <a16:creationId xmlns:a16="http://schemas.microsoft.com/office/drawing/2014/main" id="{A467D8B1-1126-D78A-A51C-B2CE60AB6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42713" y="-1142284"/>
            <a:ext cx="68580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33" y="0"/>
            <a:ext cx="6803134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125298" y="-161647"/>
            <a:ext cx="4894564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490" y="429030"/>
            <a:ext cx="2125980" cy="5457589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pt-BR" sz="2700"/>
              <a:t>Obra Cristocêntrica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EB2DF2C-CA59-3F93-5564-10810B67FB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6441932"/>
              </p:ext>
            </p:extLst>
          </p:nvPr>
        </p:nvGraphicFramePr>
        <p:xfrm>
          <a:off x="3016859" y="802841"/>
          <a:ext cx="5589270" cy="5459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Espaço Reservado para Número de Slide 10">
            <a:extLst>
              <a:ext uri="{FF2B5EF4-FFF2-40B4-BE49-F238E27FC236}">
                <a16:creationId xmlns:a16="http://schemas.microsoft.com/office/drawing/2014/main" id="{43A56919-26E3-904D-F60E-AEA9BD7C7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25</a:t>
            </a:fld>
            <a:endParaRPr lang="pt-BR"/>
          </a:p>
        </p:txBody>
      </p:sp>
      <p:sp>
        <p:nvSpPr>
          <p:cNvPr id="10" name="Espaço Reservado para Rodapé 9">
            <a:extLst>
              <a:ext uri="{FF2B5EF4-FFF2-40B4-BE49-F238E27FC236}">
                <a16:creationId xmlns:a16="http://schemas.microsoft.com/office/drawing/2014/main" id="{6D3F698D-3949-0C39-ED6A-457E2B5E9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2172A0AC-3DCE-4672-BCAF-28FEF91F6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E6F1C77-EDC9-4C5F-8C1C-62DD46BDA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D422A128-E121-229F-51AF-8883FAF21CD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l="2766" r="4820"/>
          <a:stretch>
            <a:fillRect/>
          </a:stretch>
        </p:blipFill>
        <p:spPr>
          <a:xfrm>
            <a:off x="20" y="10"/>
            <a:ext cx="6337717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3938487" cy="1627636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</a:rPr>
              <a:t>Conclusão</a:t>
            </a:r>
          </a:p>
        </p:txBody>
      </p:sp>
      <p:pic>
        <p:nvPicPr>
          <p:cNvPr id="12" name="Imagem 11" descr="Imagem do Pin de história">
            <a:extLst>
              <a:ext uri="{FF2B5EF4-FFF2-40B4-BE49-F238E27FC236}">
                <a16:creationId xmlns:a16="http://schemas.microsoft.com/office/drawing/2014/main" id="{E2807942-2215-83EA-1542-71393F7B32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945" r="10845"/>
          <a:stretch>
            <a:fillRect/>
          </a:stretch>
        </p:blipFill>
        <p:spPr>
          <a:xfrm>
            <a:off x="4669497" y="10"/>
            <a:ext cx="4472089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B61BC4C-4489-84C7-9997-CBC16D95C1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640436"/>
              </p:ext>
            </p:extLst>
          </p:nvPr>
        </p:nvGraphicFramePr>
        <p:xfrm>
          <a:off x="226084" y="2363559"/>
          <a:ext cx="4586148" cy="4014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Espaço Reservado para Número de Slide 13">
            <a:extLst>
              <a:ext uri="{FF2B5EF4-FFF2-40B4-BE49-F238E27FC236}">
                <a16:creationId xmlns:a16="http://schemas.microsoft.com/office/drawing/2014/main" id="{34F89A4F-401B-3403-2822-894EE8510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26</a:t>
            </a:fld>
            <a:endParaRPr lang="pt-BR"/>
          </a:p>
        </p:txBody>
      </p:sp>
      <p:sp>
        <p:nvSpPr>
          <p:cNvPr id="11" name="Espaço Reservado para Rodapé 10">
            <a:extLst>
              <a:ext uri="{FF2B5EF4-FFF2-40B4-BE49-F238E27FC236}">
                <a16:creationId xmlns:a16="http://schemas.microsoft.com/office/drawing/2014/main" id="{4F867110-EFCC-5CB2-F5CD-06C137EA4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325369"/>
            <a:ext cx="3276451" cy="1956841"/>
          </a:xfrm>
        </p:spPr>
        <p:txBody>
          <a:bodyPr anchor="b">
            <a:normAutofit/>
          </a:bodyPr>
          <a:lstStyle/>
          <a:p>
            <a:r>
              <a:rPr lang="pt-BR" sz="4700"/>
              <a:t>Revelação, não Filosofia</a:t>
            </a:r>
          </a:p>
        </p:txBody>
      </p:sp>
      <p:sp>
        <p:nvSpPr>
          <p:cNvPr id="1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sX0" fmla="*/ 0 w 2606040"/>
              <a:gd name="csY0" fmla="*/ 0 h 18288"/>
              <a:gd name="csX1" fmla="*/ 625450 w 2606040"/>
              <a:gd name="csY1" fmla="*/ 0 h 18288"/>
              <a:gd name="csX2" fmla="*/ 1224839 w 2606040"/>
              <a:gd name="csY2" fmla="*/ 0 h 18288"/>
              <a:gd name="csX3" fmla="*/ 1824228 w 2606040"/>
              <a:gd name="csY3" fmla="*/ 0 h 18288"/>
              <a:gd name="csX4" fmla="*/ 2606040 w 2606040"/>
              <a:gd name="csY4" fmla="*/ 0 h 18288"/>
              <a:gd name="csX5" fmla="*/ 2606040 w 2606040"/>
              <a:gd name="csY5" fmla="*/ 18288 h 18288"/>
              <a:gd name="csX6" fmla="*/ 1902409 w 2606040"/>
              <a:gd name="csY6" fmla="*/ 18288 h 18288"/>
              <a:gd name="csX7" fmla="*/ 1276960 w 2606040"/>
              <a:gd name="csY7" fmla="*/ 18288 h 18288"/>
              <a:gd name="csX8" fmla="*/ 677570 w 2606040"/>
              <a:gd name="csY8" fmla="*/ 18288 h 18288"/>
              <a:gd name="csX9" fmla="*/ 0 w 2606040"/>
              <a:gd name="csY9" fmla="*/ 18288 h 18288"/>
              <a:gd name="csX10" fmla="*/ 0 w 2606040"/>
              <a:gd name="csY10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66776" y="-600"/>
                  <a:pt x="322756" y="3201"/>
                  <a:pt x="625450" y="0"/>
                </a:cubicBezTo>
                <a:cubicBezTo>
                  <a:pt x="928144" y="-3201"/>
                  <a:pt x="968141" y="9269"/>
                  <a:pt x="1224839" y="0"/>
                </a:cubicBezTo>
                <a:cubicBezTo>
                  <a:pt x="1481537" y="-9269"/>
                  <a:pt x="1569059" y="21947"/>
                  <a:pt x="1824228" y="0"/>
                </a:cubicBezTo>
                <a:cubicBezTo>
                  <a:pt x="2079397" y="-21947"/>
                  <a:pt x="2326053" y="-10194"/>
                  <a:pt x="2606040" y="0"/>
                </a:cubicBezTo>
                <a:cubicBezTo>
                  <a:pt x="2605462" y="4771"/>
                  <a:pt x="2606793" y="12323"/>
                  <a:pt x="2606040" y="18288"/>
                </a:cubicBezTo>
                <a:cubicBezTo>
                  <a:pt x="2256758" y="31410"/>
                  <a:pt x="2173673" y="-12878"/>
                  <a:pt x="1902409" y="18288"/>
                </a:cubicBezTo>
                <a:cubicBezTo>
                  <a:pt x="1631145" y="49454"/>
                  <a:pt x="1461378" y="5466"/>
                  <a:pt x="1276960" y="18288"/>
                </a:cubicBezTo>
                <a:cubicBezTo>
                  <a:pt x="1092542" y="31110"/>
                  <a:pt x="890442" y="13213"/>
                  <a:pt x="677570" y="18288"/>
                </a:cubicBezTo>
                <a:cubicBezTo>
                  <a:pt x="464698" y="23364"/>
                  <a:pt x="187648" y="35837"/>
                  <a:pt x="0" y="18288"/>
                </a:cubicBezTo>
                <a:cubicBezTo>
                  <a:pt x="841" y="12879"/>
                  <a:pt x="-726" y="3977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97231" y="3803"/>
                  <a:pt x="358914" y="-9291"/>
                  <a:pt x="599389" y="0"/>
                </a:cubicBezTo>
                <a:cubicBezTo>
                  <a:pt x="839864" y="9291"/>
                  <a:pt x="979371" y="8509"/>
                  <a:pt x="1303020" y="0"/>
                </a:cubicBezTo>
                <a:cubicBezTo>
                  <a:pt x="1626669" y="-8509"/>
                  <a:pt x="1726300" y="7440"/>
                  <a:pt x="1876349" y="0"/>
                </a:cubicBezTo>
                <a:cubicBezTo>
                  <a:pt x="2026398" y="-7440"/>
                  <a:pt x="2430712" y="17957"/>
                  <a:pt x="2606040" y="0"/>
                </a:cubicBezTo>
                <a:cubicBezTo>
                  <a:pt x="2605426" y="8857"/>
                  <a:pt x="2606544" y="13619"/>
                  <a:pt x="2606040" y="18288"/>
                </a:cubicBezTo>
                <a:cubicBezTo>
                  <a:pt x="2393024" y="2241"/>
                  <a:pt x="2191161" y="39259"/>
                  <a:pt x="1980590" y="18288"/>
                </a:cubicBezTo>
                <a:cubicBezTo>
                  <a:pt x="1770019" y="-2683"/>
                  <a:pt x="1476440" y="36114"/>
                  <a:pt x="1276960" y="18288"/>
                </a:cubicBezTo>
                <a:cubicBezTo>
                  <a:pt x="1077480" y="463"/>
                  <a:pt x="880988" y="42125"/>
                  <a:pt x="651510" y="18288"/>
                </a:cubicBezTo>
                <a:cubicBezTo>
                  <a:pt x="422032" y="-5549"/>
                  <a:pt x="130744" y="-1947"/>
                  <a:pt x="0" y="18288"/>
                </a:cubicBezTo>
                <a:cubicBezTo>
                  <a:pt x="-487" y="10816"/>
                  <a:pt x="-839" y="60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513" y="2685994"/>
            <a:ext cx="3901558" cy="405391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t-BR" sz="3000" dirty="0"/>
              <a:t>Não se fundamenta em moralismo</a:t>
            </a:r>
            <a:endParaRPr lang="pt-BR" sz="3000" dirty="0">
              <a:ea typeface="Calibri"/>
              <a:cs typeface="Calibri"/>
            </a:endParaRPr>
          </a:p>
          <a:p>
            <a:pPr marL="0" indent="0">
              <a:buNone/>
            </a:pPr>
            <a:endParaRPr lang="pt-BR" sz="3000" dirty="0"/>
          </a:p>
          <a:p>
            <a:pPr marL="0" indent="0">
              <a:buNone/>
            </a:pPr>
            <a:r>
              <a:rPr lang="pt-BR" sz="3000" dirty="0"/>
              <a:t>Nem em experiências subjetivas</a:t>
            </a:r>
            <a:endParaRPr lang="pt-BR" sz="3000" dirty="0">
              <a:ea typeface="Calibri"/>
              <a:cs typeface="Calibri"/>
            </a:endParaRPr>
          </a:p>
          <a:p>
            <a:pPr marL="0" indent="0">
              <a:buNone/>
            </a:pPr>
            <a:endParaRPr lang="pt-BR" sz="3000" dirty="0"/>
          </a:p>
          <a:p>
            <a:pPr marL="0" indent="0">
              <a:buNone/>
            </a:pPr>
            <a:r>
              <a:rPr lang="pt-BR" sz="3000" dirty="0"/>
              <a:t>Mas em revelação histórica</a:t>
            </a:r>
            <a:endParaRPr lang="pt-BR" sz="3000">
              <a:ea typeface="Calibri"/>
              <a:cs typeface="Calibri"/>
            </a:endParaRPr>
          </a:p>
          <a:p>
            <a:pPr marL="0" indent="0">
              <a:buNone/>
            </a:pPr>
            <a:endParaRPr lang="pt-BR" sz="3000" dirty="0">
              <a:ea typeface="Calibri"/>
              <a:cs typeface="Calibri"/>
            </a:endParaRPr>
          </a:p>
        </p:txBody>
      </p:sp>
      <p:pic>
        <p:nvPicPr>
          <p:cNvPr id="4" name="Imagem 3" descr="Imagem do Pin de história">
            <a:extLst>
              <a:ext uri="{FF2B5EF4-FFF2-40B4-BE49-F238E27FC236}">
                <a16:creationId xmlns:a16="http://schemas.microsoft.com/office/drawing/2014/main" id="{FE4B5F8D-C7B5-AD05-CBA4-F31CA8081F1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1477" r="-1" b="3749"/>
          <a:stretch>
            <a:fillRect/>
          </a:stretch>
        </p:blipFill>
        <p:spPr>
          <a:xfrm>
            <a:off x="3983776" y="10"/>
            <a:ext cx="5159081" cy="7289309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E8556A6-609B-A876-C48E-DD63CEE29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A487C96-7355-3E5A-9F91-4DDF4545A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Slide Background Fill">
            <a:extLst>
              <a:ext uri="{FF2B5EF4-FFF2-40B4-BE49-F238E27FC236}">
                <a16:creationId xmlns:a16="http://schemas.microsoft.com/office/drawing/2014/main" id="{03AF1C04-3FEF-41BD-BB84-2F263765B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8" y="0"/>
            <a:ext cx="914171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56E71F1-5A87-4A96-B42F-2DFA1B766B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36" y="0"/>
            <a:ext cx="9141711" cy="6858000"/>
            <a:chOff x="-2848" y="0"/>
            <a:chExt cx="12188949" cy="6858000"/>
          </a:xfrm>
        </p:grpSpPr>
        <p:sp>
          <p:nvSpPr>
            <p:cNvPr id="25" name="Color Cover">
              <a:extLst>
                <a:ext uri="{FF2B5EF4-FFF2-40B4-BE49-F238E27FC236}">
                  <a16:creationId xmlns:a16="http://schemas.microsoft.com/office/drawing/2014/main" id="{CF5215DD-02E8-49F2-8F73-D509B6A02B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Color Cover">
              <a:extLst>
                <a:ext uri="{FF2B5EF4-FFF2-40B4-BE49-F238E27FC236}">
                  <a16:creationId xmlns:a16="http://schemas.microsoft.com/office/drawing/2014/main" id="{8E743EB7-3A15-4D51-A603-1F3C290AA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733FE3C-12C4-4FA2-A795-87D2F6776A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8459" y="598259"/>
            <a:ext cx="8167081" cy="5680742"/>
            <a:chOff x="651279" y="598259"/>
            <a:chExt cx="10889442" cy="5680742"/>
          </a:xfrm>
        </p:grpSpPr>
        <p:sp>
          <p:nvSpPr>
            <p:cNvPr id="29" name="Color">
              <a:extLst>
                <a:ext uri="{FF2B5EF4-FFF2-40B4-BE49-F238E27FC236}">
                  <a16:creationId xmlns:a16="http://schemas.microsoft.com/office/drawing/2014/main" id="{66F1E4BF-D491-4254-81A6-5119D1672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Color">
              <a:extLst>
                <a:ext uri="{FF2B5EF4-FFF2-40B4-BE49-F238E27FC236}">
                  <a16:creationId xmlns:a16="http://schemas.microsoft.com/office/drawing/2014/main" id="{98C6C0CF-E3BD-4627-9DDF-246EAF2D4C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Imagem 3" descr="Imagem do Pin de história">
            <a:extLst>
              <a:ext uri="{FF2B5EF4-FFF2-40B4-BE49-F238E27FC236}">
                <a16:creationId xmlns:a16="http://schemas.microsoft.com/office/drawing/2014/main" id="{FFA9E0F3-46A5-F097-2589-FD9F7A94407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1" b="6641"/>
          <a:stretch>
            <a:fillRect/>
          </a:stretch>
        </p:blipFill>
        <p:spPr>
          <a:xfrm>
            <a:off x="5312107" y="841663"/>
            <a:ext cx="3124613" cy="5185923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0C2B5F12-8A82-4A59-9400-3164CBF47F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36" y="0"/>
            <a:ext cx="9141717" cy="6858000"/>
            <a:chOff x="0" y="0"/>
            <a:chExt cx="12188952" cy="6858000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74BC7CB-EC69-421D-B286-57CAFE86DC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82D86EA2-D090-4E0C-B153-3ECE913115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AC29764-D054-4F76-9FE5-49811EDB6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D9BB18B-7B57-4D1E-B87E-D2A7214F7C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C0A98EF1-1185-4EFF-A3C0-25DEBE8CD9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ACDA8723-DE3F-48D0-8822-0269EE207A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22B072E5-03AC-4D0A-A767-43EFB55BED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238" y="531468"/>
            <a:ext cx="4366152" cy="2353362"/>
          </a:xfrm>
        </p:spPr>
        <p:txBody>
          <a:bodyPr anchor="b">
            <a:normAutofit/>
          </a:bodyPr>
          <a:lstStyle/>
          <a:p>
            <a:pPr algn="l"/>
            <a:r>
              <a:rPr lang="pt-BR" sz="4200">
                <a:solidFill>
                  <a:schemeClr val="bg1"/>
                </a:solidFill>
              </a:rPr>
              <a:t>O Envio do Filho Revela Deus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238" y="3442089"/>
            <a:ext cx="4366152" cy="259689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/>
            <a:r>
              <a:rPr lang="pt-BR" sz="3000" dirty="0">
                <a:solidFill>
                  <a:schemeClr val="bg1"/>
                </a:solidFill>
              </a:rPr>
              <a:t>Deus não é distante</a:t>
            </a:r>
            <a:endParaRPr lang="pt-BR" sz="3000" dirty="0">
              <a:solidFill>
                <a:schemeClr val="bg1"/>
              </a:solidFill>
              <a:ea typeface="Calibri"/>
              <a:cs typeface="Calibri"/>
            </a:endParaRPr>
          </a:p>
          <a:p>
            <a:pPr marL="457200" indent="-457200"/>
            <a:r>
              <a:rPr lang="pt-BR" sz="3000" dirty="0">
                <a:solidFill>
                  <a:schemeClr val="bg1"/>
                </a:solidFill>
              </a:rPr>
              <a:t>Ele se move em direção ao homem</a:t>
            </a:r>
            <a:endParaRPr lang="pt-BR" sz="3000" dirty="0">
              <a:solidFill>
                <a:schemeClr val="bg1"/>
              </a:solidFill>
              <a:ea typeface="Calibri"/>
              <a:cs typeface="Calibri"/>
            </a:endParaRPr>
          </a:p>
          <a:p>
            <a:pPr marL="457200" indent="-457200"/>
            <a:r>
              <a:rPr lang="pt-BR" sz="3000" dirty="0">
                <a:solidFill>
                  <a:schemeClr val="bg1"/>
                </a:solidFill>
              </a:rPr>
              <a:t>Revelação relacional e redentora</a:t>
            </a:r>
            <a:endParaRPr lang="pt-BR" sz="3000" dirty="0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9874FCB-B320-81A2-1927-6E02AE9A6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F3C2BD6-9DD4-CDEF-6335-D9C38556F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DB5B423A-57CC-4C58-AA26-8E2E862B0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3912768" cy="3994777"/>
          </a:xfrm>
          <a:custGeom>
            <a:avLst/>
            <a:gdLst>
              <a:gd name="connsiteX0" fmla="*/ 1945461 w 5217023"/>
              <a:gd name="connsiteY0" fmla="*/ 3787398 h 3994777"/>
              <a:gd name="connsiteX1" fmla="*/ 1942113 w 5217023"/>
              <a:gd name="connsiteY1" fmla="*/ 3790053 h 3994777"/>
              <a:gd name="connsiteX2" fmla="*/ 1946982 w 5217023"/>
              <a:gd name="connsiteY2" fmla="*/ 3787990 h 3994777"/>
              <a:gd name="connsiteX3" fmla="*/ 1945461 w 5217023"/>
              <a:gd name="connsiteY3" fmla="*/ 3787398 h 3994777"/>
              <a:gd name="connsiteX4" fmla="*/ 0 w 5217023"/>
              <a:gd name="connsiteY4" fmla="*/ 0 h 3994777"/>
              <a:gd name="connsiteX5" fmla="*/ 5030958 w 5217023"/>
              <a:gd name="connsiteY5" fmla="*/ 0 h 3994777"/>
              <a:gd name="connsiteX6" fmla="*/ 5046198 w 5217023"/>
              <a:gd name="connsiteY6" fmla="*/ 153449 h 3994777"/>
              <a:gd name="connsiteX7" fmla="*/ 5055729 w 5217023"/>
              <a:gd name="connsiteY7" fmla="*/ 415828 h 3994777"/>
              <a:gd name="connsiteX8" fmla="*/ 4735242 w 5217023"/>
              <a:gd name="connsiteY8" fmla="*/ 1867130 h 3994777"/>
              <a:gd name="connsiteX9" fmla="*/ 3907395 w 5217023"/>
              <a:gd name="connsiteY9" fmla="*/ 2938441 h 3994777"/>
              <a:gd name="connsiteX10" fmla="*/ 3946497 w 5217023"/>
              <a:gd name="connsiteY10" fmla="*/ 2908567 h 3994777"/>
              <a:gd name="connsiteX11" fmla="*/ 4585421 w 5217023"/>
              <a:gd name="connsiteY11" fmla="*/ 2188401 h 3994777"/>
              <a:gd name="connsiteX12" fmla="*/ 5142585 w 5217023"/>
              <a:gd name="connsiteY12" fmla="*/ 276891 h 3994777"/>
              <a:gd name="connsiteX13" fmla="*/ 5121833 w 5217023"/>
              <a:gd name="connsiteY13" fmla="*/ 30208 h 3994777"/>
              <a:gd name="connsiteX14" fmla="*/ 5116229 w 5217023"/>
              <a:gd name="connsiteY14" fmla="*/ 0 h 3994777"/>
              <a:gd name="connsiteX15" fmla="*/ 5184724 w 5217023"/>
              <a:gd name="connsiteY15" fmla="*/ 0 h 3994777"/>
              <a:gd name="connsiteX16" fmla="*/ 5196265 w 5217023"/>
              <a:gd name="connsiteY16" fmla="*/ 66113 h 3994777"/>
              <a:gd name="connsiteX17" fmla="*/ 5058603 w 5217023"/>
              <a:gd name="connsiteY17" fmla="*/ 1368242 h 3994777"/>
              <a:gd name="connsiteX18" fmla="*/ 4096624 w 5217023"/>
              <a:gd name="connsiteY18" fmla="*/ 2870829 h 3994777"/>
              <a:gd name="connsiteX19" fmla="*/ 3833203 w 5217023"/>
              <a:gd name="connsiteY19" fmla="*/ 3092190 h 3994777"/>
              <a:gd name="connsiteX20" fmla="*/ 3536509 w 5217023"/>
              <a:gd name="connsiteY20" fmla="*/ 3297128 h 3994777"/>
              <a:gd name="connsiteX21" fmla="*/ 3148966 w 5217023"/>
              <a:gd name="connsiteY21" fmla="*/ 3485478 h 3994777"/>
              <a:gd name="connsiteX22" fmla="*/ 1860557 w 5217023"/>
              <a:gd name="connsiteY22" fmla="*/ 3880910 h 3994777"/>
              <a:gd name="connsiteX23" fmla="*/ 573715 w 5217023"/>
              <a:gd name="connsiteY23" fmla="*/ 3983764 h 3994777"/>
              <a:gd name="connsiteX24" fmla="*/ 108410 w 5217023"/>
              <a:gd name="connsiteY24" fmla="*/ 3908816 h 3994777"/>
              <a:gd name="connsiteX25" fmla="*/ 0 w 5217023"/>
              <a:gd name="connsiteY25" fmla="*/ 3876793 h 3994777"/>
              <a:gd name="connsiteX26" fmla="*/ 0 w 5217023"/>
              <a:gd name="connsiteY26" fmla="*/ 3802912 h 3994777"/>
              <a:gd name="connsiteX27" fmla="*/ 36975 w 5217023"/>
              <a:gd name="connsiteY27" fmla="*/ 3815954 h 3994777"/>
              <a:gd name="connsiteX28" fmla="*/ 561628 w 5217023"/>
              <a:gd name="connsiteY28" fmla="*/ 3912655 h 3994777"/>
              <a:gd name="connsiteX29" fmla="*/ 1683086 w 5217023"/>
              <a:gd name="connsiteY29" fmla="*/ 3844334 h 3994777"/>
              <a:gd name="connsiteX30" fmla="*/ 1806023 w 5217023"/>
              <a:gd name="connsiteY30" fmla="*/ 3820992 h 3994777"/>
              <a:gd name="connsiteX31" fmla="*/ 1921817 w 5217023"/>
              <a:gd name="connsiteY31" fmla="*/ 3795747 h 3994777"/>
              <a:gd name="connsiteX32" fmla="*/ 1243689 w 5217023"/>
              <a:gd name="connsiteY32" fmla="*/ 3846539 h 3994777"/>
              <a:gd name="connsiteX33" fmla="*/ 62875 w 5217023"/>
              <a:gd name="connsiteY33" fmla="*/ 3668143 h 3994777"/>
              <a:gd name="connsiteX34" fmla="*/ 0 w 5217023"/>
              <a:gd name="connsiteY34" fmla="*/ 3644185 h 399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17023" h="3994777">
                <a:moveTo>
                  <a:pt x="1945461" y="3787398"/>
                </a:moveTo>
                <a:lnTo>
                  <a:pt x="1942113" y="3790053"/>
                </a:lnTo>
                <a:lnTo>
                  <a:pt x="1946982" y="3787990"/>
                </a:lnTo>
                <a:cubicBezTo>
                  <a:pt x="1946982" y="3787990"/>
                  <a:pt x="1946379" y="3787019"/>
                  <a:pt x="1945461" y="3787398"/>
                </a:cubicBezTo>
                <a:close/>
                <a:moveTo>
                  <a:pt x="0" y="0"/>
                </a:moveTo>
                <a:lnTo>
                  <a:pt x="5030958" y="0"/>
                </a:lnTo>
                <a:lnTo>
                  <a:pt x="5046198" y="153449"/>
                </a:lnTo>
                <a:cubicBezTo>
                  <a:pt x="5052189" y="240558"/>
                  <a:pt x="5055458" y="328007"/>
                  <a:pt x="5055729" y="415828"/>
                </a:cubicBezTo>
                <a:cubicBezTo>
                  <a:pt x="5057604" y="923672"/>
                  <a:pt x="4959210" y="1409054"/>
                  <a:pt x="4735242" y="1867130"/>
                </a:cubicBezTo>
                <a:cubicBezTo>
                  <a:pt x="4533284" y="2280198"/>
                  <a:pt x="4248921" y="2629330"/>
                  <a:pt x="3907395" y="2938441"/>
                </a:cubicBezTo>
                <a:cubicBezTo>
                  <a:pt x="3922498" y="2931535"/>
                  <a:pt x="3935859" y="2921330"/>
                  <a:pt x="3946497" y="2908567"/>
                </a:cubicBezTo>
                <a:cubicBezTo>
                  <a:pt x="4193494" y="2700987"/>
                  <a:pt x="4408756" y="2458364"/>
                  <a:pt x="4585421" y="2188401"/>
                </a:cubicBezTo>
                <a:cubicBezTo>
                  <a:pt x="4967641" y="1608533"/>
                  <a:pt x="5169304" y="975361"/>
                  <a:pt x="5142585" y="276891"/>
                </a:cubicBezTo>
                <a:cubicBezTo>
                  <a:pt x="5139764" y="194215"/>
                  <a:pt x="5132824" y="111888"/>
                  <a:pt x="5121833" y="30208"/>
                </a:cubicBezTo>
                <a:lnTo>
                  <a:pt x="5116229" y="0"/>
                </a:lnTo>
                <a:lnTo>
                  <a:pt x="5184724" y="0"/>
                </a:lnTo>
                <a:lnTo>
                  <a:pt x="5196265" y="66113"/>
                </a:lnTo>
                <a:cubicBezTo>
                  <a:pt x="5249921" y="496647"/>
                  <a:pt x="5197997" y="931171"/>
                  <a:pt x="5058603" y="1368242"/>
                </a:cubicBezTo>
                <a:cubicBezTo>
                  <a:pt x="4872414" y="1953929"/>
                  <a:pt x="4544298" y="2451351"/>
                  <a:pt x="4096624" y="2870829"/>
                </a:cubicBezTo>
                <a:cubicBezTo>
                  <a:pt x="4012832" y="2949426"/>
                  <a:pt x="3924415" y="3022439"/>
                  <a:pt x="3833203" y="3092190"/>
                </a:cubicBezTo>
                <a:cubicBezTo>
                  <a:pt x="3741992" y="3161943"/>
                  <a:pt x="3648667" y="3225510"/>
                  <a:pt x="3536509" y="3297128"/>
                </a:cubicBezTo>
                <a:cubicBezTo>
                  <a:pt x="3427215" y="3372735"/>
                  <a:pt x="3288598" y="3430233"/>
                  <a:pt x="3148966" y="3485478"/>
                </a:cubicBezTo>
                <a:cubicBezTo>
                  <a:pt x="2729930" y="3651299"/>
                  <a:pt x="2302194" y="3788890"/>
                  <a:pt x="1860557" y="3880910"/>
                </a:cubicBezTo>
                <a:cubicBezTo>
                  <a:pt x="1435974" y="3969444"/>
                  <a:pt x="1008052" y="4017957"/>
                  <a:pt x="573715" y="3983764"/>
                </a:cubicBezTo>
                <a:cubicBezTo>
                  <a:pt x="415134" y="3971300"/>
                  <a:pt x="259585" y="3947743"/>
                  <a:pt x="108410" y="3908816"/>
                </a:cubicBezTo>
                <a:lnTo>
                  <a:pt x="0" y="3876793"/>
                </a:lnTo>
                <a:lnTo>
                  <a:pt x="0" y="3802912"/>
                </a:lnTo>
                <a:lnTo>
                  <a:pt x="36975" y="3815954"/>
                </a:lnTo>
                <a:cubicBezTo>
                  <a:pt x="206404" y="3867475"/>
                  <a:pt x="382020" y="3897326"/>
                  <a:pt x="561628" y="3912655"/>
                </a:cubicBezTo>
                <a:cubicBezTo>
                  <a:pt x="938583" y="3944832"/>
                  <a:pt x="1311814" y="3910697"/>
                  <a:pt x="1683086" y="3844334"/>
                </a:cubicBezTo>
                <a:cubicBezTo>
                  <a:pt x="1724123" y="3837151"/>
                  <a:pt x="1765097" y="3829374"/>
                  <a:pt x="1806023" y="3820992"/>
                </a:cubicBezTo>
                <a:cubicBezTo>
                  <a:pt x="1844740" y="3813079"/>
                  <a:pt x="1883218" y="3804161"/>
                  <a:pt x="1921817" y="3795747"/>
                </a:cubicBezTo>
                <a:cubicBezTo>
                  <a:pt x="1697011" y="3826435"/>
                  <a:pt x="1470551" y="3843387"/>
                  <a:pt x="1243689" y="3846539"/>
                </a:cubicBezTo>
                <a:cubicBezTo>
                  <a:pt x="839058" y="3849054"/>
                  <a:pt x="443424" y="3800206"/>
                  <a:pt x="62875" y="3668143"/>
                </a:cubicBezTo>
                <a:lnTo>
                  <a:pt x="0" y="36441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73770"/>
            <a:ext cx="2415246" cy="2027227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4300">
                <a:solidFill>
                  <a:srgbClr val="FFFFFF"/>
                </a:solidFill>
              </a:rPr>
              <a:t>Plano Eterno de Redenção</a:t>
            </a:r>
          </a:p>
        </p:txBody>
      </p:sp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EA33CA04-119A-8AE7-B3D7-5D7F2EAA40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9903216"/>
              </p:ext>
            </p:extLst>
          </p:nvPr>
        </p:nvGraphicFramePr>
        <p:xfrm>
          <a:off x="4157004" y="541606"/>
          <a:ext cx="4358346" cy="567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Espaço Reservado para Número de Slide 7">
            <a:extLst>
              <a:ext uri="{FF2B5EF4-FFF2-40B4-BE49-F238E27FC236}">
                <a16:creationId xmlns:a16="http://schemas.microsoft.com/office/drawing/2014/main" id="{BCFAF524-F8A3-0460-01EC-30E3D6078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5</a:t>
            </a:fld>
            <a:endParaRPr lang="pt-BR"/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6CE7F78A-3B43-BEF2-D5B5-95BC7B9E4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56995"/>
            <a:ext cx="7886700" cy="1133693"/>
          </a:xfrm>
        </p:spPr>
        <p:txBody>
          <a:bodyPr>
            <a:normAutofit/>
          </a:bodyPr>
          <a:lstStyle/>
          <a:p>
            <a:r>
              <a:rPr lang="pt-BR" sz="4500"/>
              <a:t>Salvação Trinitária</a:t>
            </a:r>
          </a:p>
        </p:txBody>
      </p:sp>
      <p:graphicFrame>
        <p:nvGraphicFramePr>
          <p:cNvPr id="27" name="Content Placeholder 2">
            <a:extLst>
              <a:ext uri="{FF2B5EF4-FFF2-40B4-BE49-F238E27FC236}">
                <a16:creationId xmlns:a16="http://schemas.microsoft.com/office/drawing/2014/main" id="{F9D8A7EB-52BD-852B-A2E4-030B523B47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5944938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Espaço Reservado para Número de Slide 10">
            <a:extLst>
              <a:ext uri="{FF2B5EF4-FFF2-40B4-BE49-F238E27FC236}">
                <a16:creationId xmlns:a16="http://schemas.microsoft.com/office/drawing/2014/main" id="{C7462ADF-976A-FB5C-35F1-1DA62F877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6</a:t>
            </a:fld>
            <a:endParaRPr lang="pt-BR"/>
          </a:p>
        </p:txBody>
      </p:sp>
      <p:sp>
        <p:nvSpPr>
          <p:cNvPr id="10" name="Espaço Reservado para Rodapé 9">
            <a:extLst>
              <a:ext uri="{FF2B5EF4-FFF2-40B4-BE49-F238E27FC236}">
                <a16:creationId xmlns:a16="http://schemas.microsoft.com/office/drawing/2014/main" id="{207E8315-9866-B0F0-9722-73E36140B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 descr="Imagem do Pin de história">
            <a:extLst>
              <a:ext uri="{FF2B5EF4-FFF2-40B4-BE49-F238E27FC236}">
                <a16:creationId xmlns:a16="http://schemas.microsoft.com/office/drawing/2014/main" id="{AC23F9CF-32B2-BEFE-C725-85BFE6D985F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</a:blip>
          <a:srcRect t="12500" b="12500"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pt-BR"/>
              <a:t>O Amor do Pai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B6ED0D4-AC34-5080-426E-89B91A20CB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950157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Espaço Reservado para Número de Slide 11">
            <a:extLst>
              <a:ext uri="{FF2B5EF4-FFF2-40B4-BE49-F238E27FC236}">
                <a16:creationId xmlns:a16="http://schemas.microsoft.com/office/drawing/2014/main" id="{BB454A97-23B9-9767-5446-F4124A227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7</a:t>
            </a:fld>
            <a:endParaRPr lang="pt-BR"/>
          </a:p>
        </p:txBody>
      </p:sp>
      <p:sp>
        <p:nvSpPr>
          <p:cNvPr id="11" name="Espaço Reservado para Rodapé 10">
            <a:extLst>
              <a:ext uri="{FF2B5EF4-FFF2-40B4-BE49-F238E27FC236}">
                <a16:creationId xmlns:a16="http://schemas.microsoft.com/office/drawing/2014/main" id="{1618607B-8771-D722-8CAB-DB79E0950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3321" y="329184"/>
            <a:ext cx="4688333" cy="1783080"/>
          </a:xfrm>
        </p:spPr>
        <p:txBody>
          <a:bodyPr anchor="b">
            <a:normAutofit/>
          </a:bodyPr>
          <a:lstStyle/>
          <a:p>
            <a:r>
              <a:rPr lang="pt-BR" sz="4700"/>
              <a:t>Agápē – Amor Soberano</a:t>
            </a:r>
          </a:p>
        </p:txBody>
      </p:sp>
      <p:pic>
        <p:nvPicPr>
          <p:cNvPr id="12" name="Imagem 11" descr="Imagem do Pin de história">
            <a:extLst>
              <a:ext uri="{FF2B5EF4-FFF2-40B4-BE49-F238E27FC236}">
                <a16:creationId xmlns:a16="http://schemas.microsoft.com/office/drawing/2014/main" id="{A000965D-B7C9-569C-7D54-E43D0D5479F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393" r="4060"/>
          <a:stretch>
            <a:fillRect/>
          </a:stretch>
        </p:blipFill>
        <p:spPr>
          <a:xfrm>
            <a:off x="20" y="10"/>
            <a:ext cx="3492988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9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3321" y="2374947"/>
            <a:ext cx="3182692" cy="18288"/>
          </a:xfrm>
          <a:custGeom>
            <a:avLst/>
            <a:gdLst>
              <a:gd name="csX0" fmla="*/ 0 w 3182692"/>
              <a:gd name="csY0" fmla="*/ 0 h 18288"/>
              <a:gd name="csX1" fmla="*/ 636538 w 3182692"/>
              <a:gd name="csY1" fmla="*/ 0 h 18288"/>
              <a:gd name="csX2" fmla="*/ 1273077 w 3182692"/>
              <a:gd name="csY2" fmla="*/ 0 h 18288"/>
              <a:gd name="csX3" fmla="*/ 1909615 w 3182692"/>
              <a:gd name="csY3" fmla="*/ 0 h 18288"/>
              <a:gd name="csX4" fmla="*/ 2482500 w 3182692"/>
              <a:gd name="csY4" fmla="*/ 0 h 18288"/>
              <a:gd name="csX5" fmla="*/ 3182692 w 3182692"/>
              <a:gd name="csY5" fmla="*/ 0 h 18288"/>
              <a:gd name="csX6" fmla="*/ 3182692 w 3182692"/>
              <a:gd name="csY6" fmla="*/ 18288 h 18288"/>
              <a:gd name="csX7" fmla="*/ 2609807 w 3182692"/>
              <a:gd name="csY7" fmla="*/ 18288 h 18288"/>
              <a:gd name="csX8" fmla="*/ 2068750 w 3182692"/>
              <a:gd name="csY8" fmla="*/ 18288 h 18288"/>
              <a:gd name="csX9" fmla="*/ 1432211 w 3182692"/>
              <a:gd name="csY9" fmla="*/ 18288 h 18288"/>
              <a:gd name="csX10" fmla="*/ 859327 w 3182692"/>
              <a:gd name="csY10" fmla="*/ 18288 h 18288"/>
              <a:gd name="csX11" fmla="*/ 0 w 3182692"/>
              <a:gd name="csY11" fmla="*/ 18288 h 18288"/>
              <a:gd name="csX12" fmla="*/ 0 w 3182692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182692" h="18288" fill="none" extrusionOk="0">
                <a:moveTo>
                  <a:pt x="0" y="0"/>
                </a:moveTo>
                <a:cubicBezTo>
                  <a:pt x="253588" y="25878"/>
                  <a:pt x="409323" y="-5359"/>
                  <a:pt x="636538" y="0"/>
                </a:cubicBezTo>
                <a:cubicBezTo>
                  <a:pt x="863753" y="5359"/>
                  <a:pt x="1007727" y="-28"/>
                  <a:pt x="1273077" y="0"/>
                </a:cubicBezTo>
                <a:cubicBezTo>
                  <a:pt x="1538427" y="28"/>
                  <a:pt x="1698640" y="-12775"/>
                  <a:pt x="1909615" y="0"/>
                </a:cubicBezTo>
                <a:cubicBezTo>
                  <a:pt x="2120590" y="12775"/>
                  <a:pt x="2210293" y="-21823"/>
                  <a:pt x="2482500" y="0"/>
                </a:cubicBezTo>
                <a:cubicBezTo>
                  <a:pt x="2754708" y="21823"/>
                  <a:pt x="3004133" y="-28750"/>
                  <a:pt x="3182692" y="0"/>
                </a:cubicBezTo>
                <a:cubicBezTo>
                  <a:pt x="3183134" y="4516"/>
                  <a:pt x="3181865" y="12266"/>
                  <a:pt x="3182692" y="18288"/>
                </a:cubicBezTo>
                <a:cubicBezTo>
                  <a:pt x="2947402" y="22440"/>
                  <a:pt x="2876226" y="27191"/>
                  <a:pt x="2609807" y="18288"/>
                </a:cubicBezTo>
                <a:cubicBezTo>
                  <a:pt x="2343389" y="9385"/>
                  <a:pt x="2326689" y="25579"/>
                  <a:pt x="2068750" y="18288"/>
                </a:cubicBezTo>
                <a:cubicBezTo>
                  <a:pt x="1810811" y="10997"/>
                  <a:pt x="1713836" y="48219"/>
                  <a:pt x="1432211" y="18288"/>
                </a:cubicBezTo>
                <a:cubicBezTo>
                  <a:pt x="1150586" y="-11643"/>
                  <a:pt x="982765" y="3747"/>
                  <a:pt x="859327" y="18288"/>
                </a:cubicBezTo>
                <a:cubicBezTo>
                  <a:pt x="735889" y="32829"/>
                  <a:pt x="254183" y="35231"/>
                  <a:pt x="0" y="18288"/>
                </a:cubicBezTo>
                <a:cubicBezTo>
                  <a:pt x="-306" y="11477"/>
                  <a:pt x="485" y="4355"/>
                  <a:pt x="0" y="0"/>
                </a:cubicBezTo>
                <a:close/>
              </a:path>
              <a:path w="3182692" h="18288" stroke="0" extrusionOk="0">
                <a:moveTo>
                  <a:pt x="0" y="0"/>
                </a:moveTo>
                <a:cubicBezTo>
                  <a:pt x="243108" y="-22426"/>
                  <a:pt x="387854" y="22949"/>
                  <a:pt x="572885" y="0"/>
                </a:cubicBezTo>
                <a:cubicBezTo>
                  <a:pt x="757916" y="-22949"/>
                  <a:pt x="923707" y="6797"/>
                  <a:pt x="1113942" y="0"/>
                </a:cubicBezTo>
                <a:cubicBezTo>
                  <a:pt x="1304177" y="-6797"/>
                  <a:pt x="1495991" y="20627"/>
                  <a:pt x="1686827" y="0"/>
                </a:cubicBezTo>
                <a:cubicBezTo>
                  <a:pt x="1877663" y="-20627"/>
                  <a:pt x="2170182" y="-20672"/>
                  <a:pt x="2323365" y="0"/>
                </a:cubicBezTo>
                <a:cubicBezTo>
                  <a:pt x="2476548" y="20672"/>
                  <a:pt x="2919164" y="6097"/>
                  <a:pt x="3182692" y="0"/>
                </a:cubicBezTo>
                <a:cubicBezTo>
                  <a:pt x="3183269" y="4624"/>
                  <a:pt x="3183511" y="11191"/>
                  <a:pt x="3182692" y="18288"/>
                </a:cubicBezTo>
                <a:cubicBezTo>
                  <a:pt x="3026065" y="-10849"/>
                  <a:pt x="2775006" y="23067"/>
                  <a:pt x="2546154" y="18288"/>
                </a:cubicBezTo>
                <a:cubicBezTo>
                  <a:pt x="2317302" y="13509"/>
                  <a:pt x="2168173" y="-8513"/>
                  <a:pt x="1845961" y="18288"/>
                </a:cubicBezTo>
                <a:cubicBezTo>
                  <a:pt x="1523749" y="45089"/>
                  <a:pt x="1450078" y="-844"/>
                  <a:pt x="1304904" y="18288"/>
                </a:cubicBezTo>
                <a:cubicBezTo>
                  <a:pt x="1159730" y="37420"/>
                  <a:pt x="942635" y="-10021"/>
                  <a:pt x="604711" y="18288"/>
                </a:cubicBezTo>
                <a:cubicBezTo>
                  <a:pt x="266787" y="46597"/>
                  <a:pt x="141927" y="-8395"/>
                  <a:pt x="0" y="18288"/>
                </a:cubicBezTo>
                <a:cubicBezTo>
                  <a:pt x="-171" y="12755"/>
                  <a:pt x="-690" y="793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B37B14D-4661-AC9F-81C0-FB7603730F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6832090"/>
              </p:ext>
            </p:extLst>
          </p:nvPr>
        </p:nvGraphicFramePr>
        <p:xfrm>
          <a:off x="3800793" y="2390323"/>
          <a:ext cx="5105276" cy="4231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Espaço Reservado para Número de Slide 12">
            <a:extLst>
              <a:ext uri="{FF2B5EF4-FFF2-40B4-BE49-F238E27FC236}">
                <a16:creationId xmlns:a16="http://schemas.microsoft.com/office/drawing/2014/main" id="{8DCE8EE9-CD59-8CB7-9802-2D657267E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8</a:t>
            </a:fld>
            <a:endParaRPr lang="pt-BR"/>
          </a:p>
        </p:txBody>
      </p:sp>
      <p:sp>
        <p:nvSpPr>
          <p:cNvPr id="11" name="Espaço Reservado para Rodapé 10">
            <a:extLst>
              <a:ext uri="{FF2B5EF4-FFF2-40B4-BE49-F238E27FC236}">
                <a16:creationId xmlns:a16="http://schemas.microsoft.com/office/drawing/2014/main" id="{184B820A-8549-97ED-8228-5D4A65FB3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55006F82-50D2-401C-BE85-FFEA1C1963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2034F32-09B4-47B4-B550-1F1CE3D53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E281959-4C2A-43BA-8C83-11E748D31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75420"/>
            <a:ext cx="9036544" cy="4093306"/>
            <a:chOff x="1" y="2075420"/>
            <a:chExt cx="12048729" cy="4093306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085BD03E-6111-486E-A44E-13DE7D69D2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1AEAC14A-07C6-4D53-B462-9F09A96B7E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4EE382AD-4EFB-4F1D-87D8-BBAFF1A14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F9C3030-DD76-46ED-8C3D-5E6B155D7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3774AC63-66CE-4E5C-9DAF-71E4E0C042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374276B0-1AE1-4BAA-A117-B597012605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9908" y="-1338763"/>
            <a:ext cx="4400787" cy="3050025"/>
          </a:xfrm>
          <a:noFill/>
        </p:spPr>
        <p:txBody>
          <a:bodyPr anchor="b">
            <a:normAutofit/>
          </a:bodyPr>
          <a:lstStyle/>
          <a:p>
            <a:pPr algn="l"/>
            <a:r>
              <a:rPr lang="pt-BR" sz="4200">
                <a:solidFill>
                  <a:schemeClr val="bg1"/>
                </a:solidFill>
              </a:rPr>
              <a:t>Amor que Transforma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FCECCE4-3046-4A76-B4C0-767A6251C6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479052" y="1131512"/>
            <a:ext cx="2796461" cy="53343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6F309B0-04E5-4883-9605-1364452C6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444654" y="317578"/>
            <a:ext cx="411480" cy="549007"/>
            <a:chOff x="7029447" y="3514725"/>
            <a:chExt cx="1285875" cy="549007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11AE0B5-579B-4455-9159-4E4F0A8CCE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7D011DD2-D339-42A2-B916-5E9494D4A4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BE43332E-2051-4B76-BC37-83CA62919D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6B80359C-87A2-4B25-838D-8F833616F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096F20E2-F42F-4B71-8BC5-478533FE1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6140785"/>
            <a:ext cx="4571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4039184-A11C-46AE-854D-8B2294436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645785" y="5940560"/>
            <a:ext cx="1285875" cy="549007"/>
            <a:chOff x="7029447" y="3514725"/>
            <a:chExt cx="1285875" cy="549007"/>
          </a:xfrm>
        </p:grpSpPr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3D2F1956-BECA-4651-82AD-00D7D7F59D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A3F1C39C-42B5-430D-84F0-7018DD01C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BA7D71D2-799A-4C6D-AD0E-D7BCF15E9F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5C9B72C0-DA11-4A2F-BADC-5BD946CFD0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Imagem 8">
            <a:extLst>
              <a:ext uri="{FF2B5EF4-FFF2-40B4-BE49-F238E27FC236}">
                <a16:creationId xmlns:a16="http://schemas.microsoft.com/office/drawing/2014/main" id="{EB40C29E-C8F6-1880-869D-92D2BF72732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075" r="6673" b="2"/>
          <a:stretch>
            <a:fillRect/>
          </a:stretch>
        </p:blipFill>
        <p:spPr>
          <a:xfrm>
            <a:off x="521556" y="706170"/>
            <a:ext cx="3018374" cy="5431517"/>
          </a:xfrm>
          <a:prstGeom prst="rect">
            <a:avLst/>
          </a:prstGeom>
        </p:spPr>
      </p:pic>
      <p:grpSp>
        <p:nvGrpSpPr>
          <p:cNvPr id="62" name="Group 61">
            <a:extLst>
              <a:ext uri="{FF2B5EF4-FFF2-40B4-BE49-F238E27FC236}">
                <a16:creationId xmlns:a16="http://schemas.microsoft.com/office/drawing/2014/main" id="{2219C598-7B69-490E-97B6-4E4DC4964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383441" y="903870"/>
            <a:ext cx="304800" cy="322326"/>
            <a:chOff x="215328" y="-46937"/>
            <a:chExt cx="304800" cy="2773841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EF504F69-53C8-4088-9C6A-56FFDA3318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F5EDE870-C63A-4D06-A144-9652B7D895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4CB714C2-8F44-4A42-BA66-2516AFA81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B844F522-4E10-42B1-840D-5959A9639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16C0786-F86B-E5E9-3309-7F2EC0A519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1385571"/>
              </p:ext>
            </p:extLst>
          </p:nvPr>
        </p:nvGraphicFramePr>
        <p:xfrm>
          <a:off x="4260436" y="2069457"/>
          <a:ext cx="4271394" cy="4145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Espaço Reservado para Número de Slide 9">
            <a:extLst>
              <a:ext uri="{FF2B5EF4-FFF2-40B4-BE49-F238E27FC236}">
                <a16:creationId xmlns:a16="http://schemas.microsoft.com/office/drawing/2014/main" id="{7FED31DF-1D34-0010-8283-EE6BF953C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9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077706E-61C8-3793-F397-41F35A8BD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Apresentação na tela (4:3)</PresentationFormat>
  <Paragraphs>0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27" baseType="lpstr">
      <vt:lpstr>Office Theme</vt:lpstr>
      <vt:lpstr>LIÇÃO 3 – O PAI ENVIOU O FILHO</vt:lpstr>
      <vt:lpstr>O Centro da Fé Cristã</vt:lpstr>
      <vt:lpstr>Revelação, não Filosofia</vt:lpstr>
      <vt:lpstr>O Envio do Filho Revela Deus</vt:lpstr>
      <vt:lpstr>Plano Eterno de Redenção</vt:lpstr>
      <vt:lpstr>Salvação Trinitária</vt:lpstr>
      <vt:lpstr>O Amor do Pai</vt:lpstr>
      <vt:lpstr>Agápē – Amor Soberano</vt:lpstr>
      <vt:lpstr>Amor que Transforma</vt:lpstr>
      <vt:lpstr>Amor e Santidade</vt:lpstr>
      <vt:lpstr>Iniciativa do Pai</vt:lpstr>
      <vt:lpstr>Eleição em Cristo</vt:lpstr>
      <vt:lpstr>Propiciação</vt:lpstr>
      <vt:lpstr>Envio e Trindade</vt:lpstr>
      <vt:lpstr>Plenitude dos Tempos</vt:lpstr>
      <vt:lpstr>Deus Senhor da História</vt:lpstr>
      <vt:lpstr>Nascido de Mulher</vt:lpstr>
      <vt:lpstr>União Hipostática</vt:lpstr>
      <vt:lpstr>Nascido Sob a Lei</vt:lpstr>
      <vt:lpstr>Adoção – Alvo da Redenção</vt:lpstr>
      <vt:lpstr>Adoção Bíblica</vt:lpstr>
      <vt:lpstr>O Espírito e a Filiação</vt:lpstr>
      <vt:lpstr>Testemunho do Espírito</vt:lpstr>
      <vt:lpstr>Trindade na Salvação</vt:lpstr>
      <vt:lpstr>Obra Cristocêntrica</vt:lpstr>
      <vt:lpstr>Conclusão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401</cp:revision>
  <dcterms:created xsi:type="dcterms:W3CDTF">2013-01-27T09:14:16Z</dcterms:created>
  <dcterms:modified xsi:type="dcterms:W3CDTF">2026-01-13T21:20:21Z</dcterms:modified>
  <cp:category/>
</cp:coreProperties>
</file>