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A601"/>
    <a:srgbClr val="85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024A7-FD54-442E-A661-C4376145EF1B}" v="51" dt="2026-01-09T00:38:08.769"/>
    <p1510:client id="{4F081C35-38F2-476C-A164-31C435F13808}" v="16" dt="2026-01-09T13:07:44.222"/>
    <p1510:client id="{539C326F-9CBE-47D8-B31E-6DF8F375440F}" v="83" dt="2026-01-09T13:18:58.546"/>
    <p1510:client id="{61AAD4D5-9D02-4988-859F-67C573EB1F11}" v="5" dt="2026-01-09T00:16:10.516"/>
    <p1510:client id="{6FA0EA1F-AED7-45F9-987C-A4D72D046DAA}" v="5" dt="2026-01-09T13:20:48.155"/>
    <p1510:client id="{B7AA44A7-87DF-4C9F-9C50-48B7796AE4A1}" v="440" dt="2026-01-08T19:02:30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B88AB-D782-49DE-90FB-9A86A672113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07D1A3F-3D6E-4C1D-98C7-DACF53C97C67}">
      <dgm:prSet/>
      <dgm:spPr/>
      <dgm:t>
        <a:bodyPr/>
        <a:lstStyle/>
        <a:p>
          <a:r>
            <a:rPr lang="pt-BR"/>
            <a:t>Compreender quem é Deus Pai à luz da revelação progressiva das Escrituras;</a:t>
          </a:r>
          <a:endParaRPr lang="en-US"/>
        </a:p>
      </dgm:t>
    </dgm:pt>
    <dgm:pt modelId="{81149E5D-5574-4027-B594-5AE5960BE5FC}" type="parTrans" cxnId="{DAB5CC04-9A64-4B56-9422-2416824AF5FF}">
      <dgm:prSet/>
      <dgm:spPr/>
      <dgm:t>
        <a:bodyPr/>
        <a:lstStyle/>
        <a:p>
          <a:endParaRPr lang="en-US"/>
        </a:p>
      </dgm:t>
    </dgm:pt>
    <dgm:pt modelId="{57BA4DB2-5B7A-4018-BE36-064B6B3F3034}" type="sibTrans" cxnId="{DAB5CC04-9A64-4B56-9422-2416824AF5FF}">
      <dgm:prSet/>
      <dgm:spPr/>
      <dgm:t>
        <a:bodyPr/>
        <a:lstStyle/>
        <a:p>
          <a:endParaRPr lang="en-US"/>
        </a:p>
      </dgm:t>
    </dgm:pt>
    <dgm:pt modelId="{6D606574-ED7B-4951-83C0-13DAA3355D07}">
      <dgm:prSet/>
      <dgm:spPr/>
      <dgm:t>
        <a:bodyPr/>
        <a:lstStyle/>
        <a:p>
          <a:r>
            <a:rPr lang="pt-BR"/>
            <a:t>Defender a doutrina bíblica da Trindade contra heresias antigas e contemporâneas;</a:t>
          </a:r>
          <a:endParaRPr lang="en-US"/>
        </a:p>
      </dgm:t>
    </dgm:pt>
    <dgm:pt modelId="{A6E373FE-2378-4A59-A4C0-8EF342D15FFA}" type="parTrans" cxnId="{E7895C32-E0E8-428D-B02D-D213686BC19C}">
      <dgm:prSet/>
      <dgm:spPr/>
      <dgm:t>
        <a:bodyPr/>
        <a:lstStyle/>
        <a:p>
          <a:endParaRPr lang="en-US"/>
        </a:p>
      </dgm:t>
    </dgm:pt>
    <dgm:pt modelId="{C49D4E63-9561-418C-844B-C204ADAA7C88}" type="sibTrans" cxnId="{E7895C32-E0E8-428D-B02D-D213686BC19C}">
      <dgm:prSet/>
      <dgm:spPr/>
      <dgm:t>
        <a:bodyPr/>
        <a:lstStyle/>
        <a:p>
          <a:endParaRPr lang="en-US"/>
        </a:p>
      </dgm:t>
    </dgm:pt>
    <dgm:pt modelId="{FFFECF62-9AE1-4B7C-A63A-4E737BB3A443}">
      <dgm:prSet/>
      <dgm:spPr/>
      <dgm:t>
        <a:bodyPr/>
        <a:lstStyle/>
        <a:p>
          <a:r>
            <a:rPr lang="pt-BR"/>
            <a:t>Reconhecer o Pai como a fonte relacional eterna dentro da Trindade;</a:t>
          </a:r>
          <a:endParaRPr lang="en-US"/>
        </a:p>
      </dgm:t>
    </dgm:pt>
    <dgm:pt modelId="{0E7CD9E1-5785-482E-94C7-0EA2D12E9D52}" type="parTrans" cxnId="{59F1E415-132A-44C9-9D2E-40A900B62611}">
      <dgm:prSet/>
      <dgm:spPr/>
      <dgm:t>
        <a:bodyPr/>
        <a:lstStyle/>
        <a:p>
          <a:endParaRPr lang="en-US"/>
        </a:p>
      </dgm:t>
    </dgm:pt>
    <dgm:pt modelId="{4C73FADE-55D5-441D-9770-67504D17F0B5}" type="sibTrans" cxnId="{59F1E415-132A-44C9-9D2E-40A900B62611}">
      <dgm:prSet/>
      <dgm:spPr/>
      <dgm:t>
        <a:bodyPr/>
        <a:lstStyle/>
        <a:p>
          <a:endParaRPr lang="en-US"/>
        </a:p>
      </dgm:t>
    </dgm:pt>
    <dgm:pt modelId="{57C9BEB7-8150-4956-814F-ED4C48B2902F}">
      <dgm:prSet/>
      <dgm:spPr/>
      <dgm:t>
        <a:bodyPr/>
        <a:lstStyle/>
        <a:p>
          <a:r>
            <a:rPr lang="pt-BR"/>
            <a:t>Entender que o Pai se dá a conhecer plenamente por meio do Filho;</a:t>
          </a:r>
          <a:endParaRPr lang="en-US"/>
        </a:p>
      </dgm:t>
    </dgm:pt>
    <dgm:pt modelId="{0138B43D-A47F-4542-BB42-8C7F810FC80A}" type="parTrans" cxnId="{A7CF54E2-5297-47A3-8501-8DDACD6702F9}">
      <dgm:prSet/>
      <dgm:spPr/>
      <dgm:t>
        <a:bodyPr/>
        <a:lstStyle/>
        <a:p>
          <a:endParaRPr lang="en-US"/>
        </a:p>
      </dgm:t>
    </dgm:pt>
    <dgm:pt modelId="{E48F8579-C7DE-49DF-B414-575F9B94FBB1}" type="sibTrans" cxnId="{A7CF54E2-5297-47A3-8501-8DDACD6702F9}">
      <dgm:prSet/>
      <dgm:spPr/>
      <dgm:t>
        <a:bodyPr/>
        <a:lstStyle/>
        <a:p>
          <a:endParaRPr lang="en-US"/>
        </a:p>
      </dgm:t>
    </dgm:pt>
    <dgm:pt modelId="{2F2781D0-19C6-4C65-9DA9-CFDE93F5CC9F}">
      <dgm:prSet/>
      <dgm:spPr/>
      <dgm:t>
        <a:bodyPr/>
        <a:lstStyle/>
        <a:p>
          <a:r>
            <a:rPr lang="pt-BR"/>
            <a:t>Identificar os atributos e nomes divinos que revelam o caráter do Pai.</a:t>
          </a:r>
          <a:endParaRPr lang="en-US"/>
        </a:p>
      </dgm:t>
    </dgm:pt>
    <dgm:pt modelId="{B34D55FC-7730-4E95-ACDA-DFFB8B80D8A9}" type="parTrans" cxnId="{1E9CFF21-3F58-4CD0-A2A4-3F45CA0FBBE5}">
      <dgm:prSet/>
      <dgm:spPr/>
      <dgm:t>
        <a:bodyPr/>
        <a:lstStyle/>
        <a:p>
          <a:endParaRPr lang="en-US"/>
        </a:p>
      </dgm:t>
    </dgm:pt>
    <dgm:pt modelId="{BC4FFE41-B248-42CA-A2A3-2E275F6AD780}" type="sibTrans" cxnId="{1E9CFF21-3F58-4CD0-A2A4-3F45CA0FBBE5}">
      <dgm:prSet/>
      <dgm:spPr/>
      <dgm:t>
        <a:bodyPr/>
        <a:lstStyle/>
        <a:p>
          <a:endParaRPr lang="en-US"/>
        </a:p>
      </dgm:t>
    </dgm:pt>
    <dgm:pt modelId="{98AA7B76-F799-4AD9-9318-B7FAC6AF9411}" type="pres">
      <dgm:prSet presAssocID="{769B88AB-D782-49DE-90FB-9A86A672113F}" presName="Name0" presStyleCnt="0">
        <dgm:presLayoutVars>
          <dgm:dir/>
          <dgm:resizeHandles val="exact"/>
        </dgm:presLayoutVars>
      </dgm:prSet>
      <dgm:spPr/>
    </dgm:pt>
    <dgm:pt modelId="{09F34A11-16AC-4E99-80A1-09F444099417}" type="pres">
      <dgm:prSet presAssocID="{C07D1A3F-3D6E-4C1D-98C7-DACF53C97C67}" presName="node" presStyleLbl="node1" presStyleIdx="0" presStyleCnt="5">
        <dgm:presLayoutVars>
          <dgm:bulletEnabled val="1"/>
        </dgm:presLayoutVars>
      </dgm:prSet>
      <dgm:spPr/>
    </dgm:pt>
    <dgm:pt modelId="{BA4A01D8-2644-4129-869A-9821CF491475}" type="pres">
      <dgm:prSet presAssocID="{57BA4DB2-5B7A-4018-BE36-064B6B3F3034}" presName="sibTrans" presStyleLbl="sibTrans1D1" presStyleIdx="0" presStyleCnt="4"/>
      <dgm:spPr/>
    </dgm:pt>
    <dgm:pt modelId="{68C21E33-9246-43A4-A531-DD5BEAAB61F9}" type="pres">
      <dgm:prSet presAssocID="{57BA4DB2-5B7A-4018-BE36-064B6B3F3034}" presName="connectorText" presStyleLbl="sibTrans1D1" presStyleIdx="0" presStyleCnt="4"/>
      <dgm:spPr/>
    </dgm:pt>
    <dgm:pt modelId="{8D064634-13E3-4F5C-ADC9-A2E24C0EF24C}" type="pres">
      <dgm:prSet presAssocID="{6D606574-ED7B-4951-83C0-13DAA3355D07}" presName="node" presStyleLbl="node1" presStyleIdx="1" presStyleCnt="5">
        <dgm:presLayoutVars>
          <dgm:bulletEnabled val="1"/>
        </dgm:presLayoutVars>
      </dgm:prSet>
      <dgm:spPr/>
    </dgm:pt>
    <dgm:pt modelId="{5213FA00-12D7-41F5-BAB1-88D05BCBA271}" type="pres">
      <dgm:prSet presAssocID="{C49D4E63-9561-418C-844B-C204ADAA7C88}" presName="sibTrans" presStyleLbl="sibTrans1D1" presStyleIdx="1" presStyleCnt="4"/>
      <dgm:spPr/>
    </dgm:pt>
    <dgm:pt modelId="{5FF1FB4C-8AB0-4B07-9B46-C9615E8A777D}" type="pres">
      <dgm:prSet presAssocID="{C49D4E63-9561-418C-844B-C204ADAA7C88}" presName="connectorText" presStyleLbl="sibTrans1D1" presStyleIdx="1" presStyleCnt="4"/>
      <dgm:spPr/>
    </dgm:pt>
    <dgm:pt modelId="{8C972054-6591-445A-A126-E09F53CBB866}" type="pres">
      <dgm:prSet presAssocID="{FFFECF62-9AE1-4B7C-A63A-4E737BB3A443}" presName="node" presStyleLbl="node1" presStyleIdx="2" presStyleCnt="5">
        <dgm:presLayoutVars>
          <dgm:bulletEnabled val="1"/>
        </dgm:presLayoutVars>
      </dgm:prSet>
      <dgm:spPr/>
    </dgm:pt>
    <dgm:pt modelId="{0437896E-5AED-4CDA-99B2-6C21BE839197}" type="pres">
      <dgm:prSet presAssocID="{4C73FADE-55D5-441D-9770-67504D17F0B5}" presName="sibTrans" presStyleLbl="sibTrans1D1" presStyleIdx="2" presStyleCnt="4"/>
      <dgm:spPr/>
    </dgm:pt>
    <dgm:pt modelId="{9A2BD1A4-9D13-4893-85AD-E1853A72403B}" type="pres">
      <dgm:prSet presAssocID="{4C73FADE-55D5-441D-9770-67504D17F0B5}" presName="connectorText" presStyleLbl="sibTrans1D1" presStyleIdx="2" presStyleCnt="4"/>
      <dgm:spPr/>
    </dgm:pt>
    <dgm:pt modelId="{A5EA1308-F49E-45C0-89B8-264E088E5DEB}" type="pres">
      <dgm:prSet presAssocID="{57C9BEB7-8150-4956-814F-ED4C48B2902F}" presName="node" presStyleLbl="node1" presStyleIdx="3" presStyleCnt="5">
        <dgm:presLayoutVars>
          <dgm:bulletEnabled val="1"/>
        </dgm:presLayoutVars>
      </dgm:prSet>
      <dgm:spPr/>
    </dgm:pt>
    <dgm:pt modelId="{765E94DE-2459-482D-B410-8A7D72D92408}" type="pres">
      <dgm:prSet presAssocID="{E48F8579-C7DE-49DF-B414-575F9B94FBB1}" presName="sibTrans" presStyleLbl="sibTrans1D1" presStyleIdx="3" presStyleCnt="4"/>
      <dgm:spPr/>
    </dgm:pt>
    <dgm:pt modelId="{6055461D-CF0E-4677-A2A1-F839FAC0F589}" type="pres">
      <dgm:prSet presAssocID="{E48F8579-C7DE-49DF-B414-575F9B94FBB1}" presName="connectorText" presStyleLbl="sibTrans1D1" presStyleIdx="3" presStyleCnt="4"/>
      <dgm:spPr/>
    </dgm:pt>
    <dgm:pt modelId="{F0535779-1986-4C13-A569-F2DF098F6D48}" type="pres">
      <dgm:prSet presAssocID="{2F2781D0-19C6-4C65-9DA9-CFDE93F5CC9F}" presName="node" presStyleLbl="node1" presStyleIdx="4" presStyleCnt="5">
        <dgm:presLayoutVars>
          <dgm:bulletEnabled val="1"/>
        </dgm:presLayoutVars>
      </dgm:prSet>
      <dgm:spPr/>
    </dgm:pt>
  </dgm:ptLst>
  <dgm:cxnLst>
    <dgm:cxn modelId="{DAB5CC04-9A64-4B56-9422-2416824AF5FF}" srcId="{769B88AB-D782-49DE-90FB-9A86A672113F}" destId="{C07D1A3F-3D6E-4C1D-98C7-DACF53C97C67}" srcOrd="0" destOrd="0" parTransId="{81149E5D-5574-4027-B594-5AE5960BE5FC}" sibTransId="{57BA4DB2-5B7A-4018-BE36-064B6B3F3034}"/>
    <dgm:cxn modelId="{59F1E415-132A-44C9-9D2E-40A900B62611}" srcId="{769B88AB-D782-49DE-90FB-9A86A672113F}" destId="{FFFECF62-9AE1-4B7C-A63A-4E737BB3A443}" srcOrd="2" destOrd="0" parTransId="{0E7CD9E1-5785-482E-94C7-0EA2D12E9D52}" sibTransId="{4C73FADE-55D5-441D-9770-67504D17F0B5}"/>
    <dgm:cxn modelId="{1E9CFF21-3F58-4CD0-A2A4-3F45CA0FBBE5}" srcId="{769B88AB-D782-49DE-90FB-9A86A672113F}" destId="{2F2781D0-19C6-4C65-9DA9-CFDE93F5CC9F}" srcOrd="4" destOrd="0" parTransId="{B34D55FC-7730-4E95-ACDA-DFFB8B80D8A9}" sibTransId="{BC4FFE41-B248-42CA-A2A3-2E275F6AD780}"/>
    <dgm:cxn modelId="{8FB8BD26-C44C-43A8-B098-7DBBB1469E39}" type="presOf" srcId="{57BA4DB2-5B7A-4018-BE36-064B6B3F3034}" destId="{68C21E33-9246-43A4-A531-DD5BEAAB61F9}" srcOrd="1" destOrd="0" presId="urn:microsoft.com/office/officeart/2016/7/layout/RepeatingBendingProcessNew"/>
    <dgm:cxn modelId="{EAB42531-1536-4E37-895B-209BB2E491A6}" type="presOf" srcId="{4C73FADE-55D5-441D-9770-67504D17F0B5}" destId="{9A2BD1A4-9D13-4893-85AD-E1853A72403B}" srcOrd="1" destOrd="0" presId="urn:microsoft.com/office/officeart/2016/7/layout/RepeatingBendingProcessNew"/>
    <dgm:cxn modelId="{E7895C32-E0E8-428D-B02D-D213686BC19C}" srcId="{769B88AB-D782-49DE-90FB-9A86A672113F}" destId="{6D606574-ED7B-4951-83C0-13DAA3355D07}" srcOrd="1" destOrd="0" parTransId="{A6E373FE-2378-4A59-A4C0-8EF342D15FFA}" sibTransId="{C49D4E63-9561-418C-844B-C204ADAA7C88}"/>
    <dgm:cxn modelId="{0C546736-B674-4E6F-BDDC-7A5ECE20EF78}" type="presOf" srcId="{769B88AB-D782-49DE-90FB-9A86A672113F}" destId="{98AA7B76-F799-4AD9-9318-B7FAC6AF9411}" srcOrd="0" destOrd="0" presId="urn:microsoft.com/office/officeart/2016/7/layout/RepeatingBendingProcessNew"/>
    <dgm:cxn modelId="{A858D74B-775F-4D4C-89A7-4709DD33F903}" type="presOf" srcId="{E48F8579-C7DE-49DF-B414-575F9B94FBB1}" destId="{765E94DE-2459-482D-B410-8A7D72D92408}" srcOrd="0" destOrd="0" presId="urn:microsoft.com/office/officeart/2016/7/layout/RepeatingBendingProcessNew"/>
    <dgm:cxn modelId="{244CC854-0BF0-4A63-A706-11F1BAF1ACF0}" type="presOf" srcId="{FFFECF62-9AE1-4B7C-A63A-4E737BB3A443}" destId="{8C972054-6591-445A-A126-E09F53CBB866}" srcOrd="0" destOrd="0" presId="urn:microsoft.com/office/officeart/2016/7/layout/RepeatingBendingProcessNew"/>
    <dgm:cxn modelId="{15235779-144A-4F18-BCA3-4A2E193042A3}" type="presOf" srcId="{57C9BEB7-8150-4956-814F-ED4C48B2902F}" destId="{A5EA1308-F49E-45C0-89B8-264E088E5DEB}" srcOrd="0" destOrd="0" presId="urn:microsoft.com/office/officeart/2016/7/layout/RepeatingBendingProcessNew"/>
    <dgm:cxn modelId="{30905985-6746-475C-8D9C-42D13CF647A4}" type="presOf" srcId="{6D606574-ED7B-4951-83C0-13DAA3355D07}" destId="{8D064634-13E3-4F5C-ADC9-A2E24C0EF24C}" srcOrd="0" destOrd="0" presId="urn:microsoft.com/office/officeart/2016/7/layout/RepeatingBendingProcessNew"/>
    <dgm:cxn modelId="{1FE8CE90-F296-4C9D-B05B-261B6ABF1959}" type="presOf" srcId="{4C73FADE-55D5-441D-9770-67504D17F0B5}" destId="{0437896E-5AED-4CDA-99B2-6C21BE839197}" srcOrd="0" destOrd="0" presId="urn:microsoft.com/office/officeart/2016/7/layout/RepeatingBendingProcessNew"/>
    <dgm:cxn modelId="{BCB131B6-0990-4D35-9BD6-895006DEEDF4}" type="presOf" srcId="{E48F8579-C7DE-49DF-B414-575F9B94FBB1}" destId="{6055461D-CF0E-4677-A2A1-F839FAC0F589}" srcOrd="1" destOrd="0" presId="urn:microsoft.com/office/officeart/2016/7/layout/RepeatingBendingProcessNew"/>
    <dgm:cxn modelId="{2A4C5BBD-4511-4110-A86B-A0073E7EDD17}" type="presOf" srcId="{C49D4E63-9561-418C-844B-C204ADAA7C88}" destId="{5FF1FB4C-8AB0-4B07-9B46-C9615E8A777D}" srcOrd="1" destOrd="0" presId="urn:microsoft.com/office/officeart/2016/7/layout/RepeatingBendingProcessNew"/>
    <dgm:cxn modelId="{9D02E4CF-0A87-49F5-880F-09BA773B4434}" type="presOf" srcId="{57BA4DB2-5B7A-4018-BE36-064B6B3F3034}" destId="{BA4A01D8-2644-4129-869A-9821CF491475}" srcOrd="0" destOrd="0" presId="urn:microsoft.com/office/officeart/2016/7/layout/RepeatingBendingProcessNew"/>
    <dgm:cxn modelId="{A7CF54E2-5297-47A3-8501-8DDACD6702F9}" srcId="{769B88AB-D782-49DE-90FB-9A86A672113F}" destId="{57C9BEB7-8150-4956-814F-ED4C48B2902F}" srcOrd="3" destOrd="0" parTransId="{0138B43D-A47F-4542-BB42-8C7F810FC80A}" sibTransId="{E48F8579-C7DE-49DF-B414-575F9B94FBB1}"/>
    <dgm:cxn modelId="{178844EF-0569-46EC-854D-9B91DCFD3310}" type="presOf" srcId="{C49D4E63-9561-418C-844B-C204ADAA7C88}" destId="{5213FA00-12D7-41F5-BAB1-88D05BCBA271}" srcOrd="0" destOrd="0" presId="urn:microsoft.com/office/officeart/2016/7/layout/RepeatingBendingProcessNew"/>
    <dgm:cxn modelId="{06CC43F2-805B-46BC-AE4B-54DD372E8DC0}" type="presOf" srcId="{2F2781D0-19C6-4C65-9DA9-CFDE93F5CC9F}" destId="{F0535779-1986-4C13-A569-F2DF098F6D48}" srcOrd="0" destOrd="0" presId="urn:microsoft.com/office/officeart/2016/7/layout/RepeatingBendingProcessNew"/>
    <dgm:cxn modelId="{2AB00EF5-E005-4E64-9ACD-848564233409}" type="presOf" srcId="{C07D1A3F-3D6E-4C1D-98C7-DACF53C97C67}" destId="{09F34A11-16AC-4E99-80A1-09F444099417}" srcOrd="0" destOrd="0" presId="urn:microsoft.com/office/officeart/2016/7/layout/RepeatingBendingProcessNew"/>
    <dgm:cxn modelId="{43610710-611A-446E-96AE-9D59C3EDFBA6}" type="presParOf" srcId="{98AA7B76-F799-4AD9-9318-B7FAC6AF9411}" destId="{09F34A11-16AC-4E99-80A1-09F444099417}" srcOrd="0" destOrd="0" presId="urn:microsoft.com/office/officeart/2016/7/layout/RepeatingBendingProcessNew"/>
    <dgm:cxn modelId="{87021A98-E6FD-41A7-995D-CF9944CA799D}" type="presParOf" srcId="{98AA7B76-F799-4AD9-9318-B7FAC6AF9411}" destId="{BA4A01D8-2644-4129-869A-9821CF491475}" srcOrd="1" destOrd="0" presId="urn:microsoft.com/office/officeart/2016/7/layout/RepeatingBendingProcessNew"/>
    <dgm:cxn modelId="{5453E5D5-81F9-4EE2-8696-E6C82A0D3714}" type="presParOf" srcId="{BA4A01D8-2644-4129-869A-9821CF491475}" destId="{68C21E33-9246-43A4-A531-DD5BEAAB61F9}" srcOrd="0" destOrd="0" presId="urn:microsoft.com/office/officeart/2016/7/layout/RepeatingBendingProcessNew"/>
    <dgm:cxn modelId="{1F7AA131-07DA-48F5-A241-331239405C4A}" type="presParOf" srcId="{98AA7B76-F799-4AD9-9318-B7FAC6AF9411}" destId="{8D064634-13E3-4F5C-ADC9-A2E24C0EF24C}" srcOrd="2" destOrd="0" presId="urn:microsoft.com/office/officeart/2016/7/layout/RepeatingBendingProcessNew"/>
    <dgm:cxn modelId="{72E99C28-B5DF-4095-B455-1A556AF6BA08}" type="presParOf" srcId="{98AA7B76-F799-4AD9-9318-B7FAC6AF9411}" destId="{5213FA00-12D7-41F5-BAB1-88D05BCBA271}" srcOrd="3" destOrd="0" presId="urn:microsoft.com/office/officeart/2016/7/layout/RepeatingBendingProcessNew"/>
    <dgm:cxn modelId="{56A625C0-D3F9-44DD-AC69-3C4DB59D09E9}" type="presParOf" srcId="{5213FA00-12D7-41F5-BAB1-88D05BCBA271}" destId="{5FF1FB4C-8AB0-4B07-9B46-C9615E8A777D}" srcOrd="0" destOrd="0" presId="urn:microsoft.com/office/officeart/2016/7/layout/RepeatingBendingProcessNew"/>
    <dgm:cxn modelId="{CA210C63-36B8-452E-86D1-3F009BACD3C6}" type="presParOf" srcId="{98AA7B76-F799-4AD9-9318-B7FAC6AF9411}" destId="{8C972054-6591-445A-A126-E09F53CBB866}" srcOrd="4" destOrd="0" presId="urn:microsoft.com/office/officeart/2016/7/layout/RepeatingBendingProcessNew"/>
    <dgm:cxn modelId="{7CF1D589-ECBD-415F-B70D-AAD11C586257}" type="presParOf" srcId="{98AA7B76-F799-4AD9-9318-B7FAC6AF9411}" destId="{0437896E-5AED-4CDA-99B2-6C21BE839197}" srcOrd="5" destOrd="0" presId="urn:microsoft.com/office/officeart/2016/7/layout/RepeatingBendingProcessNew"/>
    <dgm:cxn modelId="{40CCA660-E004-4CAF-BD24-869D1E32835F}" type="presParOf" srcId="{0437896E-5AED-4CDA-99B2-6C21BE839197}" destId="{9A2BD1A4-9D13-4893-85AD-E1853A72403B}" srcOrd="0" destOrd="0" presId="urn:microsoft.com/office/officeart/2016/7/layout/RepeatingBendingProcessNew"/>
    <dgm:cxn modelId="{B88732EC-6407-4F8D-A21B-2C286EC50244}" type="presParOf" srcId="{98AA7B76-F799-4AD9-9318-B7FAC6AF9411}" destId="{A5EA1308-F49E-45C0-89B8-264E088E5DEB}" srcOrd="6" destOrd="0" presId="urn:microsoft.com/office/officeart/2016/7/layout/RepeatingBendingProcessNew"/>
    <dgm:cxn modelId="{FB97718A-548E-4452-8FF0-8F7EDBD6ACBB}" type="presParOf" srcId="{98AA7B76-F799-4AD9-9318-B7FAC6AF9411}" destId="{765E94DE-2459-482D-B410-8A7D72D92408}" srcOrd="7" destOrd="0" presId="urn:microsoft.com/office/officeart/2016/7/layout/RepeatingBendingProcessNew"/>
    <dgm:cxn modelId="{A0E27838-CB1F-4CE6-9F61-267DCD6BC191}" type="presParOf" srcId="{765E94DE-2459-482D-B410-8A7D72D92408}" destId="{6055461D-CF0E-4677-A2A1-F839FAC0F589}" srcOrd="0" destOrd="0" presId="urn:microsoft.com/office/officeart/2016/7/layout/RepeatingBendingProcessNew"/>
    <dgm:cxn modelId="{CC6228FB-F040-4025-BA8D-E746FB04BE1C}" type="presParOf" srcId="{98AA7B76-F799-4AD9-9318-B7FAC6AF9411}" destId="{F0535779-1986-4C13-A569-F2DF098F6D48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E26C65-D81A-4A01-957C-3E8DB699913C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25E938F-F3F0-4101-8085-AEB5B3917881}">
      <dgm:prSet custT="1"/>
      <dgm:spPr/>
      <dgm:t>
        <a:bodyPr/>
        <a:lstStyle/>
        <a:p>
          <a:r>
            <a:rPr lang="pt-BR" sz="2400"/>
            <a:t>No diálogo com Filipe (</a:t>
          </a:r>
          <a:r>
            <a:rPr lang="pt-BR" sz="2400" err="1"/>
            <a:t>Jo</a:t>
          </a:r>
          <a:r>
            <a:rPr lang="pt-BR" sz="2400"/>
            <a:t> 14.8–11), Jesus </a:t>
          </a:r>
          <a:r>
            <a:rPr lang="pt-BR" sz="2400" err="1"/>
            <a:t>afirma</a:t>
          </a:r>
          <a:r>
            <a:rPr lang="pt-BR" sz="2400"/>
            <a:t> Sua unidade com o Pai. Ele não é apenas um representante, mas a revelação perfeita. Seu caráter, Suas obras e Sua palavra manifestam plenamente quem é o Pai.</a:t>
          </a:r>
          <a:endParaRPr lang="en-US" sz="2400"/>
        </a:p>
      </dgm:t>
    </dgm:pt>
    <dgm:pt modelId="{2A2A79E0-CA12-48AB-AEBC-79410C418549}" type="parTrans" cxnId="{759A130E-73DC-4CF2-A667-17BE3DDC6D33}">
      <dgm:prSet/>
      <dgm:spPr/>
      <dgm:t>
        <a:bodyPr/>
        <a:lstStyle/>
        <a:p>
          <a:endParaRPr lang="en-US"/>
        </a:p>
      </dgm:t>
    </dgm:pt>
    <dgm:pt modelId="{D75E7CDE-A4E2-4A14-AD3A-1AF04DFA2569}" type="sibTrans" cxnId="{759A130E-73DC-4CF2-A667-17BE3DDC6D33}">
      <dgm:prSet/>
      <dgm:spPr/>
      <dgm:t>
        <a:bodyPr/>
        <a:lstStyle/>
        <a:p>
          <a:endParaRPr lang="en-US"/>
        </a:p>
      </dgm:t>
    </dgm:pt>
    <dgm:pt modelId="{8E62E862-30FD-48DF-891E-A7DE8C55F7F0}">
      <dgm:prSet/>
      <dgm:spPr/>
      <dgm:t>
        <a:bodyPr/>
        <a:lstStyle/>
        <a:p>
          <a:r>
            <a:rPr lang="pt-BR"/>
            <a:t>João 10.30: unidade de essência, não confusão de pessoas.</a:t>
          </a:r>
          <a:endParaRPr lang="en-US"/>
        </a:p>
      </dgm:t>
    </dgm:pt>
    <dgm:pt modelId="{1E8E9F49-AFBA-4F03-8B73-AE30EED9A2F6}" type="parTrans" cxnId="{EC1359B7-9635-4AF4-824F-0E81E95ECE62}">
      <dgm:prSet/>
      <dgm:spPr/>
      <dgm:t>
        <a:bodyPr/>
        <a:lstStyle/>
        <a:p>
          <a:endParaRPr lang="en-US"/>
        </a:p>
      </dgm:t>
    </dgm:pt>
    <dgm:pt modelId="{14B7F59B-A388-4FD2-8452-430011336145}" type="sibTrans" cxnId="{EC1359B7-9635-4AF4-824F-0E81E95ECE62}">
      <dgm:prSet/>
      <dgm:spPr/>
      <dgm:t>
        <a:bodyPr/>
        <a:lstStyle/>
        <a:p>
          <a:endParaRPr lang="en-US"/>
        </a:p>
      </dgm:t>
    </dgm:pt>
    <dgm:pt modelId="{9A14A3CF-CC76-4BD3-B163-B859E61E05A3}" type="pres">
      <dgm:prSet presAssocID="{F6E26C65-D81A-4A01-957C-3E8DB699913C}" presName="cycle" presStyleCnt="0">
        <dgm:presLayoutVars>
          <dgm:dir/>
          <dgm:resizeHandles val="exact"/>
        </dgm:presLayoutVars>
      </dgm:prSet>
      <dgm:spPr/>
    </dgm:pt>
    <dgm:pt modelId="{ED2A75DD-B8FB-4BAA-BEE6-96C9B6D92569}" type="pres">
      <dgm:prSet presAssocID="{F25E938F-F3F0-4101-8085-AEB5B3917881}" presName="node" presStyleLbl="node1" presStyleIdx="0" presStyleCnt="2">
        <dgm:presLayoutVars>
          <dgm:bulletEnabled val="1"/>
        </dgm:presLayoutVars>
      </dgm:prSet>
      <dgm:spPr/>
    </dgm:pt>
    <dgm:pt modelId="{9C43402F-6DE6-4DE3-8BE2-48F79392236F}" type="pres">
      <dgm:prSet presAssocID="{D75E7CDE-A4E2-4A14-AD3A-1AF04DFA2569}" presName="sibTrans" presStyleLbl="sibTrans2D1" presStyleIdx="0" presStyleCnt="2"/>
      <dgm:spPr/>
    </dgm:pt>
    <dgm:pt modelId="{B3BA92D7-842A-44BC-9C5B-9281E072AFD5}" type="pres">
      <dgm:prSet presAssocID="{D75E7CDE-A4E2-4A14-AD3A-1AF04DFA2569}" presName="connectorText" presStyleLbl="sibTrans2D1" presStyleIdx="0" presStyleCnt="2"/>
      <dgm:spPr/>
    </dgm:pt>
    <dgm:pt modelId="{23DA5A95-72E8-4F79-BB82-1011A7BB984B}" type="pres">
      <dgm:prSet presAssocID="{8E62E862-30FD-48DF-891E-A7DE8C55F7F0}" presName="node" presStyleLbl="node1" presStyleIdx="1" presStyleCnt="2">
        <dgm:presLayoutVars>
          <dgm:bulletEnabled val="1"/>
        </dgm:presLayoutVars>
      </dgm:prSet>
      <dgm:spPr/>
    </dgm:pt>
    <dgm:pt modelId="{1E958750-2BC8-484E-9D38-16B1423554E0}" type="pres">
      <dgm:prSet presAssocID="{14B7F59B-A388-4FD2-8452-430011336145}" presName="sibTrans" presStyleLbl="sibTrans2D1" presStyleIdx="1" presStyleCnt="2"/>
      <dgm:spPr/>
    </dgm:pt>
    <dgm:pt modelId="{DE3E2F96-5591-4760-9DD1-2ACE5BAEA4E5}" type="pres">
      <dgm:prSet presAssocID="{14B7F59B-A388-4FD2-8452-430011336145}" presName="connectorText" presStyleLbl="sibTrans2D1" presStyleIdx="1" presStyleCnt="2"/>
      <dgm:spPr/>
    </dgm:pt>
  </dgm:ptLst>
  <dgm:cxnLst>
    <dgm:cxn modelId="{20EA9001-9B4C-44B0-B268-67B9F98DDFF3}" type="presOf" srcId="{D75E7CDE-A4E2-4A14-AD3A-1AF04DFA2569}" destId="{9C43402F-6DE6-4DE3-8BE2-48F79392236F}" srcOrd="0" destOrd="0" presId="urn:microsoft.com/office/officeart/2005/8/layout/cycle2"/>
    <dgm:cxn modelId="{759A130E-73DC-4CF2-A667-17BE3DDC6D33}" srcId="{F6E26C65-D81A-4A01-957C-3E8DB699913C}" destId="{F25E938F-F3F0-4101-8085-AEB5B3917881}" srcOrd="0" destOrd="0" parTransId="{2A2A79E0-CA12-48AB-AEBC-79410C418549}" sibTransId="{D75E7CDE-A4E2-4A14-AD3A-1AF04DFA2569}"/>
    <dgm:cxn modelId="{DEDF6B23-0CAB-4542-9280-67C66F32FEC7}" type="presOf" srcId="{D75E7CDE-A4E2-4A14-AD3A-1AF04DFA2569}" destId="{B3BA92D7-842A-44BC-9C5B-9281E072AFD5}" srcOrd="1" destOrd="0" presId="urn:microsoft.com/office/officeart/2005/8/layout/cycle2"/>
    <dgm:cxn modelId="{9E5A3066-996F-40E6-96E9-3C3D8FDEDA15}" type="presOf" srcId="{F25E938F-F3F0-4101-8085-AEB5B3917881}" destId="{ED2A75DD-B8FB-4BAA-BEE6-96C9B6D92569}" srcOrd="0" destOrd="0" presId="urn:microsoft.com/office/officeart/2005/8/layout/cycle2"/>
    <dgm:cxn modelId="{81D3DD6A-F35A-449F-955E-5111C8EE500E}" type="presOf" srcId="{F6E26C65-D81A-4A01-957C-3E8DB699913C}" destId="{9A14A3CF-CC76-4BD3-B163-B859E61E05A3}" srcOrd="0" destOrd="0" presId="urn:microsoft.com/office/officeart/2005/8/layout/cycle2"/>
    <dgm:cxn modelId="{0FA3B34E-C786-4B78-B979-573EDF9AA062}" type="presOf" srcId="{14B7F59B-A388-4FD2-8452-430011336145}" destId="{DE3E2F96-5591-4760-9DD1-2ACE5BAEA4E5}" srcOrd="1" destOrd="0" presId="urn:microsoft.com/office/officeart/2005/8/layout/cycle2"/>
    <dgm:cxn modelId="{794C578F-6EF3-4E50-86AA-4749EF9E23F4}" type="presOf" srcId="{14B7F59B-A388-4FD2-8452-430011336145}" destId="{1E958750-2BC8-484E-9D38-16B1423554E0}" srcOrd="0" destOrd="0" presId="urn:microsoft.com/office/officeart/2005/8/layout/cycle2"/>
    <dgm:cxn modelId="{6FF3BBA3-03A5-451D-ACF1-4AF35BE9034B}" type="presOf" srcId="{8E62E862-30FD-48DF-891E-A7DE8C55F7F0}" destId="{23DA5A95-72E8-4F79-BB82-1011A7BB984B}" srcOrd="0" destOrd="0" presId="urn:microsoft.com/office/officeart/2005/8/layout/cycle2"/>
    <dgm:cxn modelId="{EC1359B7-9635-4AF4-824F-0E81E95ECE62}" srcId="{F6E26C65-D81A-4A01-957C-3E8DB699913C}" destId="{8E62E862-30FD-48DF-891E-A7DE8C55F7F0}" srcOrd="1" destOrd="0" parTransId="{1E8E9F49-AFBA-4F03-8B73-AE30EED9A2F6}" sibTransId="{14B7F59B-A388-4FD2-8452-430011336145}"/>
    <dgm:cxn modelId="{56DF39E5-B1C0-4137-9CDB-2EB8F0326B3D}" type="presParOf" srcId="{9A14A3CF-CC76-4BD3-B163-B859E61E05A3}" destId="{ED2A75DD-B8FB-4BAA-BEE6-96C9B6D92569}" srcOrd="0" destOrd="0" presId="urn:microsoft.com/office/officeart/2005/8/layout/cycle2"/>
    <dgm:cxn modelId="{3EE2B7CA-543D-4699-85B9-F0F9DBD65EDD}" type="presParOf" srcId="{9A14A3CF-CC76-4BD3-B163-B859E61E05A3}" destId="{9C43402F-6DE6-4DE3-8BE2-48F79392236F}" srcOrd="1" destOrd="0" presId="urn:microsoft.com/office/officeart/2005/8/layout/cycle2"/>
    <dgm:cxn modelId="{3761A758-180F-421A-A6DF-F5B07BFF65F5}" type="presParOf" srcId="{9C43402F-6DE6-4DE3-8BE2-48F79392236F}" destId="{B3BA92D7-842A-44BC-9C5B-9281E072AFD5}" srcOrd="0" destOrd="0" presId="urn:microsoft.com/office/officeart/2005/8/layout/cycle2"/>
    <dgm:cxn modelId="{85A35379-CD95-4C63-B4AC-A0BCAB080E2A}" type="presParOf" srcId="{9A14A3CF-CC76-4BD3-B163-B859E61E05A3}" destId="{23DA5A95-72E8-4F79-BB82-1011A7BB984B}" srcOrd="2" destOrd="0" presId="urn:microsoft.com/office/officeart/2005/8/layout/cycle2"/>
    <dgm:cxn modelId="{7BF43121-A30A-40DD-9C5A-2238C36498B6}" type="presParOf" srcId="{9A14A3CF-CC76-4BD3-B163-B859E61E05A3}" destId="{1E958750-2BC8-484E-9D38-16B1423554E0}" srcOrd="3" destOrd="0" presId="urn:microsoft.com/office/officeart/2005/8/layout/cycle2"/>
    <dgm:cxn modelId="{06725CA1-A631-4913-981A-F56938230463}" type="presParOf" srcId="{1E958750-2BC8-484E-9D38-16B1423554E0}" destId="{DE3E2F96-5591-4760-9DD1-2ACE5BAEA4E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89CE2A-0A2F-4936-BB96-DC069106A7C2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1EFA974-6631-4C1A-9778-2AFB2E8CF8D5}">
      <dgm:prSet/>
      <dgm:spPr/>
      <dgm:t>
        <a:bodyPr/>
        <a:lstStyle/>
        <a:p>
          <a:r>
            <a:rPr lang="pt-BR"/>
            <a:t>Esses atributos revelam a transcendência absoluta de Deus:</a:t>
          </a:r>
          <a:endParaRPr lang="en-US"/>
        </a:p>
      </dgm:t>
    </dgm:pt>
    <dgm:pt modelId="{0E8F0954-3203-43EC-B46D-0CE2D9AE1446}" type="parTrans" cxnId="{FE70A4D7-A8EC-439C-8876-2370259AE043}">
      <dgm:prSet/>
      <dgm:spPr/>
      <dgm:t>
        <a:bodyPr/>
        <a:lstStyle/>
        <a:p>
          <a:endParaRPr lang="en-US"/>
        </a:p>
      </dgm:t>
    </dgm:pt>
    <dgm:pt modelId="{EDE0F643-2A0E-487C-87B0-14518AD76AA6}" type="sibTrans" cxnId="{FE70A4D7-A8EC-439C-8876-2370259AE043}">
      <dgm:prSet/>
      <dgm:spPr/>
      <dgm:t>
        <a:bodyPr/>
        <a:lstStyle/>
        <a:p>
          <a:endParaRPr lang="en-US"/>
        </a:p>
      </dgm:t>
    </dgm:pt>
    <dgm:pt modelId="{39336336-E010-4398-8711-86B183B1C560}">
      <dgm:prSet/>
      <dgm:spPr/>
      <dgm:t>
        <a:bodyPr/>
        <a:lstStyle/>
        <a:p>
          <a:r>
            <a:rPr lang="pt-BR"/>
            <a:t>Autoexistência (Êx 3.14);</a:t>
          </a:r>
          <a:endParaRPr lang="en-US"/>
        </a:p>
      </dgm:t>
    </dgm:pt>
    <dgm:pt modelId="{93D90DDA-4546-4F4A-A9D5-6DE24C0FC639}" type="parTrans" cxnId="{024F8482-F1C4-4C91-BEEF-C9A1FFAC9548}">
      <dgm:prSet/>
      <dgm:spPr/>
      <dgm:t>
        <a:bodyPr/>
        <a:lstStyle/>
        <a:p>
          <a:endParaRPr lang="en-US"/>
        </a:p>
      </dgm:t>
    </dgm:pt>
    <dgm:pt modelId="{739FB297-28A4-47F3-8434-C93EC701FA59}" type="sibTrans" cxnId="{024F8482-F1C4-4C91-BEEF-C9A1FFAC9548}">
      <dgm:prSet/>
      <dgm:spPr/>
      <dgm:t>
        <a:bodyPr/>
        <a:lstStyle/>
        <a:p>
          <a:endParaRPr lang="en-US"/>
        </a:p>
      </dgm:t>
    </dgm:pt>
    <dgm:pt modelId="{16786231-C8AF-4388-ACA2-11C6925D4E6B}">
      <dgm:prSet/>
      <dgm:spPr/>
      <dgm:t>
        <a:bodyPr/>
        <a:lstStyle/>
        <a:p>
          <a:r>
            <a:rPr lang="pt-BR"/>
            <a:t>Eternidade (Sl 90.2);</a:t>
          </a:r>
          <a:endParaRPr lang="en-US"/>
        </a:p>
      </dgm:t>
    </dgm:pt>
    <dgm:pt modelId="{36C5E262-905B-49E0-906B-15D5572C1586}" type="parTrans" cxnId="{B5B81C0F-C7CD-4FA1-BD6D-3A29A09B88FD}">
      <dgm:prSet/>
      <dgm:spPr/>
      <dgm:t>
        <a:bodyPr/>
        <a:lstStyle/>
        <a:p>
          <a:endParaRPr lang="en-US"/>
        </a:p>
      </dgm:t>
    </dgm:pt>
    <dgm:pt modelId="{FFC98814-80CF-4B40-80B9-E44468337E73}" type="sibTrans" cxnId="{B5B81C0F-C7CD-4FA1-BD6D-3A29A09B88FD}">
      <dgm:prSet/>
      <dgm:spPr/>
      <dgm:t>
        <a:bodyPr/>
        <a:lstStyle/>
        <a:p>
          <a:endParaRPr lang="en-US"/>
        </a:p>
      </dgm:t>
    </dgm:pt>
    <dgm:pt modelId="{067312D6-DD57-46F8-86BB-894CE7BC461D}">
      <dgm:prSet/>
      <dgm:spPr/>
      <dgm:t>
        <a:bodyPr/>
        <a:lstStyle/>
        <a:p>
          <a:r>
            <a:rPr lang="pt-BR"/>
            <a:t>Imutabilidade (Ml 3.6);</a:t>
          </a:r>
          <a:endParaRPr lang="en-US"/>
        </a:p>
      </dgm:t>
    </dgm:pt>
    <dgm:pt modelId="{274606D6-1CA8-4ED0-B0EB-FF3723B2C193}" type="parTrans" cxnId="{D6C5204D-1677-4711-8DF7-6E82C4AA993D}">
      <dgm:prSet/>
      <dgm:spPr/>
      <dgm:t>
        <a:bodyPr/>
        <a:lstStyle/>
        <a:p>
          <a:endParaRPr lang="en-US"/>
        </a:p>
      </dgm:t>
    </dgm:pt>
    <dgm:pt modelId="{0EEC5A30-8E03-4B78-9CAE-4803DF9DC458}" type="sibTrans" cxnId="{D6C5204D-1677-4711-8DF7-6E82C4AA993D}">
      <dgm:prSet/>
      <dgm:spPr/>
      <dgm:t>
        <a:bodyPr/>
        <a:lstStyle/>
        <a:p>
          <a:endParaRPr lang="en-US"/>
        </a:p>
      </dgm:t>
    </dgm:pt>
    <dgm:pt modelId="{2CF58205-D65E-466E-860A-61D98F6A2AF9}">
      <dgm:prSet/>
      <dgm:spPr/>
      <dgm:t>
        <a:bodyPr/>
        <a:lstStyle/>
        <a:p>
          <a:r>
            <a:rPr lang="pt-BR"/>
            <a:t>Onipotência (Jr 32.17);</a:t>
          </a:r>
          <a:endParaRPr lang="en-US"/>
        </a:p>
      </dgm:t>
    </dgm:pt>
    <dgm:pt modelId="{74BD19A9-C839-4150-BC1E-E5D5AE2D09DF}" type="parTrans" cxnId="{23313075-1ED5-4163-8E27-936F9D64086E}">
      <dgm:prSet/>
      <dgm:spPr/>
      <dgm:t>
        <a:bodyPr/>
        <a:lstStyle/>
        <a:p>
          <a:endParaRPr lang="en-US"/>
        </a:p>
      </dgm:t>
    </dgm:pt>
    <dgm:pt modelId="{334EC48B-8C55-4DFE-BF78-3033BC21D809}" type="sibTrans" cxnId="{23313075-1ED5-4163-8E27-936F9D64086E}">
      <dgm:prSet/>
      <dgm:spPr/>
      <dgm:t>
        <a:bodyPr/>
        <a:lstStyle/>
        <a:p>
          <a:endParaRPr lang="en-US"/>
        </a:p>
      </dgm:t>
    </dgm:pt>
    <dgm:pt modelId="{3CBC3AC2-E087-4553-ABFF-049F75C00C48}">
      <dgm:prSet/>
      <dgm:spPr/>
      <dgm:t>
        <a:bodyPr/>
        <a:lstStyle/>
        <a:p>
          <a:r>
            <a:rPr lang="pt-BR"/>
            <a:t>Onisciência (Sl 139.1–6);</a:t>
          </a:r>
          <a:endParaRPr lang="en-US"/>
        </a:p>
      </dgm:t>
    </dgm:pt>
    <dgm:pt modelId="{A6041302-66F7-4F29-8504-1E23644299C7}" type="parTrans" cxnId="{0F355F19-A8CD-4DAA-8D91-527B6CEE47C4}">
      <dgm:prSet/>
      <dgm:spPr/>
      <dgm:t>
        <a:bodyPr/>
        <a:lstStyle/>
        <a:p>
          <a:endParaRPr lang="en-US"/>
        </a:p>
      </dgm:t>
    </dgm:pt>
    <dgm:pt modelId="{EF65246A-BF62-482E-8B8A-1E42547B308E}" type="sibTrans" cxnId="{0F355F19-A8CD-4DAA-8D91-527B6CEE47C4}">
      <dgm:prSet/>
      <dgm:spPr/>
      <dgm:t>
        <a:bodyPr/>
        <a:lstStyle/>
        <a:p>
          <a:endParaRPr lang="en-US"/>
        </a:p>
      </dgm:t>
    </dgm:pt>
    <dgm:pt modelId="{804E183C-59F9-4253-988F-4831CA2021E7}">
      <dgm:prSet/>
      <dgm:spPr/>
      <dgm:t>
        <a:bodyPr/>
        <a:lstStyle/>
        <a:p>
          <a:r>
            <a:rPr lang="pt-BR"/>
            <a:t>Onipresença (Sl 139.7–10).</a:t>
          </a:r>
          <a:endParaRPr lang="en-US"/>
        </a:p>
      </dgm:t>
    </dgm:pt>
    <dgm:pt modelId="{F3A10026-0F64-4B45-860F-138D847F8AD1}" type="parTrans" cxnId="{31B760AD-8F4C-46AE-93BC-E68E970B5D8F}">
      <dgm:prSet/>
      <dgm:spPr/>
      <dgm:t>
        <a:bodyPr/>
        <a:lstStyle/>
        <a:p>
          <a:endParaRPr lang="en-US"/>
        </a:p>
      </dgm:t>
    </dgm:pt>
    <dgm:pt modelId="{6833462C-AC3F-4099-9991-99457B4B41E7}" type="sibTrans" cxnId="{31B760AD-8F4C-46AE-93BC-E68E970B5D8F}">
      <dgm:prSet/>
      <dgm:spPr/>
      <dgm:t>
        <a:bodyPr/>
        <a:lstStyle/>
        <a:p>
          <a:endParaRPr lang="en-US"/>
        </a:p>
      </dgm:t>
    </dgm:pt>
    <dgm:pt modelId="{BD3D380E-786A-400C-9AEE-2817DEE38AE7}">
      <dgm:prSet/>
      <dgm:spPr/>
      <dgm:t>
        <a:bodyPr/>
        <a:lstStyle/>
        <a:p>
          <a:r>
            <a:rPr lang="pt-BR"/>
            <a:t>Eles demonstram que Deus não depende de nada fora de Si.</a:t>
          </a:r>
          <a:endParaRPr lang="en-US"/>
        </a:p>
      </dgm:t>
    </dgm:pt>
    <dgm:pt modelId="{B3A77357-CD01-4F20-9B3E-3CD3579888C0}" type="parTrans" cxnId="{F02C2753-DA8D-496C-8FBE-AA39E02160CB}">
      <dgm:prSet/>
      <dgm:spPr/>
      <dgm:t>
        <a:bodyPr/>
        <a:lstStyle/>
        <a:p>
          <a:endParaRPr lang="en-US"/>
        </a:p>
      </dgm:t>
    </dgm:pt>
    <dgm:pt modelId="{69433A3A-F2AA-45E9-8872-918ED296C5B2}" type="sibTrans" cxnId="{F02C2753-DA8D-496C-8FBE-AA39E02160CB}">
      <dgm:prSet/>
      <dgm:spPr/>
      <dgm:t>
        <a:bodyPr/>
        <a:lstStyle/>
        <a:p>
          <a:endParaRPr lang="en-US"/>
        </a:p>
      </dgm:t>
    </dgm:pt>
    <dgm:pt modelId="{5801AAAA-7540-4D02-B96B-D480B387E580}" type="pres">
      <dgm:prSet presAssocID="{CE89CE2A-0A2F-4936-BB96-DC069106A7C2}" presName="diagram" presStyleCnt="0">
        <dgm:presLayoutVars>
          <dgm:dir/>
          <dgm:resizeHandles val="exact"/>
        </dgm:presLayoutVars>
      </dgm:prSet>
      <dgm:spPr/>
    </dgm:pt>
    <dgm:pt modelId="{11D75424-793D-4D20-8A51-4A1175A5F9A1}" type="pres">
      <dgm:prSet presAssocID="{F1EFA974-6631-4C1A-9778-2AFB2E8CF8D5}" presName="node" presStyleLbl="node1" presStyleIdx="0" presStyleCnt="8">
        <dgm:presLayoutVars>
          <dgm:bulletEnabled val="1"/>
        </dgm:presLayoutVars>
      </dgm:prSet>
      <dgm:spPr/>
    </dgm:pt>
    <dgm:pt modelId="{423E08C0-CE29-4D7B-A84E-A56AC0EAC248}" type="pres">
      <dgm:prSet presAssocID="{EDE0F643-2A0E-487C-87B0-14518AD76AA6}" presName="sibTrans" presStyleCnt="0"/>
      <dgm:spPr/>
    </dgm:pt>
    <dgm:pt modelId="{1668A493-62E2-46D5-BCA6-DD2BBBA97333}" type="pres">
      <dgm:prSet presAssocID="{39336336-E010-4398-8711-86B183B1C560}" presName="node" presStyleLbl="node1" presStyleIdx="1" presStyleCnt="8">
        <dgm:presLayoutVars>
          <dgm:bulletEnabled val="1"/>
        </dgm:presLayoutVars>
      </dgm:prSet>
      <dgm:spPr/>
    </dgm:pt>
    <dgm:pt modelId="{DD2FFAEA-16F0-44E6-A863-0834A915EDA6}" type="pres">
      <dgm:prSet presAssocID="{739FB297-28A4-47F3-8434-C93EC701FA59}" presName="sibTrans" presStyleCnt="0"/>
      <dgm:spPr/>
    </dgm:pt>
    <dgm:pt modelId="{3DE69F59-B5C1-4D52-8462-E7719C51C6F9}" type="pres">
      <dgm:prSet presAssocID="{16786231-C8AF-4388-ACA2-11C6925D4E6B}" presName="node" presStyleLbl="node1" presStyleIdx="2" presStyleCnt="8">
        <dgm:presLayoutVars>
          <dgm:bulletEnabled val="1"/>
        </dgm:presLayoutVars>
      </dgm:prSet>
      <dgm:spPr/>
    </dgm:pt>
    <dgm:pt modelId="{08393CE1-9881-4038-84D1-2FFB104CE0E9}" type="pres">
      <dgm:prSet presAssocID="{FFC98814-80CF-4B40-80B9-E44468337E73}" presName="sibTrans" presStyleCnt="0"/>
      <dgm:spPr/>
    </dgm:pt>
    <dgm:pt modelId="{81DB1093-1A72-423E-9F08-EC33CAEA4F8F}" type="pres">
      <dgm:prSet presAssocID="{067312D6-DD57-46F8-86BB-894CE7BC461D}" presName="node" presStyleLbl="node1" presStyleIdx="3" presStyleCnt="8">
        <dgm:presLayoutVars>
          <dgm:bulletEnabled val="1"/>
        </dgm:presLayoutVars>
      </dgm:prSet>
      <dgm:spPr/>
    </dgm:pt>
    <dgm:pt modelId="{59149826-6860-4A7D-A1BC-B8099419CE42}" type="pres">
      <dgm:prSet presAssocID="{0EEC5A30-8E03-4B78-9CAE-4803DF9DC458}" presName="sibTrans" presStyleCnt="0"/>
      <dgm:spPr/>
    </dgm:pt>
    <dgm:pt modelId="{6446D51C-F3FC-4C29-B833-A577FD0CC4D9}" type="pres">
      <dgm:prSet presAssocID="{2CF58205-D65E-466E-860A-61D98F6A2AF9}" presName="node" presStyleLbl="node1" presStyleIdx="4" presStyleCnt="8">
        <dgm:presLayoutVars>
          <dgm:bulletEnabled val="1"/>
        </dgm:presLayoutVars>
      </dgm:prSet>
      <dgm:spPr/>
    </dgm:pt>
    <dgm:pt modelId="{CE6190CC-DC00-4056-8B3F-1536895BE990}" type="pres">
      <dgm:prSet presAssocID="{334EC48B-8C55-4DFE-BF78-3033BC21D809}" presName="sibTrans" presStyleCnt="0"/>
      <dgm:spPr/>
    </dgm:pt>
    <dgm:pt modelId="{F2BC6617-0C33-4762-AE49-419F0392107D}" type="pres">
      <dgm:prSet presAssocID="{3CBC3AC2-E087-4553-ABFF-049F75C00C48}" presName="node" presStyleLbl="node1" presStyleIdx="5" presStyleCnt="8">
        <dgm:presLayoutVars>
          <dgm:bulletEnabled val="1"/>
        </dgm:presLayoutVars>
      </dgm:prSet>
      <dgm:spPr/>
    </dgm:pt>
    <dgm:pt modelId="{D45E7CD8-342C-41B9-B333-0F2B9D907B7E}" type="pres">
      <dgm:prSet presAssocID="{EF65246A-BF62-482E-8B8A-1E42547B308E}" presName="sibTrans" presStyleCnt="0"/>
      <dgm:spPr/>
    </dgm:pt>
    <dgm:pt modelId="{D4FF8500-1889-4295-B2CF-86D5250AD3F7}" type="pres">
      <dgm:prSet presAssocID="{804E183C-59F9-4253-988F-4831CA2021E7}" presName="node" presStyleLbl="node1" presStyleIdx="6" presStyleCnt="8">
        <dgm:presLayoutVars>
          <dgm:bulletEnabled val="1"/>
        </dgm:presLayoutVars>
      </dgm:prSet>
      <dgm:spPr/>
    </dgm:pt>
    <dgm:pt modelId="{64D25370-A5A6-4276-9E08-2D09C717C7AB}" type="pres">
      <dgm:prSet presAssocID="{6833462C-AC3F-4099-9991-99457B4B41E7}" presName="sibTrans" presStyleCnt="0"/>
      <dgm:spPr/>
    </dgm:pt>
    <dgm:pt modelId="{8FFD72BA-6C1D-44B4-990C-829218BB2BC0}" type="pres">
      <dgm:prSet presAssocID="{BD3D380E-786A-400C-9AEE-2817DEE38AE7}" presName="node" presStyleLbl="node1" presStyleIdx="7" presStyleCnt="8">
        <dgm:presLayoutVars>
          <dgm:bulletEnabled val="1"/>
        </dgm:presLayoutVars>
      </dgm:prSet>
      <dgm:spPr/>
    </dgm:pt>
  </dgm:ptLst>
  <dgm:cxnLst>
    <dgm:cxn modelId="{1B765D0A-F2DF-4BA7-8408-F340EBA1E3D7}" type="presOf" srcId="{067312D6-DD57-46F8-86BB-894CE7BC461D}" destId="{81DB1093-1A72-423E-9F08-EC33CAEA4F8F}" srcOrd="0" destOrd="0" presId="urn:microsoft.com/office/officeart/2005/8/layout/default"/>
    <dgm:cxn modelId="{B5B81C0F-C7CD-4FA1-BD6D-3A29A09B88FD}" srcId="{CE89CE2A-0A2F-4936-BB96-DC069106A7C2}" destId="{16786231-C8AF-4388-ACA2-11C6925D4E6B}" srcOrd="2" destOrd="0" parTransId="{36C5E262-905B-49E0-906B-15D5572C1586}" sibTransId="{FFC98814-80CF-4B40-80B9-E44468337E73}"/>
    <dgm:cxn modelId="{0F355F19-A8CD-4DAA-8D91-527B6CEE47C4}" srcId="{CE89CE2A-0A2F-4936-BB96-DC069106A7C2}" destId="{3CBC3AC2-E087-4553-ABFF-049F75C00C48}" srcOrd="5" destOrd="0" parTransId="{A6041302-66F7-4F29-8504-1E23644299C7}" sibTransId="{EF65246A-BF62-482E-8B8A-1E42547B308E}"/>
    <dgm:cxn modelId="{1C8D4369-7B9B-4034-8B1D-FA1BCA9369B8}" type="presOf" srcId="{804E183C-59F9-4253-988F-4831CA2021E7}" destId="{D4FF8500-1889-4295-B2CF-86D5250AD3F7}" srcOrd="0" destOrd="0" presId="urn:microsoft.com/office/officeart/2005/8/layout/default"/>
    <dgm:cxn modelId="{87B08E4A-2562-4F73-8271-CDAFD4531033}" type="presOf" srcId="{F1EFA974-6631-4C1A-9778-2AFB2E8CF8D5}" destId="{11D75424-793D-4D20-8A51-4A1175A5F9A1}" srcOrd="0" destOrd="0" presId="urn:microsoft.com/office/officeart/2005/8/layout/default"/>
    <dgm:cxn modelId="{D6C5204D-1677-4711-8DF7-6E82C4AA993D}" srcId="{CE89CE2A-0A2F-4936-BB96-DC069106A7C2}" destId="{067312D6-DD57-46F8-86BB-894CE7BC461D}" srcOrd="3" destOrd="0" parTransId="{274606D6-1CA8-4ED0-B0EB-FF3723B2C193}" sibTransId="{0EEC5A30-8E03-4B78-9CAE-4803DF9DC458}"/>
    <dgm:cxn modelId="{F02C2753-DA8D-496C-8FBE-AA39E02160CB}" srcId="{CE89CE2A-0A2F-4936-BB96-DC069106A7C2}" destId="{BD3D380E-786A-400C-9AEE-2817DEE38AE7}" srcOrd="7" destOrd="0" parTransId="{B3A77357-CD01-4F20-9B3E-3CD3579888C0}" sibTransId="{69433A3A-F2AA-45E9-8872-918ED296C5B2}"/>
    <dgm:cxn modelId="{23313075-1ED5-4163-8E27-936F9D64086E}" srcId="{CE89CE2A-0A2F-4936-BB96-DC069106A7C2}" destId="{2CF58205-D65E-466E-860A-61D98F6A2AF9}" srcOrd="4" destOrd="0" parTransId="{74BD19A9-C839-4150-BC1E-E5D5AE2D09DF}" sibTransId="{334EC48B-8C55-4DFE-BF78-3033BC21D809}"/>
    <dgm:cxn modelId="{024F8482-F1C4-4C91-BEEF-C9A1FFAC9548}" srcId="{CE89CE2A-0A2F-4936-BB96-DC069106A7C2}" destId="{39336336-E010-4398-8711-86B183B1C560}" srcOrd="1" destOrd="0" parTransId="{93D90DDA-4546-4F4A-A9D5-6DE24C0FC639}" sibTransId="{739FB297-28A4-47F3-8434-C93EC701FA59}"/>
    <dgm:cxn modelId="{453044A7-7503-4ED6-9365-8403C1763237}" type="presOf" srcId="{3CBC3AC2-E087-4553-ABFF-049F75C00C48}" destId="{F2BC6617-0C33-4762-AE49-419F0392107D}" srcOrd="0" destOrd="0" presId="urn:microsoft.com/office/officeart/2005/8/layout/default"/>
    <dgm:cxn modelId="{31B760AD-8F4C-46AE-93BC-E68E970B5D8F}" srcId="{CE89CE2A-0A2F-4936-BB96-DC069106A7C2}" destId="{804E183C-59F9-4253-988F-4831CA2021E7}" srcOrd="6" destOrd="0" parTransId="{F3A10026-0F64-4B45-860F-138D847F8AD1}" sibTransId="{6833462C-AC3F-4099-9991-99457B4B41E7}"/>
    <dgm:cxn modelId="{933734C5-6FCE-4B13-A1ED-06FDC1AEC6A9}" type="presOf" srcId="{2CF58205-D65E-466E-860A-61D98F6A2AF9}" destId="{6446D51C-F3FC-4C29-B833-A577FD0CC4D9}" srcOrd="0" destOrd="0" presId="urn:microsoft.com/office/officeart/2005/8/layout/default"/>
    <dgm:cxn modelId="{1AA4BFCC-86B6-40C1-8D4A-DF5B4B73D4BD}" type="presOf" srcId="{CE89CE2A-0A2F-4936-BB96-DC069106A7C2}" destId="{5801AAAA-7540-4D02-B96B-D480B387E580}" srcOrd="0" destOrd="0" presId="urn:microsoft.com/office/officeart/2005/8/layout/default"/>
    <dgm:cxn modelId="{FB13DFD3-2C90-45FA-BF66-9095F9772FD4}" type="presOf" srcId="{BD3D380E-786A-400C-9AEE-2817DEE38AE7}" destId="{8FFD72BA-6C1D-44B4-990C-829218BB2BC0}" srcOrd="0" destOrd="0" presId="urn:microsoft.com/office/officeart/2005/8/layout/default"/>
    <dgm:cxn modelId="{4DF784D7-6180-48A1-BC21-D39E100C7138}" type="presOf" srcId="{16786231-C8AF-4388-ACA2-11C6925D4E6B}" destId="{3DE69F59-B5C1-4D52-8462-E7719C51C6F9}" srcOrd="0" destOrd="0" presId="urn:microsoft.com/office/officeart/2005/8/layout/default"/>
    <dgm:cxn modelId="{FE70A4D7-A8EC-439C-8876-2370259AE043}" srcId="{CE89CE2A-0A2F-4936-BB96-DC069106A7C2}" destId="{F1EFA974-6631-4C1A-9778-2AFB2E8CF8D5}" srcOrd="0" destOrd="0" parTransId="{0E8F0954-3203-43EC-B46D-0CE2D9AE1446}" sibTransId="{EDE0F643-2A0E-487C-87B0-14518AD76AA6}"/>
    <dgm:cxn modelId="{9B4D13E2-53A7-490E-8E6E-5A8DA4CA161D}" type="presOf" srcId="{39336336-E010-4398-8711-86B183B1C560}" destId="{1668A493-62E2-46D5-BCA6-DD2BBBA97333}" srcOrd="0" destOrd="0" presId="urn:microsoft.com/office/officeart/2005/8/layout/default"/>
    <dgm:cxn modelId="{AA9F995A-C54F-489B-9F98-62640F48C9C1}" type="presParOf" srcId="{5801AAAA-7540-4D02-B96B-D480B387E580}" destId="{11D75424-793D-4D20-8A51-4A1175A5F9A1}" srcOrd="0" destOrd="0" presId="urn:microsoft.com/office/officeart/2005/8/layout/default"/>
    <dgm:cxn modelId="{8C332883-E769-452D-B19E-975932C40D16}" type="presParOf" srcId="{5801AAAA-7540-4D02-B96B-D480B387E580}" destId="{423E08C0-CE29-4D7B-A84E-A56AC0EAC248}" srcOrd="1" destOrd="0" presId="urn:microsoft.com/office/officeart/2005/8/layout/default"/>
    <dgm:cxn modelId="{8ABCC80F-84B1-4DAB-8CA4-9292F8EA5472}" type="presParOf" srcId="{5801AAAA-7540-4D02-B96B-D480B387E580}" destId="{1668A493-62E2-46D5-BCA6-DD2BBBA97333}" srcOrd="2" destOrd="0" presId="urn:microsoft.com/office/officeart/2005/8/layout/default"/>
    <dgm:cxn modelId="{DE5487BC-3DFA-4643-9E3C-ACD8868090C9}" type="presParOf" srcId="{5801AAAA-7540-4D02-B96B-D480B387E580}" destId="{DD2FFAEA-16F0-44E6-A863-0834A915EDA6}" srcOrd="3" destOrd="0" presId="urn:microsoft.com/office/officeart/2005/8/layout/default"/>
    <dgm:cxn modelId="{9E360CA7-B659-4C64-9197-CD6F8DBD8DC3}" type="presParOf" srcId="{5801AAAA-7540-4D02-B96B-D480B387E580}" destId="{3DE69F59-B5C1-4D52-8462-E7719C51C6F9}" srcOrd="4" destOrd="0" presId="urn:microsoft.com/office/officeart/2005/8/layout/default"/>
    <dgm:cxn modelId="{866970E1-9700-439E-A5CE-30C021E9DD56}" type="presParOf" srcId="{5801AAAA-7540-4D02-B96B-D480B387E580}" destId="{08393CE1-9881-4038-84D1-2FFB104CE0E9}" srcOrd="5" destOrd="0" presId="urn:microsoft.com/office/officeart/2005/8/layout/default"/>
    <dgm:cxn modelId="{9598977A-38CF-4AC6-95DB-07241245BEDF}" type="presParOf" srcId="{5801AAAA-7540-4D02-B96B-D480B387E580}" destId="{81DB1093-1A72-423E-9F08-EC33CAEA4F8F}" srcOrd="6" destOrd="0" presId="urn:microsoft.com/office/officeart/2005/8/layout/default"/>
    <dgm:cxn modelId="{54DEF34D-EA0B-46EC-856E-4CB44F899F1E}" type="presParOf" srcId="{5801AAAA-7540-4D02-B96B-D480B387E580}" destId="{59149826-6860-4A7D-A1BC-B8099419CE42}" srcOrd="7" destOrd="0" presId="urn:microsoft.com/office/officeart/2005/8/layout/default"/>
    <dgm:cxn modelId="{68020CD4-D86C-4170-B045-61D6D42A4E35}" type="presParOf" srcId="{5801AAAA-7540-4D02-B96B-D480B387E580}" destId="{6446D51C-F3FC-4C29-B833-A577FD0CC4D9}" srcOrd="8" destOrd="0" presId="urn:microsoft.com/office/officeart/2005/8/layout/default"/>
    <dgm:cxn modelId="{E8DF18F5-ABF1-40D3-9168-7235940C616A}" type="presParOf" srcId="{5801AAAA-7540-4D02-B96B-D480B387E580}" destId="{CE6190CC-DC00-4056-8B3F-1536895BE990}" srcOrd="9" destOrd="0" presId="urn:microsoft.com/office/officeart/2005/8/layout/default"/>
    <dgm:cxn modelId="{45530D9A-07CB-4315-A935-92DA1E6958C1}" type="presParOf" srcId="{5801AAAA-7540-4D02-B96B-D480B387E580}" destId="{F2BC6617-0C33-4762-AE49-419F0392107D}" srcOrd="10" destOrd="0" presId="urn:microsoft.com/office/officeart/2005/8/layout/default"/>
    <dgm:cxn modelId="{4F4EAE1C-BA10-4212-A7D2-0DD12F427795}" type="presParOf" srcId="{5801AAAA-7540-4D02-B96B-D480B387E580}" destId="{D45E7CD8-342C-41B9-B333-0F2B9D907B7E}" srcOrd="11" destOrd="0" presId="urn:microsoft.com/office/officeart/2005/8/layout/default"/>
    <dgm:cxn modelId="{D063BBFE-C53B-43EB-9ACE-27A32E276D15}" type="presParOf" srcId="{5801AAAA-7540-4D02-B96B-D480B387E580}" destId="{D4FF8500-1889-4295-B2CF-86D5250AD3F7}" srcOrd="12" destOrd="0" presId="urn:microsoft.com/office/officeart/2005/8/layout/default"/>
    <dgm:cxn modelId="{A6755EC2-49A4-4E4C-AEAF-AC3CBA91FB7D}" type="presParOf" srcId="{5801AAAA-7540-4D02-B96B-D480B387E580}" destId="{64D25370-A5A6-4276-9E08-2D09C717C7AB}" srcOrd="13" destOrd="0" presId="urn:microsoft.com/office/officeart/2005/8/layout/default"/>
    <dgm:cxn modelId="{44B0F41A-07ED-4CE6-8095-B564CA562035}" type="presParOf" srcId="{5801AAAA-7540-4D02-B96B-D480B387E580}" destId="{8FFD72BA-6C1D-44B4-990C-829218BB2BC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E1644-8AC5-42E6-894F-9884C569C61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508C99B-675C-4369-B419-CED95E9F17ED}">
      <dgm:prSet/>
      <dgm:spPr/>
      <dgm:t>
        <a:bodyPr/>
        <a:lstStyle/>
        <a:p>
          <a:r>
            <a:rPr lang="pt-BR"/>
            <a:t>A Escritura não apresenta Deus como uma força impessoal ou energia abstrata, mas como um Ser pessoal, eterno, consciente e relacional. A revelação do Pai ocorre de forma progressiva ao longo da história da redenção, alcançando sua expressão máxima na encarnação do Filho.</a:t>
          </a:r>
          <a:endParaRPr lang="en-US"/>
        </a:p>
      </dgm:t>
    </dgm:pt>
    <dgm:pt modelId="{73BB58AB-6072-404C-A9B8-1BB17B985FD0}" type="parTrans" cxnId="{3773734F-F549-4F77-BAE0-AF40D0088F2B}">
      <dgm:prSet/>
      <dgm:spPr/>
      <dgm:t>
        <a:bodyPr/>
        <a:lstStyle/>
        <a:p>
          <a:endParaRPr lang="en-US"/>
        </a:p>
      </dgm:t>
    </dgm:pt>
    <dgm:pt modelId="{C4304F2A-091E-4816-AF80-288BF2EC9BD2}" type="sibTrans" cxnId="{3773734F-F549-4F77-BAE0-AF40D0088F2B}">
      <dgm:prSet/>
      <dgm:spPr/>
      <dgm:t>
        <a:bodyPr/>
        <a:lstStyle/>
        <a:p>
          <a:endParaRPr lang="en-US"/>
        </a:p>
      </dgm:t>
    </dgm:pt>
    <dgm:pt modelId="{A0F4029C-77BC-4B6A-A3C9-EC22E9103339}">
      <dgm:prSet/>
      <dgm:spPr/>
      <dgm:t>
        <a:bodyPr/>
        <a:lstStyle/>
        <a:p>
          <a:r>
            <a:rPr lang="pt-BR"/>
            <a:t>A teologia cristã histórica afirma que Deus é um em essência e três em Pessoas. Essa doutrina não nasce de especulação filosófica, mas da leitura fiel das Escrituras, confirmada pela experiência da Igreja primitiva e sistematizada nos credos ecumênicos.</a:t>
          </a:r>
          <a:endParaRPr lang="en-US"/>
        </a:p>
      </dgm:t>
    </dgm:pt>
    <dgm:pt modelId="{658ED468-14D4-44BB-A1B8-82E867A65B51}" type="parTrans" cxnId="{D9AB0C39-6B41-4379-9342-4F8EF2CC89B2}">
      <dgm:prSet/>
      <dgm:spPr/>
      <dgm:t>
        <a:bodyPr/>
        <a:lstStyle/>
        <a:p>
          <a:endParaRPr lang="en-US"/>
        </a:p>
      </dgm:t>
    </dgm:pt>
    <dgm:pt modelId="{9FE63090-48D2-4FB9-889D-3A361297D21B}" type="sibTrans" cxnId="{D9AB0C39-6B41-4379-9342-4F8EF2CC89B2}">
      <dgm:prSet/>
      <dgm:spPr/>
      <dgm:t>
        <a:bodyPr/>
        <a:lstStyle/>
        <a:p>
          <a:endParaRPr lang="en-US"/>
        </a:p>
      </dgm:t>
    </dgm:pt>
    <dgm:pt modelId="{B7D05000-EAF4-4285-B313-6D0829269E79}" type="pres">
      <dgm:prSet presAssocID="{526E1644-8AC5-42E6-894F-9884C569C61F}" presName="linear" presStyleCnt="0">
        <dgm:presLayoutVars>
          <dgm:animLvl val="lvl"/>
          <dgm:resizeHandles val="exact"/>
        </dgm:presLayoutVars>
      </dgm:prSet>
      <dgm:spPr/>
    </dgm:pt>
    <dgm:pt modelId="{6EE45976-AB1D-4A85-AFF9-32B9E0A18238}" type="pres">
      <dgm:prSet presAssocID="{C508C99B-675C-4369-B419-CED95E9F17E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CC648A7-600D-4C68-AD96-42B6DFF7C5E3}" type="pres">
      <dgm:prSet presAssocID="{C4304F2A-091E-4816-AF80-288BF2EC9BD2}" presName="spacer" presStyleCnt="0"/>
      <dgm:spPr/>
    </dgm:pt>
    <dgm:pt modelId="{EB5230D1-F258-40C9-B702-311647A1DC92}" type="pres">
      <dgm:prSet presAssocID="{A0F4029C-77BC-4B6A-A3C9-EC22E910333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749DF05-3A1C-4249-819E-8EB9F0D3A07B}" type="presOf" srcId="{A0F4029C-77BC-4B6A-A3C9-EC22E9103339}" destId="{EB5230D1-F258-40C9-B702-311647A1DC92}" srcOrd="0" destOrd="0" presId="urn:microsoft.com/office/officeart/2005/8/layout/vList2"/>
    <dgm:cxn modelId="{D9AB0C39-6B41-4379-9342-4F8EF2CC89B2}" srcId="{526E1644-8AC5-42E6-894F-9884C569C61F}" destId="{A0F4029C-77BC-4B6A-A3C9-EC22E9103339}" srcOrd="1" destOrd="0" parTransId="{658ED468-14D4-44BB-A1B8-82E867A65B51}" sibTransId="{9FE63090-48D2-4FB9-889D-3A361297D21B}"/>
    <dgm:cxn modelId="{3773734F-F549-4F77-BAE0-AF40D0088F2B}" srcId="{526E1644-8AC5-42E6-894F-9884C569C61F}" destId="{C508C99B-675C-4369-B419-CED95E9F17ED}" srcOrd="0" destOrd="0" parTransId="{73BB58AB-6072-404C-A9B8-1BB17B985FD0}" sibTransId="{C4304F2A-091E-4816-AF80-288BF2EC9BD2}"/>
    <dgm:cxn modelId="{B48464AE-9D7D-424A-AF87-A68319D31B50}" type="presOf" srcId="{C508C99B-675C-4369-B419-CED95E9F17ED}" destId="{6EE45976-AB1D-4A85-AFF9-32B9E0A18238}" srcOrd="0" destOrd="0" presId="urn:microsoft.com/office/officeart/2005/8/layout/vList2"/>
    <dgm:cxn modelId="{A40011DF-A1A3-4DFF-B686-CDA4CC30BF90}" type="presOf" srcId="{526E1644-8AC5-42E6-894F-9884C569C61F}" destId="{B7D05000-EAF4-4285-B313-6D0829269E79}" srcOrd="0" destOrd="0" presId="urn:microsoft.com/office/officeart/2005/8/layout/vList2"/>
    <dgm:cxn modelId="{48CBF9DC-5681-4C28-867A-7AF23E4FC86B}" type="presParOf" srcId="{B7D05000-EAF4-4285-B313-6D0829269E79}" destId="{6EE45976-AB1D-4A85-AFF9-32B9E0A18238}" srcOrd="0" destOrd="0" presId="urn:microsoft.com/office/officeart/2005/8/layout/vList2"/>
    <dgm:cxn modelId="{FD644D9D-24F9-4F32-A49D-6DF2DED88B5B}" type="presParOf" srcId="{B7D05000-EAF4-4285-B313-6D0829269E79}" destId="{ACC648A7-600D-4C68-AD96-42B6DFF7C5E3}" srcOrd="1" destOrd="0" presId="urn:microsoft.com/office/officeart/2005/8/layout/vList2"/>
    <dgm:cxn modelId="{D33300FD-538B-4D75-ACC4-3E30B1819154}" type="presParOf" srcId="{B7D05000-EAF4-4285-B313-6D0829269E79}" destId="{EB5230D1-F258-40C9-B702-311647A1DC9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C9E97E-50DD-46BE-8712-AD9DD7318556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DCDDE0-02BD-4337-9C2F-99BF0BB3875F}">
      <dgm:prSet/>
      <dgm:spPr/>
      <dgm:t>
        <a:bodyPr/>
        <a:lstStyle/>
        <a:p>
          <a:r>
            <a:rPr lang="pt-BR"/>
            <a:t>Concílio de Niceia (325): afirma a plena divindade do Filho;</a:t>
          </a:r>
          <a:endParaRPr lang="en-US"/>
        </a:p>
      </dgm:t>
    </dgm:pt>
    <dgm:pt modelId="{5061D890-2EBE-4B54-908B-D9900CDA3AA1}" type="parTrans" cxnId="{66E6DA9C-251E-42EF-88D4-9BB8E5F3E209}">
      <dgm:prSet/>
      <dgm:spPr/>
      <dgm:t>
        <a:bodyPr/>
        <a:lstStyle/>
        <a:p>
          <a:endParaRPr lang="en-US"/>
        </a:p>
      </dgm:t>
    </dgm:pt>
    <dgm:pt modelId="{879A8F6F-42F0-449B-942C-13FCE7D4B8C0}" type="sibTrans" cxnId="{66E6DA9C-251E-42EF-88D4-9BB8E5F3E209}">
      <dgm:prSet/>
      <dgm:spPr/>
      <dgm:t>
        <a:bodyPr/>
        <a:lstStyle/>
        <a:p>
          <a:endParaRPr lang="en-US"/>
        </a:p>
      </dgm:t>
    </dgm:pt>
    <dgm:pt modelId="{659F53A0-0DE3-43FF-96C9-8354F7081461}">
      <dgm:prSet/>
      <dgm:spPr/>
      <dgm:t>
        <a:bodyPr/>
        <a:lstStyle/>
        <a:p>
          <a:r>
            <a:rPr lang="pt-BR"/>
            <a:t>Concílio de Constantinopla (381): afirma a plena divindade do Espírito Santo.</a:t>
          </a:r>
          <a:endParaRPr lang="en-US"/>
        </a:p>
      </dgm:t>
    </dgm:pt>
    <dgm:pt modelId="{0A55E151-BFB4-41DC-9015-6CB8C9FB3461}" type="parTrans" cxnId="{538D5B58-9B23-485D-AA0C-1310D0BFF3AA}">
      <dgm:prSet/>
      <dgm:spPr/>
      <dgm:t>
        <a:bodyPr/>
        <a:lstStyle/>
        <a:p>
          <a:endParaRPr lang="en-US"/>
        </a:p>
      </dgm:t>
    </dgm:pt>
    <dgm:pt modelId="{A6D13E5E-43E3-464C-AC53-CC81602B560A}" type="sibTrans" cxnId="{538D5B58-9B23-485D-AA0C-1310D0BFF3AA}">
      <dgm:prSet/>
      <dgm:spPr/>
      <dgm:t>
        <a:bodyPr/>
        <a:lstStyle/>
        <a:p>
          <a:endParaRPr lang="en-US"/>
        </a:p>
      </dgm:t>
    </dgm:pt>
    <dgm:pt modelId="{E42413DB-FA71-4FB5-9BAF-5927503E7B63}" type="pres">
      <dgm:prSet presAssocID="{4AC9E97E-50DD-46BE-8712-AD9DD7318556}" presName="diagram" presStyleCnt="0">
        <dgm:presLayoutVars>
          <dgm:dir/>
          <dgm:resizeHandles val="exact"/>
        </dgm:presLayoutVars>
      </dgm:prSet>
      <dgm:spPr/>
    </dgm:pt>
    <dgm:pt modelId="{00D82491-2820-499C-A21B-45B2C90D3A49}" type="pres">
      <dgm:prSet presAssocID="{08DCDDE0-02BD-4337-9C2F-99BF0BB3875F}" presName="node" presStyleLbl="node1" presStyleIdx="0" presStyleCnt="2">
        <dgm:presLayoutVars>
          <dgm:bulletEnabled val="1"/>
        </dgm:presLayoutVars>
      </dgm:prSet>
      <dgm:spPr/>
    </dgm:pt>
    <dgm:pt modelId="{44EAB497-6B47-4699-B467-6C390693ECBD}" type="pres">
      <dgm:prSet presAssocID="{879A8F6F-42F0-449B-942C-13FCE7D4B8C0}" presName="sibTrans" presStyleCnt="0"/>
      <dgm:spPr/>
    </dgm:pt>
    <dgm:pt modelId="{707C0DF8-E6D8-4B23-BDA7-D4974B80BCCC}" type="pres">
      <dgm:prSet presAssocID="{659F53A0-0DE3-43FF-96C9-8354F7081461}" presName="node" presStyleLbl="node1" presStyleIdx="1" presStyleCnt="2">
        <dgm:presLayoutVars>
          <dgm:bulletEnabled val="1"/>
        </dgm:presLayoutVars>
      </dgm:prSet>
      <dgm:spPr/>
    </dgm:pt>
  </dgm:ptLst>
  <dgm:cxnLst>
    <dgm:cxn modelId="{F884C207-7BDD-42CA-8399-DF6006CEA05E}" type="presOf" srcId="{659F53A0-0DE3-43FF-96C9-8354F7081461}" destId="{707C0DF8-E6D8-4B23-BDA7-D4974B80BCCC}" srcOrd="0" destOrd="0" presId="urn:microsoft.com/office/officeart/2005/8/layout/default"/>
    <dgm:cxn modelId="{538D5B58-9B23-485D-AA0C-1310D0BFF3AA}" srcId="{4AC9E97E-50DD-46BE-8712-AD9DD7318556}" destId="{659F53A0-0DE3-43FF-96C9-8354F7081461}" srcOrd="1" destOrd="0" parTransId="{0A55E151-BFB4-41DC-9015-6CB8C9FB3461}" sibTransId="{A6D13E5E-43E3-464C-AC53-CC81602B560A}"/>
    <dgm:cxn modelId="{66E6DA9C-251E-42EF-88D4-9BB8E5F3E209}" srcId="{4AC9E97E-50DD-46BE-8712-AD9DD7318556}" destId="{08DCDDE0-02BD-4337-9C2F-99BF0BB3875F}" srcOrd="0" destOrd="0" parTransId="{5061D890-2EBE-4B54-908B-D9900CDA3AA1}" sibTransId="{879A8F6F-42F0-449B-942C-13FCE7D4B8C0}"/>
    <dgm:cxn modelId="{9686FEB1-0BFC-432E-8499-E62F3A513D67}" type="presOf" srcId="{08DCDDE0-02BD-4337-9C2F-99BF0BB3875F}" destId="{00D82491-2820-499C-A21B-45B2C90D3A49}" srcOrd="0" destOrd="0" presId="urn:microsoft.com/office/officeart/2005/8/layout/default"/>
    <dgm:cxn modelId="{AAD232B6-D4A3-4F14-96B5-722A19E3FEA0}" type="presOf" srcId="{4AC9E97E-50DD-46BE-8712-AD9DD7318556}" destId="{E42413DB-FA71-4FB5-9BAF-5927503E7B63}" srcOrd="0" destOrd="0" presId="urn:microsoft.com/office/officeart/2005/8/layout/default"/>
    <dgm:cxn modelId="{87E6A807-637D-40CE-A44F-EEA8A41E783F}" type="presParOf" srcId="{E42413DB-FA71-4FB5-9BAF-5927503E7B63}" destId="{00D82491-2820-499C-A21B-45B2C90D3A49}" srcOrd="0" destOrd="0" presId="urn:microsoft.com/office/officeart/2005/8/layout/default"/>
    <dgm:cxn modelId="{9E44B433-95F0-4E28-AA00-C655F0E299A9}" type="presParOf" srcId="{E42413DB-FA71-4FB5-9BAF-5927503E7B63}" destId="{44EAB497-6B47-4699-B467-6C390693ECBD}" srcOrd="1" destOrd="0" presId="urn:microsoft.com/office/officeart/2005/8/layout/default"/>
    <dgm:cxn modelId="{92ACE00B-B401-4842-9FCB-222C0B97C2BE}" type="presParOf" srcId="{E42413DB-FA71-4FB5-9BAF-5927503E7B63}" destId="{707C0DF8-E6D8-4B23-BDA7-D4974B80BCC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3E4D3E-B636-49D5-B383-F168F81CB44C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28F1B8D-DD94-41EA-97D8-495D33805C02}">
      <dgm:prSet custT="1"/>
      <dgm:spPr/>
      <dgm:t>
        <a:bodyPr/>
        <a:lstStyle/>
        <a:p>
          <a:r>
            <a:rPr lang="pt-BR" sz="2400"/>
            <a:t>No Antigo Testamento, Deus é Pai de Israel como nação:</a:t>
          </a:r>
          <a:endParaRPr lang="en-US" sz="2400"/>
        </a:p>
      </dgm:t>
    </dgm:pt>
    <dgm:pt modelId="{22FEDEC4-B646-46CE-90B8-C1C1FE4677C3}" type="parTrans" cxnId="{E20CF87C-91BB-4D47-930B-7C45146999E4}">
      <dgm:prSet/>
      <dgm:spPr/>
      <dgm:t>
        <a:bodyPr/>
        <a:lstStyle/>
        <a:p>
          <a:endParaRPr lang="en-US"/>
        </a:p>
      </dgm:t>
    </dgm:pt>
    <dgm:pt modelId="{45A794BC-D743-483F-B90A-7D42A92DDF4C}" type="sibTrans" cxnId="{E20CF87C-91BB-4D47-930B-7C45146999E4}">
      <dgm:prSet/>
      <dgm:spPr/>
      <dgm:t>
        <a:bodyPr/>
        <a:lstStyle/>
        <a:p>
          <a:endParaRPr lang="en-US"/>
        </a:p>
      </dgm:t>
    </dgm:pt>
    <dgm:pt modelId="{317290EB-38EB-4822-95D4-58E4AC4256EF}">
      <dgm:prSet custT="1"/>
      <dgm:spPr/>
      <dgm:t>
        <a:bodyPr/>
        <a:lstStyle/>
        <a:p>
          <a:pPr rtl="0"/>
          <a:r>
            <a:rPr lang="pt-BR" sz="2400"/>
            <a:t>Criador (Ml 2.10);</a:t>
          </a:r>
          <a:r>
            <a:rPr lang="pt-BR" sz="2400">
              <a:latin typeface="Aptos Display" panose="020F0302020204030204"/>
            </a:rPr>
            <a:t> </a:t>
          </a:r>
          <a:r>
            <a:rPr lang="pt-BR" sz="2400"/>
            <a:t>Redentor (</a:t>
          </a:r>
          <a:r>
            <a:rPr lang="pt-BR" sz="2400" err="1"/>
            <a:t>Is</a:t>
          </a:r>
          <a:r>
            <a:rPr lang="pt-BR" sz="2400"/>
            <a:t> 63.16);Protetor e disciplinador fiel.</a:t>
          </a:r>
          <a:endParaRPr lang="en-US" sz="2400"/>
        </a:p>
      </dgm:t>
    </dgm:pt>
    <dgm:pt modelId="{55836841-E2C9-42B0-B4D2-1B67D46C3777}" type="parTrans" cxnId="{33F4AFA5-65CF-477B-B294-E9044886C8B1}">
      <dgm:prSet/>
      <dgm:spPr/>
      <dgm:t>
        <a:bodyPr/>
        <a:lstStyle/>
        <a:p>
          <a:endParaRPr lang="en-US"/>
        </a:p>
      </dgm:t>
    </dgm:pt>
    <dgm:pt modelId="{A16DD7CA-7B54-4208-BC22-0079A707E6E3}" type="sibTrans" cxnId="{33F4AFA5-65CF-477B-B294-E9044886C8B1}">
      <dgm:prSet/>
      <dgm:spPr/>
      <dgm:t>
        <a:bodyPr/>
        <a:lstStyle/>
        <a:p>
          <a:endParaRPr lang="en-US"/>
        </a:p>
      </dgm:t>
    </dgm:pt>
    <dgm:pt modelId="{40D86158-7EBD-48ED-80C3-4AB0FE36DC75}">
      <dgm:prSet custT="1"/>
      <dgm:spPr/>
      <dgm:t>
        <a:bodyPr/>
        <a:lstStyle/>
        <a:p>
          <a:r>
            <a:rPr lang="pt-BR" sz="2400"/>
            <a:t>Essa paternidade é coletiva e pactual, preparando o terreno para a revelação mais plena da filiação no Novo Testamento.</a:t>
          </a:r>
          <a:endParaRPr lang="en-US" sz="2400"/>
        </a:p>
      </dgm:t>
    </dgm:pt>
    <dgm:pt modelId="{2C234EFB-35A7-497E-B084-D6A1D12AD489}" type="parTrans" cxnId="{13A39673-5469-4050-A76D-640CF15DA6CD}">
      <dgm:prSet/>
      <dgm:spPr/>
      <dgm:t>
        <a:bodyPr/>
        <a:lstStyle/>
        <a:p>
          <a:endParaRPr lang="en-US"/>
        </a:p>
      </dgm:t>
    </dgm:pt>
    <dgm:pt modelId="{C17D6ED3-BECE-41F6-9CF9-85F482A155A0}" type="sibTrans" cxnId="{13A39673-5469-4050-A76D-640CF15DA6CD}">
      <dgm:prSet/>
      <dgm:spPr/>
      <dgm:t>
        <a:bodyPr/>
        <a:lstStyle/>
        <a:p>
          <a:endParaRPr lang="en-US"/>
        </a:p>
      </dgm:t>
    </dgm:pt>
    <dgm:pt modelId="{B7BC849F-3ECA-4C23-945B-F1DE8AA15ACF}">
      <dgm:prSet custT="1"/>
      <dgm:spPr/>
      <dgm:t>
        <a:bodyPr/>
        <a:lstStyle/>
        <a:p>
          <a:r>
            <a:rPr lang="pt-BR" sz="2400" b="1"/>
            <a:t>Von </a:t>
          </a:r>
          <a:r>
            <a:rPr lang="pt-BR" sz="2400" b="1" err="1"/>
            <a:t>Rad</a:t>
          </a:r>
          <a:r>
            <a:rPr lang="pt-BR" sz="2400" b="1"/>
            <a:t>:  A paternidade divina expressa a fidelidade constante de Deus à Sua aliança.</a:t>
          </a:r>
          <a:endParaRPr lang="en-US" sz="2400"/>
        </a:p>
      </dgm:t>
    </dgm:pt>
    <dgm:pt modelId="{82A18708-2C54-4800-A818-AAA94AD74751}" type="parTrans" cxnId="{759361DE-0159-456B-8A0F-4C8112A220EF}">
      <dgm:prSet/>
      <dgm:spPr/>
      <dgm:t>
        <a:bodyPr/>
        <a:lstStyle/>
        <a:p>
          <a:endParaRPr lang="en-US"/>
        </a:p>
      </dgm:t>
    </dgm:pt>
    <dgm:pt modelId="{24197452-4514-4F2C-BFCD-E82B207A2B09}" type="sibTrans" cxnId="{759361DE-0159-456B-8A0F-4C8112A220EF}">
      <dgm:prSet/>
      <dgm:spPr/>
      <dgm:t>
        <a:bodyPr/>
        <a:lstStyle/>
        <a:p>
          <a:endParaRPr lang="en-US"/>
        </a:p>
      </dgm:t>
    </dgm:pt>
    <dgm:pt modelId="{F5F5DA67-759D-4108-8EE5-61EE52B1CC62}" type="pres">
      <dgm:prSet presAssocID="{763E4D3E-B636-49D5-B383-F168F81CB44C}" presName="linear" presStyleCnt="0">
        <dgm:presLayoutVars>
          <dgm:animLvl val="lvl"/>
          <dgm:resizeHandles val="exact"/>
        </dgm:presLayoutVars>
      </dgm:prSet>
      <dgm:spPr/>
    </dgm:pt>
    <dgm:pt modelId="{BD2B6341-C7E8-4B65-9ECF-C19447410881}" type="pres">
      <dgm:prSet presAssocID="{628F1B8D-DD94-41EA-97D8-495D33805C0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BACFC3F-997B-4D8C-9A97-39CDF4AE2AF0}" type="pres">
      <dgm:prSet presAssocID="{45A794BC-D743-483F-B90A-7D42A92DDF4C}" presName="spacer" presStyleCnt="0"/>
      <dgm:spPr/>
    </dgm:pt>
    <dgm:pt modelId="{5B8779ED-B0E0-457F-8098-CA5E66A502C4}" type="pres">
      <dgm:prSet presAssocID="{317290EB-38EB-4822-95D4-58E4AC4256E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299095F-4378-4F87-A908-7E37F683EBC5}" type="pres">
      <dgm:prSet presAssocID="{A16DD7CA-7B54-4208-BC22-0079A707E6E3}" presName="spacer" presStyleCnt="0"/>
      <dgm:spPr/>
    </dgm:pt>
    <dgm:pt modelId="{3A824E7D-09D8-4F32-BEA7-447F0D07722E}" type="pres">
      <dgm:prSet presAssocID="{40D86158-7EBD-48ED-80C3-4AB0FE36DC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4F62026-6497-48D2-A0E9-E8B0F4DC3E16}" type="pres">
      <dgm:prSet presAssocID="{C17D6ED3-BECE-41F6-9CF9-85F482A155A0}" presName="spacer" presStyleCnt="0"/>
      <dgm:spPr/>
    </dgm:pt>
    <dgm:pt modelId="{429F9DA5-9073-41AE-AF71-E0C030F93845}" type="pres">
      <dgm:prSet presAssocID="{B7BC849F-3ECA-4C23-945B-F1DE8AA15AC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AC2CC5B-272E-4D84-A8DD-AEE7ABE3AD45}" type="presOf" srcId="{317290EB-38EB-4822-95D4-58E4AC4256EF}" destId="{5B8779ED-B0E0-457F-8098-CA5E66A502C4}" srcOrd="0" destOrd="0" presId="urn:microsoft.com/office/officeart/2005/8/layout/vList2"/>
    <dgm:cxn modelId="{13A39673-5469-4050-A76D-640CF15DA6CD}" srcId="{763E4D3E-B636-49D5-B383-F168F81CB44C}" destId="{40D86158-7EBD-48ED-80C3-4AB0FE36DC75}" srcOrd="2" destOrd="0" parTransId="{2C234EFB-35A7-497E-B084-D6A1D12AD489}" sibTransId="{C17D6ED3-BECE-41F6-9CF9-85F482A155A0}"/>
    <dgm:cxn modelId="{E20CF87C-91BB-4D47-930B-7C45146999E4}" srcId="{763E4D3E-B636-49D5-B383-F168F81CB44C}" destId="{628F1B8D-DD94-41EA-97D8-495D33805C02}" srcOrd="0" destOrd="0" parTransId="{22FEDEC4-B646-46CE-90B8-C1C1FE4677C3}" sibTransId="{45A794BC-D743-483F-B90A-7D42A92DDF4C}"/>
    <dgm:cxn modelId="{33F4AFA5-65CF-477B-B294-E9044886C8B1}" srcId="{763E4D3E-B636-49D5-B383-F168F81CB44C}" destId="{317290EB-38EB-4822-95D4-58E4AC4256EF}" srcOrd="1" destOrd="0" parTransId="{55836841-E2C9-42B0-B4D2-1B67D46C3777}" sibTransId="{A16DD7CA-7B54-4208-BC22-0079A707E6E3}"/>
    <dgm:cxn modelId="{E41BD4CB-7C3B-40FC-9CB1-04DE53B8FEE1}" type="presOf" srcId="{763E4D3E-B636-49D5-B383-F168F81CB44C}" destId="{F5F5DA67-759D-4108-8EE5-61EE52B1CC62}" srcOrd="0" destOrd="0" presId="urn:microsoft.com/office/officeart/2005/8/layout/vList2"/>
    <dgm:cxn modelId="{5B9283D5-46CE-452E-A504-C0D8158DF78F}" type="presOf" srcId="{628F1B8D-DD94-41EA-97D8-495D33805C02}" destId="{BD2B6341-C7E8-4B65-9ECF-C19447410881}" srcOrd="0" destOrd="0" presId="urn:microsoft.com/office/officeart/2005/8/layout/vList2"/>
    <dgm:cxn modelId="{759361DE-0159-456B-8A0F-4C8112A220EF}" srcId="{763E4D3E-B636-49D5-B383-F168F81CB44C}" destId="{B7BC849F-3ECA-4C23-945B-F1DE8AA15ACF}" srcOrd="3" destOrd="0" parTransId="{82A18708-2C54-4800-A818-AAA94AD74751}" sibTransId="{24197452-4514-4F2C-BFCD-E82B207A2B09}"/>
    <dgm:cxn modelId="{5E1831E0-54E9-4D8F-986E-B9D580D64EBC}" type="presOf" srcId="{B7BC849F-3ECA-4C23-945B-F1DE8AA15ACF}" destId="{429F9DA5-9073-41AE-AF71-E0C030F93845}" srcOrd="0" destOrd="0" presId="urn:microsoft.com/office/officeart/2005/8/layout/vList2"/>
    <dgm:cxn modelId="{66EA0DFE-79D7-4DCF-A312-C113DF06A8B8}" type="presOf" srcId="{40D86158-7EBD-48ED-80C3-4AB0FE36DC75}" destId="{3A824E7D-09D8-4F32-BEA7-447F0D07722E}" srcOrd="0" destOrd="0" presId="urn:microsoft.com/office/officeart/2005/8/layout/vList2"/>
    <dgm:cxn modelId="{ED077937-03BA-40EE-BFFB-E3C61C73DA66}" type="presParOf" srcId="{F5F5DA67-759D-4108-8EE5-61EE52B1CC62}" destId="{BD2B6341-C7E8-4B65-9ECF-C19447410881}" srcOrd="0" destOrd="0" presId="urn:microsoft.com/office/officeart/2005/8/layout/vList2"/>
    <dgm:cxn modelId="{40C5DAB8-1312-40ED-AFEB-60160D8C3EEB}" type="presParOf" srcId="{F5F5DA67-759D-4108-8EE5-61EE52B1CC62}" destId="{4BACFC3F-997B-4D8C-9A97-39CDF4AE2AF0}" srcOrd="1" destOrd="0" presId="urn:microsoft.com/office/officeart/2005/8/layout/vList2"/>
    <dgm:cxn modelId="{4680C7F0-56E6-4230-818F-CAA4BC3BD978}" type="presParOf" srcId="{F5F5DA67-759D-4108-8EE5-61EE52B1CC62}" destId="{5B8779ED-B0E0-457F-8098-CA5E66A502C4}" srcOrd="2" destOrd="0" presId="urn:microsoft.com/office/officeart/2005/8/layout/vList2"/>
    <dgm:cxn modelId="{2058AE2D-40F7-4494-A48E-A1CFB0023236}" type="presParOf" srcId="{F5F5DA67-759D-4108-8EE5-61EE52B1CC62}" destId="{2299095F-4378-4F87-A908-7E37F683EBC5}" srcOrd="3" destOrd="0" presId="urn:microsoft.com/office/officeart/2005/8/layout/vList2"/>
    <dgm:cxn modelId="{7412D37F-220A-4D87-9725-4C1319620BE9}" type="presParOf" srcId="{F5F5DA67-759D-4108-8EE5-61EE52B1CC62}" destId="{3A824E7D-09D8-4F32-BEA7-447F0D07722E}" srcOrd="4" destOrd="0" presId="urn:microsoft.com/office/officeart/2005/8/layout/vList2"/>
    <dgm:cxn modelId="{D915170B-FCF4-4278-91A2-37E60C489B6C}" type="presParOf" srcId="{F5F5DA67-759D-4108-8EE5-61EE52B1CC62}" destId="{E4F62026-6497-48D2-A0E9-E8B0F4DC3E16}" srcOrd="5" destOrd="0" presId="urn:microsoft.com/office/officeart/2005/8/layout/vList2"/>
    <dgm:cxn modelId="{D8719A3B-6CAB-49EA-A21C-F1DA6841BFE6}" type="presParOf" srcId="{F5F5DA67-759D-4108-8EE5-61EE52B1CC62}" destId="{429F9DA5-9073-41AE-AF71-E0C030F9384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885B41-DCAC-457B-ACF9-2A501D7C0D6B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168ABA5-995E-4DB9-A2D7-720AE349DF9D}">
      <dgm:prSet/>
      <dgm:spPr/>
      <dgm:t>
        <a:bodyPr/>
        <a:lstStyle/>
        <a:p>
          <a:r>
            <a:rPr lang="pt-BR"/>
            <a:t>A imutabilidade divina significa que:</a:t>
          </a:r>
          <a:endParaRPr lang="en-US"/>
        </a:p>
      </dgm:t>
    </dgm:pt>
    <dgm:pt modelId="{1FDBDACB-E11C-4AB0-854F-BDB401933087}" type="parTrans" cxnId="{F349C0B9-0821-46D4-B9F6-C0D4DFEAD470}">
      <dgm:prSet/>
      <dgm:spPr/>
      <dgm:t>
        <a:bodyPr/>
        <a:lstStyle/>
        <a:p>
          <a:endParaRPr lang="en-US"/>
        </a:p>
      </dgm:t>
    </dgm:pt>
    <dgm:pt modelId="{93845EEA-A2AB-4A6E-83DE-46E9EF4A23D2}" type="sibTrans" cxnId="{F349C0B9-0821-46D4-B9F6-C0D4DFEAD470}">
      <dgm:prSet/>
      <dgm:spPr/>
      <dgm:t>
        <a:bodyPr/>
        <a:lstStyle/>
        <a:p>
          <a:endParaRPr lang="en-US"/>
        </a:p>
      </dgm:t>
    </dgm:pt>
    <dgm:pt modelId="{AEA6A3F6-81B0-469B-904F-B1DD52DFC8A6}">
      <dgm:prSet/>
      <dgm:spPr/>
      <dgm:t>
        <a:bodyPr/>
        <a:lstStyle/>
        <a:p>
          <a:r>
            <a:rPr lang="pt-BR"/>
            <a:t>A essência de Deus não muda;</a:t>
          </a:r>
          <a:endParaRPr lang="en-US"/>
        </a:p>
      </dgm:t>
    </dgm:pt>
    <dgm:pt modelId="{68251E27-277E-491D-9785-F102EAE4D5FE}" type="parTrans" cxnId="{048CB31E-CDE3-4B80-8F75-5475C432F0F5}">
      <dgm:prSet/>
      <dgm:spPr/>
      <dgm:t>
        <a:bodyPr/>
        <a:lstStyle/>
        <a:p>
          <a:endParaRPr lang="en-US"/>
        </a:p>
      </dgm:t>
    </dgm:pt>
    <dgm:pt modelId="{D9AEA189-EB97-4DC6-A9F1-9A37D43BC1A7}" type="sibTrans" cxnId="{048CB31E-CDE3-4B80-8F75-5475C432F0F5}">
      <dgm:prSet/>
      <dgm:spPr/>
      <dgm:t>
        <a:bodyPr/>
        <a:lstStyle/>
        <a:p>
          <a:endParaRPr lang="en-US"/>
        </a:p>
      </dgm:t>
    </dgm:pt>
    <dgm:pt modelId="{E36057A3-91A9-4513-B54B-4B7F1FBEC431}">
      <dgm:prSet/>
      <dgm:spPr/>
      <dgm:t>
        <a:bodyPr/>
        <a:lstStyle/>
        <a:p>
          <a:r>
            <a:rPr lang="pt-BR"/>
            <a:t>Seu caráter é perfeito;</a:t>
          </a:r>
          <a:endParaRPr lang="en-US"/>
        </a:p>
      </dgm:t>
    </dgm:pt>
    <dgm:pt modelId="{6DA68F47-32AB-420F-A1A4-4CD8CBDC3566}" type="parTrans" cxnId="{4F9F6F1A-15A0-46D0-9B74-A70D9D6A8696}">
      <dgm:prSet/>
      <dgm:spPr/>
      <dgm:t>
        <a:bodyPr/>
        <a:lstStyle/>
        <a:p>
          <a:endParaRPr lang="en-US"/>
        </a:p>
      </dgm:t>
    </dgm:pt>
    <dgm:pt modelId="{DF04BC43-1342-4D7B-B2E7-E0CE5D6C00D1}" type="sibTrans" cxnId="{4F9F6F1A-15A0-46D0-9B74-A70D9D6A8696}">
      <dgm:prSet/>
      <dgm:spPr/>
      <dgm:t>
        <a:bodyPr/>
        <a:lstStyle/>
        <a:p>
          <a:endParaRPr lang="en-US"/>
        </a:p>
      </dgm:t>
    </dgm:pt>
    <dgm:pt modelId="{46880C90-2386-4C31-9F94-1204BD0C3CAD}">
      <dgm:prSet/>
      <dgm:spPr/>
      <dgm:t>
        <a:bodyPr/>
        <a:lstStyle/>
        <a:p>
          <a:r>
            <a:rPr lang="pt-BR"/>
            <a:t>Seus propósitos são eternos.</a:t>
          </a:r>
          <a:endParaRPr lang="en-US"/>
        </a:p>
      </dgm:t>
    </dgm:pt>
    <dgm:pt modelId="{61D3C546-54CE-43D5-9828-A21B15F204F1}" type="parTrans" cxnId="{0DE527EA-6A7C-46B4-8CB6-05C319E700A1}">
      <dgm:prSet/>
      <dgm:spPr/>
      <dgm:t>
        <a:bodyPr/>
        <a:lstStyle/>
        <a:p>
          <a:endParaRPr lang="en-US"/>
        </a:p>
      </dgm:t>
    </dgm:pt>
    <dgm:pt modelId="{62B014BE-3A5E-4656-B2DB-745DEB4D8A49}" type="sibTrans" cxnId="{0DE527EA-6A7C-46B4-8CB6-05C319E700A1}">
      <dgm:prSet/>
      <dgm:spPr/>
      <dgm:t>
        <a:bodyPr/>
        <a:lstStyle/>
        <a:p>
          <a:endParaRPr lang="en-US"/>
        </a:p>
      </dgm:t>
    </dgm:pt>
    <dgm:pt modelId="{25984772-AA08-4257-9E0A-AEB992C14B30}">
      <dgm:prSet/>
      <dgm:spPr/>
      <dgm:t>
        <a:bodyPr/>
        <a:lstStyle/>
        <a:p>
          <a:r>
            <a:rPr lang="pt-BR"/>
            <a:t>Base Bíblica: Ml 3.6; Tg 1.17.</a:t>
          </a:r>
          <a:endParaRPr lang="en-US"/>
        </a:p>
      </dgm:t>
    </dgm:pt>
    <dgm:pt modelId="{77872DFC-87D6-4F4C-95A6-1FE5F059FBA4}" type="parTrans" cxnId="{58C03071-19D7-413E-AF6B-9BFAABFEB660}">
      <dgm:prSet/>
      <dgm:spPr/>
      <dgm:t>
        <a:bodyPr/>
        <a:lstStyle/>
        <a:p>
          <a:endParaRPr lang="en-US"/>
        </a:p>
      </dgm:t>
    </dgm:pt>
    <dgm:pt modelId="{6C775209-673B-4014-98C1-A4B867CF9443}" type="sibTrans" cxnId="{58C03071-19D7-413E-AF6B-9BFAABFEB660}">
      <dgm:prSet/>
      <dgm:spPr/>
      <dgm:t>
        <a:bodyPr/>
        <a:lstStyle/>
        <a:p>
          <a:endParaRPr lang="en-US"/>
        </a:p>
      </dgm:t>
    </dgm:pt>
    <dgm:pt modelId="{7B14A72B-A92A-4376-BF1F-6C436DEB4253}" type="pres">
      <dgm:prSet presAssocID="{1D885B41-DCAC-457B-ACF9-2A501D7C0D6B}" presName="linear" presStyleCnt="0">
        <dgm:presLayoutVars>
          <dgm:animLvl val="lvl"/>
          <dgm:resizeHandles val="exact"/>
        </dgm:presLayoutVars>
      </dgm:prSet>
      <dgm:spPr/>
    </dgm:pt>
    <dgm:pt modelId="{DCA60D60-B6A8-4FEC-B80B-4E4ABBC31E91}" type="pres">
      <dgm:prSet presAssocID="{C168ABA5-995E-4DB9-A2D7-720AE349DF9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D76549F-345A-436D-B3F5-843CBEEBD1FC}" type="pres">
      <dgm:prSet presAssocID="{93845EEA-A2AB-4A6E-83DE-46E9EF4A23D2}" presName="spacer" presStyleCnt="0"/>
      <dgm:spPr/>
    </dgm:pt>
    <dgm:pt modelId="{21E3BBE5-13BD-4287-8F2F-7D888C7CFF16}" type="pres">
      <dgm:prSet presAssocID="{AEA6A3F6-81B0-469B-904F-B1DD52DFC8A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3860706-F634-4EFA-98D5-EDE05509B67B}" type="pres">
      <dgm:prSet presAssocID="{D9AEA189-EB97-4DC6-A9F1-9A37D43BC1A7}" presName="spacer" presStyleCnt="0"/>
      <dgm:spPr/>
    </dgm:pt>
    <dgm:pt modelId="{B3D40ABA-BFD7-41E2-ADDB-7F7A4B85226F}" type="pres">
      <dgm:prSet presAssocID="{E36057A3-91A9-4513-B54B-4B7F1FBEC43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500D9AB-41AE-4024-B732-D98B3A84925C}" type="pres">
      <dgm:prSet presAssocID="{DF04BC43-1342-4D7B-B2E7-E0CE5D6C00D1}" presName="spacer" presStyleCnt="0"/>
      <dgm:spPr/>
    </dgm:pt>
    <dgm:pt modelId="{CFB89C00-E9D9-4A83-B797-5AF4E824247A}" type="pres">
      <dgm:prSet presAssocID="{46880C90-2386-4C31-9F94-1204BD0C3CA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C2079B9-1756-4DC3-BF04-BC0D3F26BB4E}" type="pres">
      <dgm:prSet presAssocID="{62B014BE-3A5E-4656-B2DB-745DEB4D8A49}" presName="spacer" presStyleCnt="0"/>
      <dgm:spPr/>
    </dgm:pt>
    <dgm:pt modelId="{20337B3E-4932-43FC-A12C-03051CD6C347}" type="pres">
      <dgm:prSet presAssocID="{25984772-AA08-4257-9E0A-AEB992C14B3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3EE200E-FAD4-4FC2-821D-7CB058D98166}" type="presOf" srcId="{AEA6A3F6-81B0-469B-904F-B1DD52DFC8A6}" destId="{21E3BBE5-13BD-4287-8F2F-7D888C7CFF16}" srcOrd="0" destOrd="0" presId="urn:microsoft.com/office/officeart/2005/8/layout/vList2"/>
    <dgm:cxn modelId="{4F9F6F1A-15A0-46D0-9B74-A70D9D6A8696}" srcId="{1D885B41-DCAC-457B-ACF9-2A501D7C0D6B}" destId="{E36057A3-91A9-4513-B54B-4B7F1FBEC431}" srcOrd="2" destOrd="0" parTransId="{6DA68F47-32AB-420F-A1A4-4CD8CBDC3566}" sibTransId="{DF04BC43-1342-4D7B-B2E7-E0CE5D6C00D1}"/>
    <dgm:cxn modelId="{048CB31E-CDE3-4B80-8F75-5475C432F0F5}" srcId="{1D885B41-DCAC-457B-ACF9-2A501D7C0D6B}" destId="{AEA6A3F6-81B0-469B-904F-B1DD52DFC8A6}" srcOrd="1" destOrd="0" parTransId="{68251E27-277E-491D-9785-F102EAE4D5FE}" sibTransId="{D9AEA189-EB97-4DC6-A9F1-9A37D43BC1A7}"/>
    <dgm:cxn modelId="{58C03071-19D7-413E-AF6B-9BFAABFEB660}" srcId="{1D885B41-DCAC-457B-ACF9-2A501D7C0D6B}" destId="{25984772-AA08-4257-9E0A-AEB992C14B30}" srcOrd="4" destOrd="0" parTransId="{77872DFC-87D6-4F4C-95A6-1FE5F059FBA4}" sibTransId="{6C775209-673B-4014-98C1-A4B867CF9443}"/>
    <dgm:cxn modelId="{2F955F56-127B-452F-B3CC-1049A521C97A}" type="presOf" srcId="{25984772-AA08-4257-9E0A-AEB992C14B30}" destId="{20337B3E-4932-43FC-A12C-03051CD6C347}" srcOrd="0" destOrd="0" presId="urn:microsoft.com/office/officeart/2005/8/layout/vList2"/>
    <dgm:cxn modelId="{37216F8C-D96C-4EFE-8378-7BA20DFA89C3}" type="presOf" srcId="{46880C90-2386-4C31-9F94-1204BD0C3CAD}" destId="{CFB89C00-E9D9-4A83-B797-5AF4E824247A}" srcOrd="0" destOrd="0" presId="urn:microsoft.com/office/officeart/2005/8/layout/vList2"/>
    <dgm:cxn modelId="{79D273AF-C908-4A82-BFDD-3AB9E59BB55D}" type="presOf" srcId="{C168ABA5-995E-4DB9-A2D7-720AE349DF9D}" destId="{DCA60D60-B6A8-4FEC-B80B-4E4ABBC31E91}" srcOrd="0" destOrd="0" presId="urn:microsoft.com/office/officeart/2005/8/layout/vList2"/>
    <dgm:cxn modelId="{F349C0B9-0821-46D4-B9F6-C0D4DFEAD470}" srcId="{1D885B41-DCAC-457B-ACF9-2A501D7C0D6B}" destId="{C168ABA5-995E-4DB9-A2D7-720AE349DF9D}" srcOrd="0" destOrd="0" parTransId="{1FDBDACB-E11C-4AB0-854F-BDB401933087}" sibTransId="{93845EEA-A2AB-4A6E-83DE-46E9EF4A23D2}"/>
    <dgm:cxn modelId="{1BCC36BA-170D-4DA6-86B1-C7CE6EDBA727}" type="presOf" srcId="{1D885B41-DCAC-457B-ACF9-2A501D7C0D6B}" destId="{7B14A72B-A92A-4376-BF1F-6C436DEB4253}" srcOrd="0" destOrd="0" presId="urn:microsoft.com/office/officeart/2005/8/layout/vList2"/>
    <dgm:cxn modelId="{72E168CA-DAAE-4A71-821F-AD84E7C65665}" type="presOf" srcId="{E36057A3-91A9-4513-B54B-4B7F1FBEC431}" destId="{B3D40ABA-BFD7-41E2-ADDB-7F7A4B85226F}" srcOrd="0" destOrd="0" presId="urn:microsoft.com/office/officeart/2005/8/layout/vList2"/>
    <dgm:cxn modelId="{0DE527EA-6A7C-46B4-8CB6-05C319E700A1}" srcId="{1D885B41-DCAC-457B-ACF9-2A501D7C0D6B}" destId="{46880C90-2386-4C31-9F94-1204BD0C3CAD}" srcOrd="3" destOrd="0" parTransId="{61D3C546-54CE-43D5-9828-A21B15F204F1}" sibTransId="{62B014BE-3A5E-4656-B2DB-745DEB4D8A49}"/>
    <dgm:cxn modelId="{4FAD8C07-1C9D-465E-BD23-FA33A950C52E}" type="presParOf" srcId="{7B14A72B-A92A-4376-BF1F-6C436DEB4253}" destId="{DCA60D60-B6A8-4FEC-B80B-4E4ABBC31E91}" srcOrd="0" destOrd="0" presId="urn:microsoft.com/office/officeart/2005/8/layout/vList2"/>
    <dgm:cxn modelId="{02694A6E-9AAE-436F-8198-EAF320F03077}" type="presParOf" srcId="{7B14A72B-A92A-4376-BF1F-6C436DEB4253}" destId="{ED76549F-345A-436D-B3F5-843CBEEBD1FC}" srcOrd="1" destOrd="0" presId="urn:microsoft.com/office/officeart/2005/8/layout/vList2"/>
    <dgm:cxn modelId="{08C7C982-A5E9-4D32-B735-A4A26F8B7F41}" type="presParOf" srcId="{7B14A72B-A92A-4376-BF1F-6C436DEB4253}" destId="{21E3BBE5-13BD-4287-8F2F-7D888C7CFF16}" srcOrd="2" destOrd="0" presId="urn:microsoft.com/office/officeart/2005/8/layout/vList2"/>
    <dgm:cxn modelId="{E9E2EBB1-A7FC-4DE7-9EEB-9D54F59F1564}" type="presParOf" srcId="{7B14A72B-A92A-4376-BF1F-6C436DEB4253}" destId="{93860706-F634-4EFA-98D5-EDE05509B67B}" srcOrd="3" destOrd="0" presId="urn:microsoft.com/office/officeart/2005/8/layout/vList2"/>
    <dgm:cxn modelId="{CA0B6EC2-AF8C-433D-A305-DED875EDDA7C}" type="presParOf" srcId="{7B14A72B-A92A-4376-BF1F-6C436DEB4253}" destId="{B3D40ABA-BFD7-41E2-ADDB-7F7A4B85226F}" srcOrd="4" destOrd="0" presId="urn:microsoft.com/office/officeart/2005/8/layout/vList2"/>
    <dgm:cxn modelId="{417BF9F4-6B03-4371-B7DF-F879E9E8078B}" type="presParOf" srcId="{7B14A72B-A92A-4376-BF1F-6C436DEB4253}" destId="{3500D9AB-41AE-4024-B732-D98B3A84925C}" srcOrd="5" destOrd="0" presId="urn:microsoft.com/office/officeart/2005/8/layout/vList2"/>
    <dgm:cxn modelId="{DC3EF788-A6AD-46E5-9A9B-9D0309135210}" type="presParOf" srcId="{7B14A72B-A92A-4376-BF1F-6C436DEB4253}" destId="{CFB89C00-E9D9-4A83-B797-5AF4E824247A}" srcOrd="6" destOrd="0" presId="urn:microsoft.com/office/officeart/2005/8/layout/vList2"/>
    <dgm:cxn modelId="{FEF39AF3-695E-4758-BA10-9FE3F1C99187}" type="presParOf" srcId="{7B14A72B-A92A-4376-BF1F-6C436DEB4253}" destId="{5C2079B9-1756-4DC3-BF04-BC0D3F26BB4E}" srcOrd="7" destOrd="0" presId="urn:microsoft.com/office/officeart/2005/8/layout/vList2"/>
    <dgm:cxn modelId="{7CD33908-B50F-4305-B342-9C3687F5CF5D}" type="presParOf" srcId="{7B14A72B-A92A-4376-BF1F-6C436DEB4253}" destId="{20337B3E-4932-43FC-A12C-03051CD6C34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2FF6D6-2219-422D-8C48-196420FDAA4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2AB3E2-336E-429E-8204-A4B75A670D7B}">
      <dgm:prSet/>
      <dgm:spPr/>
      <dgm:t>
        <a:bodyPr/>
        <a:lstStyle/>
        <a:p>
          <a:r>
            <a:rPr lang="pt-BR"/>
            <a:t>Jesus ensina que o Pai se revela aos népios (dependentes espirituais). A humildade é condição para a revelação.</a:t>
          </a:r>
          <a:endParaRPr lang="en-US"/>
        </a:p>
      </dgm:t>
    </dgm:pt>
    <dgm:pt modelId="{7A4BE237-D742-4FF5-B9D7-D76F2FB41F55}" type="parTrans" cxnId="{A33F40B4-4B94-48BA-8F72-6D6C0DBA1670}">
      <dgm:prSet/>
      <dgm:spPr/>
      <dgm:t>
        <a:bodyPr/>
        <a:lstStyle/>
        <a:p>
          <a:endParaRPr lang="en-US"/>
        </a:p>
      </dgm:t>
    </dgm:pt>
    <dgm:pt modelId="{310BA85D-95F8-4D5C-B315-53E994CA415A}" type="sibTrans" cxnId="{A33F40B4-4B94-48BA-8F72-6D6C0DBA1670}">
      <dgm:prSet/>
      <dgm:spPr/>
      <dgm:t>
        <a:bodyPr/>
        <a:lstStyle/>
        <a:p>
          <a:endParaRPr lang="en-US"/>
        </a:p>
      </dgm:t>
    </dgm:pt>
    <dgm:pt modelId="{F8603C9A-0B65-49DD-942C-573FBB12D863}">
      <dgm:prSet/>
      <dgm:spPr/>
      <dgm:t>
        <a:bodyPr/>
        <a:lstStyle/>
        <a:p>
          <a:r>
            <a:rPr lang="pt-BR"/>
            <a:t>Contraste:</a:t>
          </a:r>
          <a:endParaRPr lang="en-US"/>
        </a:p>
      </dgm:t>
    </dgm:pt>
    <dgm:pt modelId="{054BFD57-43CD-4380-8266-8F2356A06A94}" type="parTrans" cxnId="{72D7670F-8444-4F7F-B1A1-FE1B3D85845C}">
      <dgm:prSet/>
      <dgm:spPr/>
      <dgm:t>
        <a:bodyPr/>
        <a:lstStyle/>
        <a:p>
          <a:endParaRPr lang="en-US"/>
        </a:p>
      </dgm:t>
    </dgm:pt>
    <dgm:pt modelId="{79DB5ED5-83BB-4101-9022-B60D6E8173C3}" type="sibTrans" cxnId="{72D7670F-8444-4F7F-B1A1-FE1B3D85845C}">
      <dgm:prSet/>
      <dgm:spPr/>
      <dgm:t>
        <a:bodyPr/>
        <a:lstStyle/>
        <a:p>
          <a:endParaRPr lang="en-US"/>
        </a:p>
      </dgm:t>
    </dgm:pt>
    <dgm:pt modelId="{8C0E5792-F2B2-4997-A0E9-979F65B7F3C3}">
      <dgm:prSet/>
      <dgm:spPr/>
      <dgm:t>
        <a:bodyPr/>
        <a:lstStyle/>
        <a:p>
          <a:r>
            <a:rPr lang="pt-BR"/>
            <a:t>Sophós – sábios aos próprios olhos;</a:t>
          </a:r>
          <a:endParaRPr lang="en-US"/>
        </a:p>
      </dgm:t>
    </dgm:pt>
    <dgm:pt modelId="{C29267B2-B76F-4F29-B0DA-0281ED5F27D1}" type="parTrans" cxnId="{EE852F2E-6A87-4BF3-BBC5-81E11639FE44}">
      <dgm:prSet/>
      <dgm:spPr/>
      <dgm:t>
        <a:bodyPr/>
        <a:lstStyle/>
        <a:p>
          <a:endParaRPr lang="en-US"/>
        </a:p>
      </dgm:t>
    </dgm:pt>
    <dgm:pt modelId="{1F0914A6-C620-4CBD-A03E-590F2E4F2A78}" type="sibTrans" cxnId="{EE852F2E-6A87-4BF3-BBC5-81E11639FE44}">
      <dgm:prSet/>
      <dgm:spPr/>
      <dgm:t>
        <a:bodyPr/>
        <a:lstStyle/>
        <a:p>
          <a:endParaRPr lang="en-US"/>
        </a:p>
      </dgm:t>
    </dgm:pt>
    <dgm:pt modelId="{F3DEAE5A-F200-42A3-BB90-8E7D9493DDCB}">
      <dgm:prSet/>
      <dgm:spPr/>
      <dgm:t>
        <a:bodyPr/>
        <a:lstStyle/>
        <a:p>
          <a:r>
            <a:rPr lang="pt-BR"/>
            <a:t>Synetós – autossuficientes.</a:t>
          </a:r>
          <a:endParaRPr lang="en-US"/>
        </a:p>
      </dgm:t>
    </dgm:pt>
    <dgm:pt modelId="{7693E518-4258-409B-8348-F7E8B666E669}" type="parTrans" cxnId="{A4C0BD84-7A4A-44BC-A287-561A8D9A2078}">
      <dgm:prSet/>
      <dgm:spPr/>
      <dgm:t>
        <a:bodyPr/>
        <a:lstStyle/>
        <a:p>
          <a:endParaRPr lang="en-US"/>
        </a:p>
      </dgm:t>
    </dgm:pt>
    <dgm:pt modelId="{A0ECCC19-13E3-4BE1-A1A3-DE37518AE935}" type="sibTrans" cxnId="{A4C0BD84-7A4A-44BC-A287-561A8D9A2078}">
      <dgm:prSet/>
      <dgm:spPr/>
      <dgm:t>
        <a:bodyPr/>
        <a:lstStyle/>
        <a:p>
          <a:endParaRPr lang="en-US"/>
        </a:p>
      </dgm:t>
    </dgm:pt>
    <dgm:pt modelId="{9CBE30C1-F212-47CF-B044-23A1AEDAAFBD}" type="pres">
      <dgm:prSet presAssocID="{D82FF6D6-2219-422D-8C48-196420FDAA4D}" presName="linear" presStyleCnt="0">
        <dgm:presLayoutVars>
          <dgm:animLvl val="lvl"/>
          <dgm:resizeHandles val="exact"/>
        </dgm:presLayoutVars>
      </dgm:prSet>
      <dgm:spPr/>
    </dgm:pt>
    <dgm:pt modelId="{CB1E4C9C-8DF9-440C-B4B2-2A070E7D0663}" type="pres">
      <dgm:prSet presAssocID="{4D2AB3E2-336E-429E-8204-A4B75A670D7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0CDDB35-2CE7-4CEB-8AEF-6C0B7B6810F4}" type="pres">
      <dgm:prSet presAssocID="{310BA85D-95F8-4D5C-B315-53E994CA415A}" presName="spacer" presStyleCnt="0"/>
      <dgm:spPr/>
    </dgm:pt>
    <dgm:pt modelId="{69FF79EE-6F4B-4B75-9991-4D7B4526D73D}" type="pres">
      <dgm:prSet presAssocID="{F8603C9A-0B65-49DD-942C-573FBB12D8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E422EF7-925F-435C-A9EB-B44B5C6B6196}" type="pres">
      <dgm:prSet presAssocID="{79DB5ED5-83BB-4101-9022-B60D6E8173C3}" presName="spacer" presStyleCnt="0"/>
      <dgm:spPr/>
    </dgm:pt>
    <dgm:pt modelId="{C267248A-913A-490A-B3D5-CA297529BB43}" type="pres">
      <dgm:prSet presAssocID="{8C0E5792-F2B2-4997-A0E9-979F65B7F3C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B08122D-5691-4B34-9950-A40C520565AD}" type="pres">
      <dgm:prSet presAssocID="{1F0914A6-C620-4CBD-A03E-590F2E4F2A78}" presName="spacer" presStyleCnt="0"/>
      <dgm:spPr/>
    </dgm:pt>
    <dgm:pt modelId="{72C063EE-4F25-4555-A003-1F3475BD828F}" type="pres">
      <dgm:prSet presAssocID="{F3DEAE5A-F200-42A3-BB90-8E7D9493DDC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2D7670F-8444-4F7F-B1A1-FE1B3D85845C}" srcId="{D82FF6D6-2219-422D-8C48-196420FDAA4D}" destId="{F8603C9A-0B65-49DD-942C-573FBB12D863}" srcOrd="1" destOrd="0" parTransId="{054BFD57-43CD-4380-8266-8F2356A06A94}" sibTransId="{79DB5ED5-83BB-4101-9022-B60D6E8173C3}"/>
    <dgm:cxn modelId="{86170A12-E57F-47B5-8739-FD9A34C2CBD7}" type="presOf" srcId="{D82FF6D6-2219-422D-8C48-196420FDAA4D}" destId="{9CBE30C1-F212-47CF-B044-23A1AEDAAFBD}" srcOrd="0" destOrd="0" presId="urn:microsoft.com/office/officeart/2005/8/layout/vList2"/>
    <dgm:cxn modelId="{EE852F2E-6A87-4BF3-BBC5-81E11639FE44}" srcId="{D82FF6D6-2219-422D-8C48-196420FDAA4D}" destId="{8C0E5792-F2B2-4997-A0E9-979F65B7F3C3}" srcOrd="2" destOrd="0" parTransId="{C29267B2-B76F-4F29-B0DA-0281ED5F27D1}" sibTransId="{1F0914A6-C620-4CBD-A03E-590F2E4F2A78}"/>
    <dgm:cxn modelId="{8FF35A3C-70F3-4DA4-8BB8-440F8F56A836}" type="presOf" srcId="{F8603C9A-0B65-49DD-942C-573FBB12D863}" destId="{69FF79EE-6F4B-4B75-9991-4D7B4526D73D}" srcOrd="0" destOrd="0" presId="urn:microsoft.com/office/officeart/2005/8/layout/vList2"/>
    <dgm:cxn modelId="{C9BB7C5B-7FC4-4932-AF39-661618CC64DE}" type="presOf" srcId="{F3DEAE5A-F200-42A3-BB90-8E7D9493DDCB}" destId="{72C063EE-4F25-4555-A003-1F3475BD828F}" srcOrd="0" destOrd="0" presId="urn:microsoft.com/office/officeart/2005/8/layout/vList2"/>
    <dgm:cxn modelId="{A4C0BD84-7A4A-44BC-A287-561A8D9A2078}" srcId="{D82FF6D6-2219-422D-8C48-196420FDAA4D}" destId="{F3DEAE5A-F200-42A3-BB90-8E7D9493DDCB}" srcOrd="3" destOrd="0" parTransId="{7693E518-4258-409B-8348-F7E8B666E669}" sibTransId="{A0ECCC19-13E3-4BE1-A1A3-DE37518AE935}"/>
    <dgm:cxn modelId="{A33F40B4-4B94-48BA-8F72-6D6C0DBA1670}" srcId="{D82FF6D6-2219-422D-8C48-196420FDAA4D}" destId="{4D2AB3E2-336E-429E-8204-A4B75A670D7B}" srcOrd="0" destOrd="0" parTransId="{7A4BE237-D742-4FF5-B9D7-D76F2FB41F55}" sibTransId="{310BA85D-95F8-4D5C-B315-53E994CA415A}"/>
    <dgm:cxn modelId="{831E58C1-FB88-4EC4-B590-5E9A98207C35}" type="presOf" srcId="{8C0E5792-F2B2-4997-A0E9-979F65B7F3C3}" destId="{C267248A-913A-490A-B3D5-CA297529BB43}" srcOrd="0" destOrd="0" presId="urn:microsoft.com/office/officeart/2005/8/layout/vList2"/>
    <dgm:cxn modelId="{B05CBDC9-3A86-4C12-BF82-B3AEE61BCF96}" type="presOf" srcId="{4D2AB3E2-336E-429E-8204-A4B75A670D7B}" destId="{CB1E4C9C-8DF9-440C-B4B2-2A070E7D0663}" srcOrd="0" destOrd="0" presId="urn:microsoft.com/office/officeart/2005/8/layout/vList2"/>
    <dgm:cxn modelId="{19495338-E105-4CD7-9E01-17411822469C}" type="presParOf" srcId="{9CBE30C1-F212-47CF-B044-23A1AEDAAFBD}" destId="{CB1E4C9C-8DF9-440C-B4B2-2A070E7D0663}" srcOrd="0" destOrd="0" presId="urn:microsoft.com/office/officeart/2005/8/layout/vList2"/>
    <dgm:cxn modelId="{77D5030C-D1AC-48F3-B274-FEAF357CB46E}" type="presParOf" srcId="{9CBE30C1-F212-47CF-B044-23A1AEDAAFBD}" destId="{90CDDB35-2CE7-4CEB-8AEF-6C0B7B6810F4}" srcOrd="1" destOrd="0" presId="urn:microsoft.com/office/officeart/2005/8/layout/vList2"/>
    <dgm:cxn modelId="{AAD87B7C-B637-4D44-AA8B-C0273AF46EB7}" type="presParOf" srcId="{9CBE30C1-F212-47CF-B044-23A1AEDAAFBD}" destId="{69FF79EE-6F4B-4B75-9991-4D7B4526D73D}" srcOrd="2" destOrd="0" presId="urn:microsoft.com/office/officeart/2005/8/layout/vList2"/>
    <dgm:cxn modelId="{3CE8276B-BBE6-429B-B75A-FE5963619F62}" type="presParOf" srcId="{9CBE30C1-F212-47CF-B044-23A1AEDAAFBD}" destId="{8E422EF7-925F-435C-A9EB-B44B5C6B6196}" srcOrd="3" destOrd="0" presId="urn:microsoft.com/office/officeart/2005/8/layout/vList2"/>
    <dgm:cxn modelId="{54A3A4B6-E913-48B0-8414-11A161798B7D}" type="presParOf" srcId="{9CBE30C1-F212-47CF-B044-23A1AEDAAFBD}" destId="{C267248A-913A-490A-B3D5-CA297529BB43}" srcOrd="4" destOrd="0" presId="urn:microsoft.com/office/officeart/2005/8/layout/vList2"/>
    <dgm:cxn modelId="{6BBB80F9-C9B8-4906-BC4E-8491C2FD9F79}" type="presParOf" srcId="{9CBE30C1-F212-47CF-B044-23A1AEDAAFBD}" destId="{DB08122D-5691-4B34-9950-A40C520565AD}" srcOrd="5" destOrd="0" presId="urn:microsoft.com/office/officeart/2005/8/layout/vList2"/>
    <dgm:cxn modelId="{D00D9AF0-487C-475E-916B-BDD5650A895C}" type="presParOf" srcId="{9CBE30C1-F212-47CF-B044-23A1AEDAAFBD}" destId="{72C063EE-4F25-4555-A003-1F3475BD828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19DD6D-B594-451E-9BA0-FCDED8C80D89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38FCF40-1459-48BC-926D-567A8AD4B47D}">
      <dgm:prSet/>
      <dgm:spPr/>
      <dgm:t>
        <a:bodyPr/>
        <a:lstStyle/>
        <a:p>
          <a:r>
            <a:rPr lang="pt-BR"/>
            <a:t>Os fariseus conheciam a Lei, mas rejeitavam o Filho. Isso revela que é possível conhecer a Escritura sem conhecer o Deus da Escritura.</a:t>
          </a:r>
          <a:endParaRPr lang="en-US"/>
        </a:p>
      </dgm:t>
    </dgm:pt>
    <dgm:pt modelId="{00CE56C7-C629-4D12-9C8E-9398DA9ACC7E}" type="parTrans" cxnId="{E5B86068-099A-4282-85A1-BC3E3BAA3011}">
      <dgm:prSet/>
      <dgm:spPr/>
      <dgm:t>
        <a:bodyPr/>
        <a:lstStyle/>
        <a:p>
          <a:endParaRPr lang="en-US"/>
        </a:p>
      </dgm:t>
    </dgm:pt>
    <dgm:pt modelId="{B70B2C2D-8E0F-4502-99E3-FFD3D394DA55}" type="sibTrans" cxnId="{E5B86068-099A-4282-85A1-BC3E3BAA3011}">
      <dgm:prSet/>
      <dgm:spPr/>
      <dgm:t>
        <a:bodyPr/>
        <a:lstStyle/>
        <a:p>
          <a:endParaRPr lang="en-US"/>
        </a:p>
      </dgm:t>
    </dgm:pt>
    <dgm:pt modelId="{555D74A1-CE3E-42FD-B4C4-94E35AB5A841}">
      <dgm:prSet/>
      <dgm:spPr/>
      <dgm:t>
        <a:bodyPr/>
        <a:lstStyle/>
        <a:p>
          <a:r>
            <a:rPr lang="pt-BR"/>
            <a:t>Tozer afirma que o maior perigo da religião é substituir intimidade por informação.</a:t>
          </a:r>
          <a:endParaRPr lang="en-US"/>
        </a:p>
      </dgm:t>
    </dgm:pt>
    <dgm:pt modelId="{42AE034E-43A6-4FFA-B0C2-B97A6B18ADAC}" type="parTrans" cxnId="{9080BC80-D182-4FFB-B9D6-42E9EA6A62E5}">
      <dgm:prSet/>
      <dgm:spPr/>
      <dgm:t>
        <a:bodyPr/>
        <a:lstStyle/>
        <a:p>
          <a:endParaRPr lang="en-US"/>
        </a:p>
      </dgm:t>
    </dgm:pt>
    <dgm:pt modelId="{30B6B9D4-43F8-47DC-A5EA-061918EFF2B9}" type="sibTrans" cxnId="{9080BC80-D182-4FFB-B9D6-42E9EA6A62E5}">
      <dgm:prSet/>
      <dgm:spPr/>
      <dgm:t>
        <a:bodyPr/>
        <a:lstStyle/>
        <a:p>
          <a:endParaRPr lang="en-US"/>
        </a:p>
      </dgm:t>
    </dgm:pt>
    <dgm:pt modelId="{4D394E87-E26D-453F-ACB9-F0D9EBCDDE6B}" type="pres">
      <dgm:prSet presAssocID="{0519DD6D-B594-451E-9BA0-FCDED8C80D89}" presName="linear" presStyleCnt="0">
        <dgm:presLayoutVars>
          <dgm:animLvl val="lvl"/>
          <dgm:resizeHandles val="exact"/>
        </dgm:presLayoutVars>
      </dgm:prSet>
      <dgm:spPr/>
    </dgm:pt>
    <dgm:pt modelId="{132866E9-B401-4A4C-BB53-7B2CB457C4C2}" type="pres">
      <dgm:prSet presAssocID="{A38FCF40-1459-48BC-926D-567A8AD4B4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FFB2507-5577-4F79-B2AB-90152DE6E81F}" type="pres">
      <dgm:prSet presAssocID="{B70B2C2D-8E0F-4502-99E3-FFD3D394DA55}" presName="spacer" presStyleCnt="0"/>
      <dgm:spPr/>
    </dgm:pt>
    <dgm:pt modelId="{D5FC3465-7596-41FD-B432-2683FD0D2741}" type="pres">
      <dgm:prSet presAssocID="{555D74A1-CE3E-42FD-B4C4-94E35AB5A84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DBA0632-ECE5-43FB-8783-03A5AF93279A}" type="presOf" srcId="{A38FCF40-1459-48BC-926D-567A8AD4B47D}" destId="{132866E9-B401-4A4C-BB53-7B2CB457C4C2}" srcOrd="0" destOrd="0" presId="urn:microsoft.com/office/officeart/2005/8/layout/vList2"/>
    <dgm:cxn modelId="{E5B86068-099A-4282-85A1-BC3E3BAA3011}" srcId="{0519DD6D-B594-451E-9BA0-FCDED8C80D89}" destId="{A38FCF40-1459-48BC-926D-567A8AD4B47D}" srcOrd="0" destOrd="0" parTransId="{00CE56C7-C629-4D12-9C8E-9398DA9ACC7E}" sibTransId="{B70B2C2D-8E0F-4502-99E3-FFD3D394DA55}"/>
    <dgm:cxn modelId="{9080BC80-D182-4FFB-B9D6-42E9EA6A62E5}" srcId="{0519DD6D-B594-451E-9BA0-FCDED8C80D89}" destId="{555D74A1-CE3E-42FD-B4C4-94E35AB5A841}" srcOrd="1" destOrd="0" parTransId="{42AE034E-43A6-4FFA-B0C2-B97A6B18ADAC}" sibTransId="{30B6B9D4-43F8-47DC-A5EA-061918EFF2B9}"/>
    <dgm:cxn modelId="{D1A6F8B1-4C4C-4E07-AF99-49A87C50AAE8}" type="presOf" srcId="{0519DD6D-B594-451E-9BA0-FCDED8C80D89}" destId="{4D394E87-E26D-453F-ACB9-F0D9EBCDDE6B}" srcOrd="0" destOrd="0" presId="urn:microsoft.com/office/officeart/2005/8/layout/vList2"/>
    <dgm:cxn modelId="{5AA4E5C2-9C0F-4710-BE7E-4005CD23B747}" type="presOf" srcId="{555D74A1-CE3E-42FD-B4C4-94E35AB5A841}" destId="{D5FC3465-7596-41FD-B432-2683FD0D2741}" srcOrd="0" destOrd="0" presId="urn:microsoft.com/office/officeart/2005/8/layout/vList2"/>
    <dgm:cxn modelId="{0BF1F874-EF5D-44F9-824E-516906EC3238}" type="presParOf" srcId="{4D394E87-E26D-453F-ACB9-F0D9EBCDDE6B}" destId="{132866E9-B401-4A4C-BB53-7B2CB457C4C2}" srcOrd="0" destOrd="0" presId="urn:microsoft.com/office/officeart/2005/8/layout/vList2"/>
    <dgm:cxn modelId="{EDFA9793-6C19-4AC2-A91A-73CA8942EB53}" type="presParOf" srcId="{4D394E87-E26D-453F-ACB9-F0D9EBCDDE6B}" destId="{4FFB2507-5577-4F79-B2AB-90152DE6E81F}" srcOrd="1" destOrd="0" presId="urn:microsoft.com/office/officeart/2005/8/layout/vList2"/>
    <dgm:cxn modelId="{2C8C52B8-A476-4D26-A5E0-ADFAD0D61716}" type="presParOf" srcId="{4D394E87-E26D-453F-ACB9-F0D9EBCDDE6B}" destId="{D5FC3465-7596-41FD-B432-2683FD0D274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C02DE1-DCFF-4E2D-B220-BA9A39BF851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78F7857-13C6-468C-B84D-9AAD9D7282C3}">
      <dgm:prSet/>
      <dgm:spPr/>
      <dgm:t>
        <a:bodyPr/>
        <a:lstStyle/>
        <a:p>
          <a:r>
            <a:rPr lang="pt-BR"/>
            <a:t>Mateus 11.27 ensina que:</a:t>
          </a:r>
          <a:endParaRPr lang="en-US"/>
        </a:p>
      </dgm:t>
    </dgm:pt>
    <dgm:pt modelId="{CA3D0B1D-31EB-4449-B1AC-C1D5BF608348}" type="parTrans" cxnId="{A05A0477-3C7E-4017-BA03-AFE30B2826EF}">
      <dgm:prSet/>
      <dgm:spPr/>
      <dgm:t>
        <a:bodyPr/>
        <a:lstStyle/>
        <a:p>
          <a:endParaRPr lang="en-US"/>
        </a:p>
      </dgm:t>
    </dgm:pt>
    <dgm:pt modelId="{8DC3829D-8D5B-48CE-A247-03E0E06B8C0D}" type="sibTrans" cxnId="{A05A0477-3C7E-4017-BA03-AFE30B2826EF}">
      <dgm:prSet/>
      <dgm:spPr/>
      <dgm:t>
        <a:bodyPr/>
        <a:lstStyle/>
        <a:p>
          <a:endParaRPr lang="en-US"/>
        </a:p>
      </dgm:t>
    </dgm:pt>
    <dgm:pt modelId="{6F45F8AC-3108-4902-B70C-F77E1409B2E9}">
      <dgm:prSet/>
      <dgm:spPr/>
      <dgm:t>
        <a:bodyPr/>
        <a:lstStyle/>
        <a:p>
          <a:r>
            <a:rPr lang="pt-BR"/>
            <a:t>O Filho conhece plenamente o Pai;</a:t>
          </a:r>
          <a:endParaRPr lang="en-US"/>
        </a:p>
      </dgm:t>
    </dgm:pt>
    <dgm:pt modelId="{55514287-2A04-4254-A484-B383D34E3CF0}" type="parTrans" cxnId="{0825617A-7CC4-4E86-B0E4-283EB42BDAF2}">
      <dgm:prSet/>
      <dgm:spPr/>
      <dgm:t>
        <a:bodyPr/>
        <a:lstStyle/>
        <a:p>
          <a:endParaRPr lang="en-US"/>
        </a:p>
      </dgm:t>
    </dgm:pt>
    <dgm:pt modelId="{FF60EA8E-47FC-42BE-ACB9-D4DE1A99880A}" type="sibTrans" cxnId="{0825617A-7CC4-4E86-B0E4-283EB42BDAF2}">
      <dgm:prSet/>
      <dgm:spPr/>
      <dgm:t>
        <a:bodyPr/>
        <a:lstStyle/>
        <a:p>
          <a:endParaRPr lang="en-US"/>
        </a:p>
      </dgm:t>
    </dgm:pt>
    <dgm:pt modelId="{243F8E75-AB54-47E4-90AF-BC38670F3DC4}">
      <dgm:prSet/>
      <dgm:spPr/>
      <dgm:t>
        <a:bodyPr/>
        <a:lstStyle/>
        <a:p>
          <a:r>
            <a:rPr lang="pt-BR"/>
            <a:t>A revelação é exclusiva;</a:t>
          </a:r>
          <a:endParaRPr lang="en-US"/>
        </a:p>
      </dgm:t>
    </dgm:pt>
    <dgm:pt modelId="{2AFE51A9-16ED-4B89-B674-6D32DC27EA56}" type="parTrans" cxnId="{B08F4023-0029-43F7-98C0-7CA4939FB58E}">
      <dgm:prSet/>
      <dgm:spPr/>
      <dgm:t>
        <a:bodyPr/>
        <a:lstStyle/>
        <a:p>
          <a:endParaRPr lang="en-US"/>
        </a:p>
      </dgm:t>
    </dgm:pt>
    <dgm:pt modelId="{0B2B9215-E692-46DC-8557-2F7349C31D5E}" type="sibTrans" cxnId="{B08F4023-0029-43F7-98C0-7CA4939FB58E}">
      <dgm:prSet/>
      <dgm:spPr/>
      <dgm:t>
        <a:bodyPr/>
        <a:lstStyle/>
        <a:p>
          <a:endParaRPr lang="en-US"/>
        </a:p>
      </dgm:t>
    </dgm:pt>
    <dgm:pt modelId="{BA019532-17D9-4DCE-8C98-6C089F3708B8}">
      <dgm:prSet/>
      <dgm:spPr/>
      <dgm:t>
        <a:bodyPr/>
        <a:lstStyle/>
        <a:p>
          <a:r>
            <a:rPr lang="pt-BR"/>
            <a:t>Cristo é o único mediador.</a:t>
          </a:r>
          <a:endParaRPr lang="en-US"/>
        </a:p>
      </dgm:t>
    </dgm:pt>
    <dgm:pt modelId="{154B5410-692F-43E9-915F-1FE2D6B4D417}" type="parTrans" cxnId="{05AFC3CC-44E3-4254-AA45-C4682517DD9C}">
      <dgm:prSet/>
      <dgm:spPr/>
      <dgm:t>
        <a:bodyPr/>
        <a:lstStyle/>
        <a:p>
          <a:endParaRPr lang="en-US"/>
        </a:p>
      </dgm:t>
    </dgm:pt>
    <dgm:pt modelId="{D98B2936-2655-46D8-AA45-2361FA8DCE7B}" type="sibTrans" cxnId="{05AFC3CC-44E3-4254-AA45-C4682517DD9C}">
      <dgm:prSet/>
      <dgm:spPr/>
      <dgm:t>
        <a:bodyPr/>
        <a:lstStyle/>
        <a:p>
          <a:endParaRPr lang="en-US"/>
        </a:p>
      </dgm:t>
    </dgm:pt>
    <dgm:pt modelId="{BC9756B0-DEA6-4F5C-9CE7-89F40D30BE5B}">
      <dgm:prSet/>
      <dgm:spPr/>
      <dgm:t>
        <a:bodyPr/>
        <a:lstStyle/>
        <a:p>
          <a:r>
            <a:rPr lang="pt-BR"/>
            <a:t>Irineu: “O Filho é a visibilidade do Pai invisível”</a:t>
          </a:r>
          <a:endParaRPr lang="en-US"/>
        </a:p>
      </dgm:t>
    </dgm:pt>
    <dgm:pt modelId="{A4C86FCB-303E-487D-8788-4C4949523D40}" type="parTrans" cxnId="{BAA2B6B2-9434-42C2-BD9F-6AB679D64372}">
      <dgm:prSet/>
      <dgm:spPr/>
      <dgm:t>
        <a:bodyPr/>
        <a:lstStyle/>
        <a:p>
          <a:endParaRPr lang="en-US"/>
        </a:p>
      </dgm:t>
    </dgm:pt>
    <dgm:pt modelId="{90EE49F0-8FBA-4C27-860D-E280ECE06CEC}" type="sibTrans" cxnId="{BAA2B6B2-9434-42C2-BD9F-6AB679D64372}">
      <dgm:prSet/>
      <dgm:spPr/>
      <dgm:t>
        <a:bodyPr/>
        <a:lstStyle/>
        <a:p>
          <a:endParaRPr lang="en-US"/>
        </a:p>
      </dgm:t>
    </dgm:pt>
    <dgm:pt modelId="{D79F6C16-986A-4A16-A671-319C26F494CC}" type="pres">
      <dgm:prSet presAssocID="{4AC02DE1-DCFF-4E2D-B220-BA9A39BF851F}" presName="linear" presStyleCnt="0">
        <dgm:presLayoutVars>
          <dgm:animLvl val="lvl"/>
          <dgm:resizeHandles val="exact"/>
        </dgm:presLayoutVars>
      </dgm:prSet>
      <dgm:spPr/>
    </dgm:pt>
    <dgm:pt modelId="{20F01E27-1E9C-4A4B-9E14-FF292A2B9D34}" type="pres">
      <dgm:prSet presAssocID="{E78F7857-13C6-468C-B84D-9AAD9D7282C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A3A4F34-8D47-496F-A569-63066459FC61}" type="pres">
      <dgm:prSet presAssocID="{8DC3829D-8D5B-48CE-A247-03E0E06B8C0D}" presName="spacer" presStyleCnt="0"/>
      <dgm:spPr/>
    </dgm:pt>
    <dgm:pt modelId="{F06A604D-2831-4FF4-BB2C-06CCCB4B089D}" type="pres">
      <dgm:prSet presAssocID="{6F45F8AC-3108-4902-B70C-F77E1409B2E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1F1287B-8512-40CD-9D20-74B199D1A978}" type="pres">
      <dgm:prSet presAssocID="{FF60EA8E-47FC-42BE-ACB9-D4DE1A99880A}" presName="spacer" presStyleCnt="0"/>
      <dgm:spPr/>
    </dgm:pt>
    <dgm:pt modelId="{D6E38F90-0F30-414B-811E-3D12D2D7B993}" type="pres">
      <dgm:prSet presAssocID="{243F8E75-AB54-47E4-90AF-BC38670F3DC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2F0B925-0607-4428-B298-E7C120E22E56}" type="pres">
      <dgm:prSet presAssocID="{0B2B9215-E692-46DC-8557-2F7349C31D5E}" presName="spacer" presStyleCnt="0"/>
      <dgm:spPr/>
    </dgm:pt>
    <dgm:pt modelId="{231B2F76-314C-42AB-A4E8-21D359F6686A}" type="pres">
      <dgm:prSet presAssocID="{BA019532-17D9-4DCE-8C98-6C089F3708B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74A568C-14D3-4363-ADCA-E71BA5208B33}" type="pres">
      <dgm:prSet presAssocID="{D98B2936-2655-46D8-AA45-2361FA8DCE7B}" presName="spacer" presStyleCnt="0"/>
      <dgm:spPr/>
    </dgm:pt>
    <dgm:pt modelId="{04DCC557-F748-4DC5-A773-2D2D4F3A16D7}" type="pres">
      <dgm:prSet presAssocID="{BC9756B0-DEA6-4F5C-9CE7-89F40D30BE5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CE26508-2251-4041-8393-6BCC62DBB378}" type="presOf" srcId="{6F45F8AC-3108-4902-B70C-F77E1409B2E9}" destId="{F06A604D-2831-4FF4-BB2C-06CCCB4B089D}" srcOrd="0" destOrd="0" presId="urn:microsoft.com/office/officeart/2005/8/layout/vList2"/>
    <dgm:cxn modelId="{3B573E0A-DDFA-4FE0-A00C-5C8157C8CA6B}" type="presOf" srcId="{4AC02DE1-DCFF-4E2D-B220-BA9A39BF851F}" destId="{D79F6C16-986A-4A16-A671-319C26F494CC}" srcOrd="0" destOrd="0" presId="urn:microsoft.com/office/officeart/2005/8/layout/vList2"/>
    <dgm:cxn modelId="{B08F4023-0029-43F7-98C0-7CA4939FB58E}" srcId="{4AC02DE1-DCFF-4E2D-B220-BA9A39BF851F}" destId="{243F8E75-AB54-47E4-90AF-BC38670F3DC4}" srcOrd="2" destOrd="0" parTransId="{2AFE51A9-16ED-4B89-B674-6D32DC27EA56}" sibTransId="{0B2B9215-E692-46DC-8557-2F7349C31D5E}"/>
    <dgm:cxn modelId="{265F8661-140F-4BAC-958E-CEB1C2D2BB68}" type="presOf" srcId="{BC9756B0-DEA6-4F5C-9CE7-89F40D30BE5B}" destId="{04DCC557-F748-4DC5-A773-2D2D4F3A16D7}" srcOrd="0" destOrd="0" presId="urn:microsoft.com/office/officeart/2005/8/layout/vList2"/>
    <dgm:cxn modelId="{40A42676-8030-4241-9471-1440F8BAE948}" type="presOf" srcId="{E78F7857-13C6-468C-B84D-9AAD9D7282C3}" destId="{20F01E27-1E9C-4A4B-9E14-FF292A2B9D34}" srcOrd="0" destOrd="0" presId="urn:microsoft.com/office/officeart/2005/8/layout/vList2"/>
    <dgm:cxn modelId="{A05A0477-3C7E-4017-BA03-AFE30B2826EF}" srcId="{4AC02DE1-DCFF-4E2D-B220-BA9A39BF851F}" destId="{E78F7857-13C6-468C-B84D-9AAD9D7282C3}" srcOrd="0" destOrd="0" parTransId="{CA3D0B1D-31EB-4449-B1AC-C1D5BF608348}" sibTransId="{8DC3829D-8D5B-48CE-A247-03E0E06B8C0D}"/>
    <dgm:cxn modelId="{0825617A-7CC4-4E86-B0E4-283EB42BDAF2}" srcId="{4AC02DE1-DCFF-4E2D-B220-BA9A39BF851F}" destId="{6F45F8AC-3108-4902-B70C-F77E1409B2E9}" srcOrd="1" destOrd="0" parTransId="{55514287-2A04-4254-A484-B383D34E3CF0}" sibTransId="{FF60EA8E-47FC-42BE-ACB9-D4DE1A99880A}"/>
    <dgm:cxn modelId="{7A013D84-2E8C-49A7-BD65-88573333E4C2}" type="presOf" srcId="{243F8E75-AB54-47E4-90AF-BC38670F3DC4}" destId="{D6E38F90-0F30-414B-811E-3D12D2D7B993}" srcOrd="0" destOrd="0" presId="urn:microsoft.com/office/officeart/2005/8/layout/vList2"/>
    <dgm:cxn modelId="{7DCE9686-3EDA-4400-B0A4-2B06B598C5EA}" type="presOf" srcId="{BA019532-17D9-4DCE-8C98-6C089F3708B8}" destId="{231B2F76-314C-42AB-A4E8-21D359F6686A}" srcOrd="0" destOrd="0" presId="urn:microsoft.com/office/officeart/2005/8/layout/vList2"/>
    <dgm:cxn modelId="{BAA2B6B2-9434-42C2-BD9F-6AB679D64372}" srcId="{4AC02DE1-DCFF-4E2D-B220-BA9A39BF851F}" destId="{BC9756B0-DEA6-4F5C-9CE7-89F40D30BE5B}" srcOrd="4" destOrd="0" parTransId="{A4C86FCB-303E-487D-8788-4C4949523D40}" sibTransId="{90EE49F0-8FBA-4C27-860D-E280ECE06CEC}"/>
    <dgm:cxn modelId="{05AFC3CC-44E3-4254-AA45-C4682517DD9C}" srcId="{4AC02DE1-DCFF-4E2D-B220-BA9A39BF851F}" destId="{BA019532-17D9-4DCE-8C98-6C089F3708B8}" srcOrd="3" destOrd="0" parTransId="{154B5410-692F-43E9-915F-1FE2D6B4D417}" sibTransId="{D98B2936-2655-46D8-AA45-2361FA8DCE7B}"/>
    <dgm:cxn modelId="{D9C2F179-1C2D-4012-B3C8-56D2FA6DB921}" type="presParOf" srcId="{D79F6C16-986A-4A16-A671-319C26F494CC}" destId="{20F01E27-1E9C-4A4B-9E14-FF292A2B9D34}" srcOrd="0" destOrd="0" presId="urn:microsoft.com/office/officeart/2005/8/layout/vList2"/>
    <dgm:cxn modelId="{CB9FC21B-4476-408E-BE9C-E2BC0BAAE23F}" type="presParOf" srcId="{D79F6C16-986A-4A16-A671-319C26F494CC}" destId="{6A3A4F34-8D47-496F-A569-63066459FC61}" srcOrd="1" destOrd="0" presId="urn:microsoft.com/office/officeart/2005/8/layout/vList2"/>
    <dgm:cxn modelId="{75A89DDC-BC40-4F53-9A7D-3B94815CA042}" type="presParOf" srcId="{D79F6C16-986A-4A16-A671-319C26F494CC}" destId="{F06A604D-2831-4FF4-BB2C-06CCCB4B089D}" srcOrd="2" destOrd="0" presId="urn:microsoft.com/office/officeart/2005/8/layout/vList2"/>
    <dgm:cxn modelId="{8F01E89F-CC18-4308-9C03-988DAEC2A496}" type="presParOf" srcId="{D79F6C16-986A-4A16-A671-319C26F494CC}" destId="{11F1287B-8512-40CD-9D20-74B199D1A978}" srcOrd="3" destOrd="0" presId="urn:microsoft.com/office/officeart/2005/8/layout/vList2"/>
    <dgm:cxn modelId="{A0D2E2AE-118F-46E4-BE22-9AFA3F4AB993}" type="presParOf" srcId="{D79F6C16-986A-4A16-A671-319C26F494CC}" destId="{D6E38F90-0F30-414B-811E-3D12D2D7B993}" srcOrd="4" destOrd="0" presId="urn:microsoft.com/office/officeart/2005/8/layout/vList2"/>
    <dgm:cxn modelId="{8E8BCE3C-1AA7-4D1A-907A-CE9D5B15B1A1}" type="presParOf" srcId="{D79F6C16-986A-4A16-A671-319C26F494CC}" destId="{22F0B925-0607-4428-B298-E7C120E22E56}" srcOrd="5" destOrd="0" presId="urn:microsoft.com/office/officeart/2005/8/layout/vList2"/>
    <dgm:cxn modelId="{FEBDFCEC-C97F-4F6A-87BE-FC31A8BC9A4B}" type="presParOf" srcId="{D79F6C16-986A-4A16-A671-319C26F494CC}" destId="{231B2F76-314C-42AB-A4E8-21D359F6686A}" srcOrd="6" destOrd="0" presId="urn:microsoft.com/office/officeart/2005/8/layout/vList2"/>
    <dgm:cxn modelId="{BA646B28-737A-45CD-BFA6-635E56AD122C}" type="presParOf" srcId="{D79F6C16-986A-4A16-A671-319C26F494CC}" destId="{274A568C-14D3-4363-ADCA-E71BA5208B33}" srcOrd="7" destOrd="0" presId="urn:microsoft.com/office/officeart/2005/8/layout/vList2"/>
    <dgm:cxn modelId="{108D0847-71FF-4D9B-B579-97C0FF8CAD4D}" type="presParOf" srcId="{D79F6C16-986A-4A16-A671-319C26F494CC}" destId="{04DCC557-F748-4DC5-A773-2D2D4F3A16D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DE90DA-556F-4488-8E68-95118853C2EC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CA5F3A7-7584-43B7-A095-F6CD74987D10}">
      <dgm:prSet/>
      <dgm:spPr/>
      <dgm:t>
        <a:bodyPr/>
        <a:lstStyle/>
        <a:p>
          <a:r>
            <a:rPr lang="pt-BR"/>
            <a:t>Deus não é distante:</a:t>
          </a:r>
          <a:endParaRPr lang="en-US"/>
        </a:p>
      </dgm:t>
    </dgm:pt>
    <dgm:pt modelId="{3C338C5A-0034-4609-B630-91E332D309D7}" type="parTrans" cxnId="{AA337EDA-717C-47B4-9061-73256C90895F}">
      <dgm:prSet/>
      <dgm:spPr/>
      <dgm:t>
        <a:bodyPr/>
        <a:lstStyle/>
        <a:p>
          <a:endParaRPr lang="en-US"/>
        </a:p>
      </dgm:t>
    </dgm:pt>
    <dgm:pt modelId="{9D5A388B-8484-45CF-B0DB-613DBC3DF62D}" type="sibTrans" cxnId="{AA337EDA-717C-47B4-9061-73256C90895F}">
      <dgm:prSet/>
      <dgm:spPr/>
      <dgm:t>
        <a:bodyPr/>
        <a:lstStyle/>
        <a:p>
          <a:endParaRPr lang="en-US"/>
        </a:p>
      </dgm:t>
    </dgm:pt>
    <dgm:pt modelId="{AF5CBF8C-F4FF-4E38-9692-F00F746AC75C}">
      <dgm:prSet/>
      <dgm:spPr/>
      <dgm:t>
        <a:bodyPr/>
        <a:lstStyle/>
        <a:p>
          <a:r>
            <a:rPr lang="pt-BR"/>
            <a:t>Sl 46.10 – presença;</a:t>
          </a:r>
          <a:endParaRPr lang="en-US"/>
        </a:p>
      </dgm:t>
    </dgm:pt>
    <dgm:pt modelId="{3F5B5B47-5940-4806-85DC-D3E761005BDA}" type="parTrans" cxnId="{6698A618-47BF-48DE-89C8-59AC96DF7FC9}">
      <dgm:prSet/>
      <dgm:spPr/>
      <dgm:t>
        <a:bodyPr/>
        <a:lstStyle/>
        <a:p>
          <a:endParaRPr lang="en-US"/>
        </a:p>
      </dgm:t>
    </dgm:pt>
    <dgm:pt modelId="{5F826C0D-5C9F-48A6-B83D-19EC271946F0}" type="sibTrans" cxnId="{6698A618-47BF-48DE-89C8-59AC96DF7FC9}">
      <dgm:prSet/>
      <dgm:spPr/>
      <dgm:t>
        <a:bodyPr/>
        <a:lstStyle/>
        <a:p>
          <a:endParaRPr lang="en-US"/>
        </a:p>
      </dgm:t>
    </dgm:pt>
    <dgm:pt modelId="{1C49E91A-2B39-46CB-B751-FEB0C9CDAB9C}">
      <dgm:prSet/>
      <dgm:spPr/>
      <dgm:t>
        <a:bodyPr/>
        <a:lstStyle/>
        <a:p>
          <a:r>
            <a:rPr lang="pt-BR"/>
            <a:t>Is 46.9 – incomparabilidade.</a:t>
          </a:r>
          <a:endParaRPr lang="en-US"/>
        </a:p>
      </dgm:t>
    </dgm:pt>
    <dgm:pt modelId="{6C8368B5-22B0-4C72-AC63-EC2D5F9CEC13}" type="parTrans" cxnId="{D70D24C2-41C4-4AB8-998A-3B3965B6AF99}">
      <dgm:prSet/>
      <dgm:spPr/>
      <dgm:t>
        <a:bodyPr/>
        <a:lstStyle/>
        <a:p>
          <a:endParaRPr lang="en-US"/>
        </a:p>
      </dgm:t>
    </dgm:pt>
    <dgm:pt modelId="{747683E4-7A64-46BC-8A00-33AAAFBA368D}" type="sibTrans" cxnId="{D70D24C2-41C4-4AB8-998A-3B3965B6AF99}">
      <dgm:prSet/>
      <dgm:spPr/>
      <dgm:t>
        <a:bodyPr/>
        <a:lstStyle/>
        <a:p>
          <a:endParaRPr lang="en-US"/>
        </a:p>
      </dgm:t>
    </dgm:pt>
    <dgm:pt modelId="{C0CD1550-750E-42E8-8FB0-DB83A1AC3D45}">
      <dgm:prSet/>
      <dgm:spPr/>
      <dgm:t>
        <a:bodyPr/>
        <a:lstStyle/>
        <a:p>
          <a:r>
            <a:rPr lang="pt-BR"/>
            <a:t>A Trindade revela um Deus eternamente relacional.</a:t>
          </a:r>
          <a:endParaRPr lang="en-US"/>
        </a:p>
      </dgm:t>
    </dgm:pt>
    <dgm:pt modelId="{2E446E7E-A642-49B0-A959-66F0C588774A}" type="parTrans" cxnId="{AAC2F2C3-2022-479F-8EA3-AE151B539B89}">
      <dgm:prSet/>
      <dgm:spPr/>
      <dgm:t>
        <a:bodyPr/>
        <a:lstStyle/>
        <a:p>
          <a:endParaRPr lang="en-US"/>
        </a:p>
      </dgm:t>
    </dgm:pt>
    <dgm:pt modelId="{56695CF2-FA66-4866-9BB3-18DA302A2B85}" type="sibTrans" cxnId="{AAC2F2C3-2022-479F-8EA3-AE151B539B89}">
      <dgm:prSet/>
      <dgm:spPr/>
      <dgm:t>
        <a:bodyPr/>
        <a:lstStyle/>
        <a:p>
          <a:endParaRPr lang="en-US"/>
        </a:p>
      </dgm:t>
    </dgm:pt>
    <dgm:pt modelId="{1B3AF2B8-7F3D-47C2-A3AE-CC7B9252F397}" type="pres">
      <dgm:prSet presAssocID="{B9DE90DA-556F-4488-8E68-95118853C2EC}" presName="matrix" presStyleCnt="0">
        <dgm:presLayoutVars>
          <dgm:chMax val="1"/>
          <dgm:dir/>
          <dgm:resizeHandles val="exact"/>
        </dgm:presLayoutVars>
      </dgm:prSet>
      <dgm:spPr/>
    </dgm:pt>
    <dgm:pt modelId="{3AAD4984-7A4E-422F-978A-997743ABB000}" type="pres">
      <dgm:prSet presAssocID="{B9DE90DA-556F-4488-8E68-95118853C2EC}" presName="diamond" presStyleLbl="bgShp" presStyleIdx="0" presStyleCnt="1"/>
      <dgm:spPr/>
    </dgm:pt>
    <dgm:pt modelId="{EB8C3115-9CA2-4764-AC23-D443535520E5}" type="pres">
      <dgm:prSet presAssocID="{B9DE90DA-556F-4488-8E68-95118853C2E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B42C464-28E5-49B4-BA2A-9336581FD102}" type="pres">
      <dgm:prSet presAssocID="{B9DE90DA-556F-4488-8E68-95118853C2E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36E3BE9-CA92-4C76-9CC4-93D6376E8E79}" type="pres">
      <dgm:prSet presAssocID="{B9DE90DA-556F-4488-8E68-95118853C2E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7FA3262-CA0F-499D-9953-32C8197D9388}" type="pres">
      <dgm:prSet presAssocID="{B9DE90DA-556F-4488-8E68-95118853C2E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698A618-47BF-48DE-89C8-59AC96DF7FC9}" srcId="{B9DE90DA-556F-4488-8E68-95118853C2EC}" destId="{AF5CBF8C-F4FF-4E38-9692-F00F746AC75C}" srcOrd="1" destOrd="0" parTransId="{3F5B5B47-5940-4806-85DC-D3E761005BDA}" sibTransId="{5F826C0D-5C9F-48A6-B83D-19EC271946F0}"/>
    <dgm:cxn modelId="{3152A51D-322A-4789-B330-A271068D4945}" type="presOf" srcId="{1C49E91A-2B39-46CB-B751-FEB0C9CDAB9C}" destId="{B36E3BE9-CA92-4C76-9CC4-93D6376E8E79}" srcOrd="0" destOrd="0" presId="urn:microsoft.com/office/officeart/2005/8/layout/matrix3"/>
    <dgm:cxn modelId="{554DE21E-AEEE-4AB3-88EF-19109B391D7B}" type="presOf" srcId="{C0CD1550-750E-42E8-8FB0-DB83A1AC3D45}" destId="{E7FA3262-CA0F-499D-9953-32C8197D9388}" srcOrd="0" destOrd="0" presId="urn:microsoft.com/office/officeart/2005/8/layout/matrix3"/>
    <dgm:cxn modelId="{F1C5C065-E940-454C-A04C-22CD2F45CB66}" type="presOf" srcId="{2CA5F3A7-7584-43B7-A095-F6CD74987D10}" destId="{EB8C3115-9CA2-4764-AC23-D443535520E5}" srcOrd="0" destOrd="0" presId="urn:microsoft.com/office/officeart/2005/8/layout/matrix3"/>
    <dgm:cxn modelId="{1CA7DE67-E981-44B6-B61A-3EE378E74F30}" type="presOf" srcId="{AF5CBF8C-F4FF-4E38-9692-F00F746AC75C}" destId="{CB42C464-28E5-49B4-BA2A-9336581FD102}" srcOrd="0" destOrd="0" presId="urn:microsoft.com/office/officeart/2005/8/layout/matrix3"/>
    <dgm:cxn modelId="{D70D24C2-41C4-4AB8-998A-3B3965B6AF99}" srcId="{B9DE90DA-556F-4488-8E68-95118853C2EC}" destId="{1C49E91A-2B39-46CB-B751-FEB0C9CDAB9C}" srcOrd="2" destOrd="0" parTransId="{6C8368B5-22B0-4C72-AC63-EC2D5F9CEC13}" sibTransId="{747683E4-7A64-46BC-8A00-33AAAFBA368D}"/>
    <dgm:cxn modelId="{AAC2F2C3-2022-479F-8EA3-AE151B539B89}" srcId="{B9DE90DA-556F-4488-8E68-95118853C2EC}" destId="{C0CD1550-750E-42E8-8FB0-DB83A1AC3D45}" srcOrd="3" destOrd="0" parTransId="{2E446E7E-A642-49B0-A959-66F0C588774A}" sibTransId="{56695CF2-FA66-4866-9BB3-18DA302A2B85}"/>
    <dgm:cxn modelId="{AA337EDA-717C-47B4-9061-73256C90895F}" srcId="{B9DE90DA-556F-4488-8E68-95118853C2EC}" destId="{2CA5F3A7-7584-43B7-A095-F6CD74987D10}" srcOrd="0" destOrd="0" parTransId="{3C338C5A-0034-4609-B630-91E332D309D7}" sibTransId="{9D5A388B-8484-45CF-B0DB-613DBC3DF62D}"/>
    <dgm:cxn modelId="{A95980FE-C281-4A7B-B2C2-F8E51BF3CD71}" type="presOf" srcId="{B9DE90DA-556F-4488-8E68-95118853C2EC}" destId="{1B3AF2B8-7F3D-47C2-A3AE-CC7B9252F397}" srcOrd="0" destOrd="0" presId="urn:microsoft.com/office/officeart/2005/8/layout/matrix3"/>
    <dgm:cxn modelId="{D4EAEE04-5922-4088-9074-FB19FD8A264E}" type="presParOf" srcId="{1B3AF2B8-7F3D-47C2-A3AE-CC7B9252F397}" destId="{3AAD4984-7A4E-422F-978A-997743ABB000}" srcOrd="0" destOrd="0" presId="urn:microsoft.com/office/officeart/2005/8/layout/matrix3"/>
    <dgm:cxn modelId="{7DF3983A-9E7B-4968-9539-351BA01E51CE}" type="presParOf" srcId="{1B3AF2B8-7F3D-47C2-A3AE-CC7B9252F397}" destId="{EB8C3115-9CA2-4764-AC23-D443535520E5}" srcOrd="1" destOrd="0" presId="urn:microsoft.com/office/officeart/2005/8/layout/matrix3"/>
    <dgm:cxn modelId="{3AF4F127-364A-4E4D-8C28-527576187444}" type="presParOf" srcId="{1B3AF2B8-7F3D-47C2-A3AE-CC7B9252F397}" destId="{CB42C464-28E5-49B4-BA2A-9336581FD102}" srcOrd="2" destOrd="0" presId="urn:microsoft.com/office/officeart/2005/8/layout/matrix3"/>
    <dgm:cxn modelId="{5B6E54FF-9E21-4BEA-A379-A0B8BE698A41}" type="presParOf" srcId="{1B3AF2B8-7F3D-47C2-A3AE-CC7B9252F397}" destId="{B36E3BE9-CA92-4C76-9CC4-93D6376E8E79}" srcOrd="3" destOrd="0" presId="urn:microsoft.com/office/officeart/2005/8/layout/matrix3"/>
    <dgm:cxn modelId="{653CCCF2-F05B-470C-8BC9-BFA32CC5C889}" type="presParOf" srcId="{1B3AF2B8-7F3D-47C2-A3AE-CC7B9252F397}" destId="{E7FA3262-CA0F-499D-9953-32C8197D938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A01D8-2644-4129-869A-9821CF491475}">
      <dsp:nvSpPr>
        <dsp:cNvPr id="0" name=""/>
        <dsp:cNvSpPr/>
      </dsp:nvSpPr>
      <dsp:spPr>
        <a:xfrm>
          <a:off x="3442943" y="1164051"/>
          <a:ext cx="7595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959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2984" y="1205821"/>
        <a:ext cx="39509" cy="7901"/>
      </dsp:txXfrm>
    </dsp:sp>
    <dsp:sp modelId="{09F34A11-16AC-4E99-80A1-09F444099417}">
      <dsp:nvSpPr>
        <dsp:cNvPr id="0" name=""/>
        <dsp:cNvSpPr/>
      </dsp:nvSpPr>
      <dsp:spPr>
        <a:xfrm>
          <a:off x="9126" y="179086"/>
          <a:ext cx="3435616" cy="20613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48" tIns="176711" rIns="168348" bIns="17671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Compreender quem é Deus Pai à luz da revelação progressiva das Escrituras;</a:t>
          </a:r>
          <a:endParaRPr lang="en-US" sz="2400" kern="1200"/>
        </a:p>
      </dsp:txBody>
      <dsp:txXfrm>
        <a:off x="9126" y="179086"/>
        <a:ext cx="3435616" cy="2061370"/>
      </dsp:txXfrm>
    </dsp:sp>
    <dsp:sp modelId="{5213FA00-12D7-41F5-BAB1-88D05BCBA271}">
      <dsp:nvSpPr>
        <dsp:cNvPr id="0" name=""/>
        <dsp:cNvSpPr/>
      </dsp:nvSpPr>
      <dsp:spPr>
        <a:xfrm>
          <a:off x="7668752" y="1164051"/>
          <a:ext cx="7595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9591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28793" y="1205821"/>
        <a:ext cx="39509" cy="7901"/>
      </dsp:txXfrm>
    </dsp:sp>
    <dsp:sp modelId="{8D064634-13E3-4F5C-ADC9-A2E24C0EF24C}">
      <dsp:nvSpPr>
        <dsp:cNvPr id="0" name=""/>
        <dsp:cNvSpPr/>
      </dsp:nvSpPr>
      <dsp:spPr>
        <a:xfrm>
          <a:off x="4234935" y="179086"/>
          <a:ext cx="3435616" cy="20613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48" tIns="176711" rIns="168348" bIns="17671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Defender a doutrina bíblica da Trindade contra heresias antigas e contemporâneas;</a:t>
          </a:r>
          <a:endParaRPr lang="en-US" sz="2400" kern="1200"/>
        </a:p>
      </dsp:txBody>
      <dsp:txXfrm>
        <a:off x="4234935" y="179086"/>
        <a:ext cx="3435616" cy="2061370"/>
      </dsp:txXfrm>
    </dsp:sp>
    <dsp:sp modelId="{0437896E-5AED-4CDA-99B2-6C21BE839197}">
      <dsp:nvSpPr>
        <dsp:cNvPr id="0" name=""/>
        <dsp:cNvSpPr/>
      </dsp:nvSpPr>
      <dsp:spPr>
        <a:xfrm>
          <a:off x="1726935" y="2238657"/>
          <a:ext cx="8451617" cy="759591"/>
        </a:xfrm>
        <a:custGeom>
          <a:avLst/>
          <a:gdLst/>
          <a:ahLst/>
          <a:cxnLst/>
          <a:rect l="0" t="0" r="0" b="0"/>
          <a:pathLst>
            <a:path>
              <a:moveTo>
                <a:pt x="8451617" y="0"/>
              </a:moveTo>
              <a:lnTo>
                <a:pt x="8451617" y="396895"/>
              </a:lnTo>
              <a:lnTo>
                <a:pt x="0" y="396895"/>
              </a:lnTo>
              <a:lnTo>
                <a:pt x="0" y="75959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40532" y="2614502"/>
        <a:ext cx="424423" cy="7901"/>
      </dsp:txXfrm>
    </dsp:sp>
    <dsp:sp modelId="{8C972054-6591-445A-A126-E09F53CBB866}">
      <dsp:nvSpPr>
        <dsp:cNvPr id="0" name=""/>
        <dsp:cNvSpPr/>
      </dsp:nvSpPr>
      <dsp:spPr>
        <a:xfrm>
          <a:off x="8460744" y="179086"/>
          <a:ext cx="3435616" cy="20613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48" tIns="176711" rIns="168348" bIns="17671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Reconhecer o Pai como a fonte relacional eterna dentro da Trindade;</a:t>
          </a:r>
          <a:endParaRPr lang="en-US" sz="2400" kern="1200"/>
        </a:p>
      </dsp:txBody>
      <dsp:txXfrm>
        <a:off x="8460744" y="179086"/>
        <a:ext cx="3435616" cy="2061370"/>
      </dsp:txXfrm>
    </dsp:sp>
    <dsp:sp modelId="{765E94DE-2459-482D-B410-8A7D72D92408}">
      <dsp:nvSpPr>
        <dsp:cNvPr id="0" name=""/>
        <dsp:cNvSpPr/>
      </dsp:nvSpPr>
      <dsp:spPr>
        <a:xfrm>
          <a:off x="3442943" y="4015614"/>
          <a:ext cx="7595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9591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2984" y="4057383"/>
        <a:ext cx="39509" cy="7901"/>
      </dsp:txXfrm>
    </dsp:sp>
    <dsp:sp modelId="{A5EA1308-F49E-45C0-89B8-264E088E5DEB}">
      <dsp:nvSpPr>
        <dsp:cNvPr id="0" name=""/>
        <dsp:cNvSpPr/>
      </dsp:nvSpPr>
      <dsp:spPr>
        <a:xfrm>
          <a:off x="9126" y="3030648"/>
          <a:ext cx="3435616" cy="20613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48" tIns="176711" rIns="168348" bIns="17671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Entender que o Pai se dá a conhecer plenamente por meio do Filho;</a:t>
          </a:r>
          <a:endParaRPr lang="en-US" sz="2400" kern="1200"/>
        </a:p>
      </dsp:txBody>
      <dsp:txXfrm>
        <a:off x="9126" y="3030648"/>
        <a:ext cx="3435616" cy="2061370"/>
      </dsp:txXfrm>
    </dsp:sp>
    <dsp:sp modelId="{F0535779-1986-4C13-A569-F2DF098F6D48}">
      <dsp:nvSpPr>
        <dsp:cNvPr id="0" name=""/>
        <dsp:cNvSpPr/>
      </dsp:nvSpPr>
      <dsp:spPr>
        <a:xfrm>
          <a:off x="4234935" y="3030648"/>
          <a:ext cx="3435616" cy="206137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48" tIns="176711" rIns="168348" bIns="17671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Identificar os atributos e nomes divinos que revelam o caráter do Pai.</a:t>
          </a:r>
          <a:endParaRPr lang="en-US" sz="2400" kern="1200"/>
        </a:p>
      </dsp:txBody>
      <dsp:txXfrm>
        <a:off x="4234935" y="3030648"/>
        <a:ext cx="3435616" cy="20613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A75DD-B8FB-4BAA-BEE6-96C9B6D92569}">
      <dsp:nvSpPr>
        <dsp:cNvPr id="0" name=""/>
        <dsp:cNvSpPr/>
      </dsp:nvSpPr>
      <dsp:spPr>
        <a:xfrm>
          <a:off x="1296" y="288849"/>
          <a:ext cx="4699270" cy="46992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No diálogo com Filipe (</a:t>
          </a:r>
          <a:r>
            <a:rPr lang="pt-BR" sz="2400" kern="1200" err="1"/>
            <a:t>Jo</a:t>
          </a:r>
          <a:r>
            <a:rPr lang="pt-BR" sz="2400" kern="1200"/>
            <a:t> 14.8–11), Jesus </a:t>
          </a:r>
          <a:r>
            <a:rPr lang="pt-BR" sz="2400" kern="1200" err="1"/>
            <a:t>afirma</a:t>
          </a:r>
          <a:r>
            <a:rPr lang="pt-BR" sz="2400" kern="1200"/>
            <a:t> Sua unidade com o Pai. Ele não é apenas um representante, mas a revelação perfeita. Seu caráter, Suas obras e Sua palavra manifestam plenamente quem é o Pai.</a:t>
          </a:r>
          <a:endParaRPr lang="en-US" sz="2400" kern="1200"/>
        </a:p>
      </dsp:txBody>
      <dsp:txXfrm>
        <a:off x="689488" y="977041"/>
        <a:ext cx="3322886" cy="3322886"/>
      </dsp:txXfrm>
    </dsp:sp>
    <dsp:sp modelId="{9C43402F-6DE6-4DE3-8BE2-48F79392236F}">
      <dsp:nvSpPr>
        <dsp:cNvPr id="0" name=""/>
        <dsp:cNvSpPr/>
      </dsp:nvSpPr>
      <dsp:spPr>
        <a:xfrm>
          <a:off x="4334574" y="-375352"/>
          <a:ext cx="2930391" cy="1586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4334574" y="-58151"/>
        <a:ext cx="2454590" cy="951601"/>
      </dsp:txXfrm>
    </dsp:sp>
    <dsp:sp modelId="{23DA5A95-72E8-4F79-BB82-1011A7BB984B}">
      <dsp:nvSpPr>
        <dsp:cNvPr id="0" name=""/>
        <dsp:cNvSpPr/>
      </dsp:nvSpPr>
      <dsp:spPr>
        <a:xfrm>
          <a:off x="7064844" y="288849"/>
          <a:ext cx="4699270" cy="46992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/>
            <a:t>João 10.30: unidade de essência, não confusão de pessoas.</a:t>
          </a:r>
          <a:endParaRPr lang="en-US" sz="4200" kern="1200"/>
        </a:p>
      </dsp:txBody>
      <dsp:txXfrm>
        <a:off x="7753036" y="977041"/>
        <a:ext cx="3322886" cy="3322886"/>
      </dsp:txXfrm>
    </dsp:sp>
    <dsp:sp modelId="{1E958750-2BC8-484E-9D38-16B1423554E0}">
      <dsp:nvSpPr>
        <dsp:cNvPr id="0" name=""/>
        <dsp:cNvSpPr/>
      </dsp:nvSpPr>
      <dsp:spPr>
        <a:xfrm rot="10800000">
          <a:off x="4500445" y="4066317"/>
          <a:ext cx="2930391" cy="1586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 rot="10800000">
        <a:off x="4976246" y="4383518"/>
        <a:ext cx="2454590" cy="9516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75424-793D-4D20-8A51-4A1175A5F9A1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Esses atributos revelam a transcendência absoluta de Deus:</a:t>
          </a:r>
          <a:endParaRPr lang="en-US" sz="2200" kern="1200"/>
        </a:p>
      </dsp:txBody>
      <dsp:txXfrm>
        <a:off x="3080" y="587032"/>
        <a:ext cx="2444055" cy="1466433"/>
      </dsp:txXfrm>
    </dsp:sp>
    <dsp:sp modelId="{1668A493-62E2-46D5-BCA6-DD2BBBA97333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Autoexistência (Êx 3.14);</a:t>
          </a:r>
          <a:endParaRPr lang="en-US" sz="2200" kern="1200"/>
        </a:p>
      </dsp:txBody>
      <dsp:txXfrm>
        <a:off x="2691541" y="587032"/>
        <a:ext cx="2444055" cy="1466433"/>
      </dsp:txXfrm>
    </dsp:sp>
    <dsp:sp modelId="{3DE69F59-B5C1-4D52-8462-E7719C51C6F9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Eternidade (Sl 90.2);</a:t>
          </a:r>
          <a:endParaRPr lang="en-US" sz="2200" kern="1200"/>
        </a:p>
      </dsp:txBody>
      <dsp:txXfrm>
        <a:off x="5380002" y="587032"/>
        <a:ext cx="2444055" cy="1466433"/>
      </dsp:txXfrm>
    </dsp:sp>
    <dsp:sp modelId="{81DB1093-1A72-423E-9F08-EC33CAEA4F8F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Imutabilidade (Ml 3.6);</a:t>
          </a:r>
          <a:endParaRPr lang="en-US" sz="2200" kern="1200"/>
        </a:p>
      </dsp:txBody>
      <dsp:txXfrm>
        <a:off x="8068463" y="587032"/>
        <a:ext cx="2444055" cy="1466433"/>
      </dsp:txXfrm>
    </dsp:sp>
    <dsp:sp modelId="{6446D51C-F3FC-4C29-B833-A577FD0CC4D9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Onipotência (Jr 32.17);</a:t>
          </a:r>
          <a:endParaRPr lang="en-US" sz="2200" kern="1200"/>
        </a:p>
      </dsp:txBody>
      <dsp:txXfrm>
        <a:off x="3080" y="2297871"/>
        <a:ext cx="2444055" cy="1466433"/>
      </dsp:txXfrm>
    </dsp:sp>
    <dsp:sp modelId="{F2BC6617-0C33-4762-AE49-419F0392107D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Onisciência (Sl 139.1–6);</a:t>
          </a:r>
          <a:endParaRPr lang="en-US" sz="2200" kern="1200"/>
        </a:p>
      </dsp:txBody>
      <dsp:txXfrm>
        <a:off x="2691541" y="2297871"/>
        <a:ext cx="2444055" cy="1466433"/>
      </dsp:txXfrm>
    </dsp:sp>
    <dsp:sp modelId="{D4FF8500-1889-4295-B2CF-86D5250AD3F7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Onipresença (Sl 139.7–10).</a:t>
          </a:r>
          <a:endParaRPr lang="en-US" sz="2200" kern="1200"/>
        </a:p>
      </dsp:txBody>
      <dsp:txXfrm>
        <a:off x="5380002" y="2297871"/>
        <a:ext cx="2444055" cy="1466433"/>
      </dsp:txXfrm>
    </dsp:sp>
    <dsp:sp modelId="{8FFD72BA-6C1D-44B4-990C-829218BB2BC0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Eles demonstram que Deus não depende de nada fora de Si.</a:t>
          </a:r>
          <a:endParaRPr lang="en-US" sz="2200" kern="1200"/>
        </a:p>
      </dsp:txBody>
      <dsp:txXfrm>
        <a:off x="8068463" y="2297871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5976-AB1D-4A85-AFF9-32B9E0A18238}">
      <dsp:nvSpPr>
        <dsp:cNvPr id="0" name=""/>
        <dsp:cNvSpPr/>
      </dsp:nvSpPr>
      <dsp:spPr>
        <a:xfrm>
          <a:off x="0" y="508250"/>
          <a:ext cx="8147700" cy="2882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 Escritura não apresenta Deus como uma força impessoal ou energia abstrata, mas como um Ser pessoal, eterno, consciente e relacional. A revelação do Pai ocorre de forma progressiva ao longo da história da redenção, alcançando sua expressão máxima na encarnação do Filho.</a:t>
          </a:r>
          <a:endParaRPr lang="en-US" sz="2800" kern="1200"/>
        </a:p>
      </dsp:txBody>
      <dsp:txXfrm>
        <a:off x="140731" y="648981"/>
        <a:ext cx="7866238" cy="2601418"/>
      </dsp:txXfrm>
    </dsp:sp>
    <dsp:sp modelId="{EB5230D1-F258-40C9-B702-311647A1DC92}">
      <dsp:nvSpPr>
        <dsp:cNvPr id="0" name=""/>
        <dsp:cNvSpPr/>
      </dsp:nvSpPr>
      <dsp:spPr>
        <a:xfrm>
          <a:off x="0" y="3471770"/>
          <a:ext cx="8147700" cy="288288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 teologia cristã histórica afirma que Deus é um em essência e três em Pessoas. Essa doutrina não nasce de especulação filosófica, mas da leitura fiel das Escrituras, confirmada pela experiência da Igreja primitiva e sistematizada nos credos ecumênicos.</a:t>
          </a:r>
          <a:endParaRPr lang="en-US" sz="2800" kern="1200"/>
        </a:p>
      </dsp:txBody>
      <dsp:txXfrm>
        <a:off x="140731" y="3612501"/>
        <a:ext cx="7866238" cy="2601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82491-2820-499C-A21B-45B2C90D3A49}">
      <dsp:nvSpPr>
        <dsp:cNvPr id="0" name=""/>
        <dsp:cNvSpPr/>
      </dsp:nvSpPr>
      <dsp:spPr>
        <a:xfrm>
          <a:off x="1352" y="780629"/>
          <a:ext cx="5273148" cy="3163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Concílio de Niceia (325): afirma a plena divindade do Filho;</a:t>
          </a:r>
          <a:endParaRPr lang="en-US" sz="4000" kern="1200"/>
        </a:p>
      </dsp:txBody>
      <dsp:txXfrm>
        <a:off x="1352" y="780629"/>
        <a:ext cx="5273148" cy="3163889"/>
      </dsp:txXfrm>
    </dsp:sp>
    <dsp:sp modelId="{707C0DF8-E6D8-4B23-BDA7-D4974B80BCCC}">
      <dsp:nvSpPr>
        <dsp:cNvPr id="0" name=""/>
        <dsp:cNvSpPr/>
      </dsp:nvSpPr>
      <dsp:spPr>
        <a:xfrm>
          <a:off x="5801815" y="780629"/>
          <a:ext cx="5273148" cy="3163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Concílio de Constantinopla (381): afirma a plena divindade do Espírito Santo.</a:t>
          </a:r>
          <a:endParaRPr lang="en-US" sz="4000" kern="1200"/>
        </a:p>
      </dsp:txBody>
      <dsp:txXfrm>
        <a:off x="5801815" y="780629"/>
        <a:ext cx="5273148" cy="31638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B6341-C7E8-4B65-9ECF-C19447410881}">
      <dsp:nvSpPr>
        <dsp:cNvPr id="0" name=""/>
        <dsp:cNvSpPr/>
      </dsp:nvSpPr>
      <dsp:spPr>
        <a:xfrm>
          <a:off x="0" y="40056"/>
          <a:ext cx="6939704" cy="13191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No Antigo Testamento, Deus é Pai de Israel como nação:</a:t>
          </a:r>
          <a:endParaRPr lang="en-US" sz="2400" kern="1200"/>
        </a:p>
      </dsp:txBody>
      <dsp:txXfrm>
        <a:off x="64397" y="104453"/>
        <a:ext cx="6810910" cy="1190381"/>
      </dsp:txXfrm>
    </dsp:sp>
    <dsp:sp modelId="{5B8779ED-B0E0-457F-8098-CA5E66A502C4}">
      <dsp:nvSpPr>
        <dsp:cNvPr id="0" name=""/>
        <dsp:cNvSpPr/>
      </dsp:nvSpPr>
      <dsp:spPr>
        <a:xfrm>
          <a:off x="0" y="1416831"/>
          <a:ext cx="6939704" cy="13191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Criador (Ml 2.10);</a:t>
          </a:r>
          <a:r>
            <a:rPr lang="pt-BR" sz="2400" kern="1200">
              <a:latin typeface="Aptos Display" panose="020F0302020204030204"/>
            </a:rPr>
            <a:t> </a:t>
          </a:r>
          <a:r>
            <a:rPr lang="pt-BR" sz="2400" kern="1200"/>
            <a:t>Redentor (</a:t>
          </a:r>
          <a:r>
            <a:rPr lang="pt-BR" sz="2400" kern="1200" err="1"/>
            <a:t>Is</a:t>
          </a:r>
          <a:r>
            <a:rPr lang="pt-BR" sz="2400" kern="1200"/>
            <a:t> 63.16);Protetor e disciplinador fiel.</a:t>
          </a:r>
          <a:endParaRPr lang="en-US" sz="2400" kern="1200"/>
        </a:p>
      </dsp:txBody>
      <dsp:txXfrm>
        <a:off x="64397" y="1481228"/>
        <a:ext cx="6810910" cy="1190381"/>
      </dsp:txXfrm>
    </dsp:sp>
    <dsp:sp modelId="{3A824E7D-09D8-4F32-BEA7-447F0D07722E}">
      <dsp:nvSpPr>
        <dsp:cNvPr id="0" name=""/>
        <dsp:cNvSpPr/>
      </dsp:nvSpPr>
      <dsp:spPr>
        <a:xfrm>
          <a:off x="0" y="2793606"/>
          <a:ext cx="6939704" cy="13191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Essa paternidade é coletiva e pactual, preparando o terreno para a revelação mais plena da filiação no Novo Testamento.</a:t>
          </a:r>
          <a:endParaRPr lang="en-US" sz="2400" kern="1200"/>
        </a:p>
      </dsp:txBody>
      <dsp:txXfrm>
        <a:off x="64397" y="2858003"/>
        <a:ext cx="6810910" cy="1190381"/>
      </dsp:txXfrm>
    </dsp:sp>
    <dsp:sp modelId="{429F9DA5-9073-41AE-AF71-E0C030F93845}">
      <dsp:nvSpPr>
        <dsp:cNvPr id="0" name=""/>
        <dsp:cNvSpPr/>
      </dsp:nvSpPr>
      <dsp:spPr>
        <a:xfrm>
          <a:off x="0" y="4170381"/>
          <a:ext cx="6939704" cy="13191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Von </a:t>
          </a:r>
          <a:r>
            <a:rPr lang="pt-BR" sz="2400" b="1" kern="1200" err="1"/>
            <a:t>Rad</a:t>
          </a:r>
          <a:r>
            <a:rPr lang="pt-BR" sz="2400" b="1" kern="1200"/>
            <a:t>:  A paternidade divina expressa a fidelidade constante de Deus à Sua aliança.</a:t>
          </a:r>
          <a:endParaRPr lang="en-US" sz="2400" kern="1200"/>
        </a:p>
      </dsp:txBody>
      <dsp:txXfrm>
        <a:off x="64397" y="4234778"/>
        <a:ext cx="6810910" cy="11903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60D60-B6A8-4FEC-B80B-4E4ABBC31E91}">
      <dsp:nvSpPr>
        <dsp:cNvPr id="0" name=""/>
        <dsp:cNvSpPr/>
      </dsp:nvSpPr>
      <dsp:spPr>
        <a:xfrm>
          <a:off x="0" y="88741"/>
          <a:ext cx="5065776" cy="5896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imutabilidade divina significa que:</a:t>
          </a:r>
          <a:endParaRPr lang="en-US" sz="2400" kern="1200"/>
        </a:p>
      </dsp:txBody>
      <dsp:txXfrm>
        <a:off x="28786" y="117527"/>
        <a:ext cx="5008204" cy="532107"/>
      </dsp:txXfrm>
    </dsp:sp>
    <dsp:sp modelId="{21E3BBE5-13BD-4287-8F2F-7D888C7CFF16}">
      <dsp:nvSpPr>
        <dsp:cNvPr id="0" name=""/>
        <dsp:cNvSpPr/>
      </dsp:nvSpPr>
      <dsp:spPr>
        <a:xfrm>
          <a:off x="0" y="747541"/>
          <a:ext cx="5065776" cy="5896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essência de Deus não muda;</a:t>
          </a:r>
          <a:endParaRPr lang="en-US" sz="2400" kern="1200"/>
        </a:p>
      </dsp:txBody>
      <dsp:txXfrm>
        <a:off x="28786" y="776327"/>
        <a:ext cx="5008204" cy="532107"/>
      </dsp:txXfrm>
    </dsp:sp>
    <dsp:sp modelId="{B3D40ABA-BFD7-41E2-ADDB-7F7A4B85226F}">
      <dsp:nvSpPr>
        <dsp:cNvPr id="0" name=""/>
        <dsp:cNvSpPr/>
      </dsp:nvSpPr>
      <dsp:spPr>
        <a:xfrm>
          <a:off x="0" y="1406341"/>
          <a:ext cx="5065776" cy="5896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Seu caráter é perfeito;</a:t>
          </a:r>
          <a:endParaRPr lang="en-US" sz="2400" kern="1200"/>
        </a:p>
      </dsp:txBody>
      <dsp:txXfrm>
        <a:off x="28786" y="1435127"/>
        <a:ext cx="5008204" cy="532107"/>
      </dsp:txXfrm>
    </dsp:sp>
    <dsp:sp modelId="{CFB89C00-E9D9-4A83-B797-5AF4E824247A}">
      <dsp:nvSpPr>
        <dsp:cNvPr id="0" name=""/>
        <dsp:cNvSpPr/>
      </dsp:nvSpPr>
      <dsp:spPr>
        <a:xfrm>
          <a:off x="0" y="2065141"/>
          <a:ext cx="5065776" cy="5896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Seus propósitos são eternos.</a:t>
          </a:r>
          <a:endParaRPr lang="en-US" sz="2400" kern="1200"/>
        </a:p>
      </dsp:txBody>
      <dsp:txXfrm>
        <a:off x="28786" y="2093927"/>
        <a:ext cx="5008204" cy="532107"/>
      </dsp:txXfrm>
    </dsp:sp>
    <dsp:sp modelId="{20337B3E-4932-43FC-A12C-03051CD6C347}">
      <dsp:nvSpPr>
        <dsp:cNvPr id="0" name=""/>
        <dsp:cNvSpPr/>
      </dsp:nvSpPr>
      <dsp:spPr>
        <a:xfrm>
          <a:off x="0" y="2723941"/>
          <a:ext cx="5065776" cy="5896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Base Bíblica: Ml 3.6; Tg 1.17.</a:t>
          </a:r>
          <a:endParaRPr lang="en-US" sz="2400" kern="1200"/>
        </a:p>
      </dsp:txBody>
      <dsp:txXfrm>
        <a:off x="28786" y="2752727"/>
        <a:ext cx="5008204" cy="5321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E4C9C-8DF9-440C-B4B2-2A070E7D0663}">
      <dsp:nvSpPr>
        <dsp:cNvPr id="0" name=""/>
        <dsp:cNvSpPr/>
      </dsp:nvSpPr>
      <dsp:spPr>
        <a:xfrm>
          <a:off x="0" y="17024"/>
          <a:ext cx="9923092" cy="994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Jesus ensina que o Pai se revela aos népios (dependentes espirituais). A humildade é condição para a revelação.</a:t>
          </a:r>
          <a:endParaRPr lang="en-US" sz="2500" kern="1200"/>
        </a:p>
      </dsp:txBody>
      <dsp:txXfrm>
        <a:off x="48547" y="65571"/>
        <a:ext cx="9825998" cy="897406"/>
      </dsp:txXfrm>
    </dsp:sp>
    <dsp:sp modelId="{69FF79EE-6F4B-4B75-9991-4D7B4526D73D}">
      <dsp:nvSpPr>
        <dsp:cNvPr id="0" name=""/>
        <dsp:cNvSpPr/>
      </dsp:nvSpPr>
      <dsp:spPr>
        <a:xfrm>
          <a:off x="0" y="1083524"/>
          <a:ext cx="9923092" cy="994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Contraste:</a:t>
          </a:r>
          <a:endParaRPr lang="en-US" sz="2500" kern="1200"/>
        </a:p>
      </dsp:txBody>
      <dsp:txXfrm>
        <a:off x="48547" y="1132071"/>
        <a:ext cx="9825998" cy="897406"/>
      </dsp:txXfrm>
    </dsp:sp>
    <dsp:sp modelId="{C267248A-913A-490A-B3D5-CA297529BB43}">
      <dsp:nvSpPr>
        <dsp:cNvPr id="0" name=""/>
        <dsp:cNvSpPr/>
      </dsp:nvSpPr>
      <dsp:spPr>
        <a:xfrm>
          <a:off x="0" y="2150024"/>
          <a:ext cx="9923092" cy="994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Sophós – sábios aos próprios olhos;</a:t>
          </a:r>
          <a:endParaRPr lang="en-US" sz="2500" kern="1200"/>
        </a:p>
      </dsp:txBody>
      <dsp:txXfrm>
        <a:off x="48547" y="2198571"/>
        <a:ext cx="9825998" cy="897406"/>
      </dsp:txXfrm>
    </dsp:sp>
    <dsp:sp modelId="{72C063EE-4F25-4555-A003-1F3475BD828F}">
      <dsp:nvSpPr>
        <dsp:cNvPr id="0" name=""/>
        <dsp:cNvSpPr/>
      </dsp:nvSpPr>
      <dsp:spPr>
        <a:xfrm>
          <a:off x="0" y="3216524"/>
          <a:ext cx="9923092" cy="994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Synetós – autossuficientes.</a:t>
          </a:r>
          <a:endParaRPr lang="en-US" sz="2500" kern="1200"/>
        </a:p>
      </dsp:txBody>
      <dsp:txXfrm>
        <a:off x="48547" y="3265071"/>
        <a:ext cx="9825998" cy="897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866E9-B401-4A4C-BB53-7B2CB457C4C2}">
      <dsp:nvSpPr>
        <dsp:cNvPr id="0" name=""/>
        <dsp:cNvSpPr/>
      </dsp:nvSpPr>
      <dsp:spPr>
        <a:xfrm>
          <a:off x="0" y="23441"/>
          <a:ext cx="5191556" cy="3294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Os fariseus conheciam a Lei, mas rejeitavam o Filho. Isso revela que é possível conhecer a Escritura sem conhecer o Deus da Escritura.</a:t>
          </a:r>
          <a:endParaRPr lang="en-US" sz="3200" kern="1200"/>
        </a:p>
      </dsp:txBody>
      <dsp:txXfrm>
        <a:off x="160835" y="184276"/>
        <a:ext cx="4869886" cy="2973050"/>
      </dsp:txXfrm>
    </dsp:sp>
    <dsp:sp modelId="{D5FC3465-7596-41FD-B432-2683FD0D2741}">
      <dsp:nvSpPr>
        <dsp:cNvPr id="0" name=""/>
        <dsp:cNvSpPr/>
      </dsp:nvSpPr>
      <dsp:spPr>
        <a:xfrm>
          <a:off x="0" y="3410322"/>
          <a:ext cx="5191556" cy="3294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Tozer afirma que o maior perigo da religião é substituir intimidade por informação.</a:t>
          </a:r>
          <a:endParaRPr lang="en-US" sz="3200" kern="1200"/>
        </a:p>
      </dsp:txBody>
      <dsp:txXfrm>
        <a:off x="160835" y="3571157"/>
        <a:ext cx="4869886" cy="29730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1E27-1E9C-4A4B-9E14-FF292A2B9D34}">
      <dsp:nvSpPr>
        <dsp:cNvPr id="0" name=""/>
        <dsp:cNvSpPr/>
      </dsp:nvSpPr>
      <dsp:spPr>
        <a:xfrm>
          <a:off x="0" y="1252968"/>
          <a:ext cx="7935872" cy="7370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Mateus 11.27 ensina que:</a:t>
          </a:r>
          <a:endParaRPr lang="en-US" sz="3000" kern="1200"/>
        </a:p>
      </dsp:txBody>
      <dsp:txXfrm>
        <a:off x="35982" y="1288950"/>
        <a:ext cx="7863908" cy="665135"/>
      </dsp:txXfrm>
    </dsp:sp>
    <dsp:sp modelId="{F06A604D-2831-4FF4-BB2C-06CCCB4B089D}">
      <dsp:nvSpPr>
        <dsp:cNvPr id="0" name=""/>
        <dsp:cNvSpPr/>
      </dsp:nvSpPr>
      <dsp:spPr>
        <a:xfrm>
          <a:off x="0" y="2076468"/>
          <a:ext cx="7935872" cy="737099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O Filho conhece plenamente o Pai;</a:t>
          </a:r>
          <a:endParaRPr lang="en-US" sz="3000" kern="1200"/>
        </a:p>
      </dsp:txBody>
      <dsp:txXfrm>
        <a:off x="35982" y="2112450"/>
        <a:ext cx="7863908" cy="665135"/>
      </dsp:txXfrm>
    </dsp:sp>
    <dsp:sp modelId="{D6E38F90-0F30-414B-811E-3D12D2D7B993}">
      <dsp:nvSpPr>
        <dsp:cNvPr id="0" name=""/>
        <dsp:cNvSpPr/>
      </dsp:nvSpPr>
      <dsp:spPr>
        <a:xfrm>
          <a:off x="0" y="2899968"/>
          <a:ext cx="7935872" cy="737099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 revelação é exclusiva;</a:t>
          </a:r>
          <a:endParaRPr lang="en-US" sz="3000" kern="1200"/>
        </a:p>
      </dsp:txBody>
      <dsp:txXfrm>
        <a:off x="35982" y="2935950"/>
        <a:ext cx="7863908" cy="665135"/>
      </dsp:txXfrm>
    </dsp:sp>
    <dsp:sp modelId="{231B2F76-314C-42AB-A4E8-21D359F6686A}">
      <dsp:nvSpPr>
        <dsp:cNvPr id="0" name=""/>
        <dsp:cNvSpPr/>
      </dsp:nvSpPr>
      <dsp:spPr>
        <a:xfrm>
          <a:off x="0" y="3723468"/>
          <a:ext cx="7935872" cy="737099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Cristo é o único mediador.</a:t>
          </a:r>
          <a:endParaRPr lang="en-US" sz="3000" kern="1200"/>
        </a:p>
      </dsp:txBody>
      <dsp:txXfrm>
        <a:off x="35982" y="3759450"/>
        <a:ext cx="7863908" cy="665135"/>
      </dsp:txXfrm>
    </dsp:sp>
    <dsp:sp modelId="{04DCC557-F748-4DC5-A773-2D2D4F3A16D7}">
      <dsp:nvSpPr>
        <dsp:cNvPr id="0" name=""/>
        <dsp:cNvSpPr/>
      </dsp:nvSpPr>
      <dsp:spPr>
        <a:xfrm>
          <a:off x="0" y="4546968"/>
          <a:ext cx="7935872" cy="73709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Irineu: “O Filho é a visibilidade do Pai invisível”</a:t>
          </a:r>
          <a:endParaRPr lang="en-US" sz="3000" kern="1200"/>
        </a:p>
      </dsp:txBody>
      <dsp:txXfrm>
        <a:off x="35982" y="4582950"/>
        <a:ext cx="7863908" cy="6651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D4984-7A4E-422F-978A-997743ABB000}">
      <dsp:nvSpPr>
        <dsp:cNvPr id="0" name=""/>
        <dsp:cNvSpPr/>
      </dsp:nvSpPr>
      <dsp:spPr>
        <a:xfrm>
          <a:off x="541759" y="0"/>
          <a:ext cx="7164823" cy="716482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8C3115-9CA2-4764-AC23-D443535520E5}">
      <dsp:nvSpPr>
        <dsp:cNvPr id="0" name=""/>
        <dsp:cNvSpPr/>
      </dsp:nvSpPr>
      <dsp:spPr>
        <a:xfrm>
          <a:off x="1222417" y="680658"/>
          <a:ext cx="2794280" cy="2794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Deus não é distante:</a:t>
          </a:r>
          <a:endParaRPr lang="en-US" sz="2200" kern="1200"/>
        </a:p>
      </dsp:txBody>
      <dsp:txXfrm>
        <a:off x="1358823" y="817064"/>
        <a:ext cx="2521468" cy="2521468"/>
      </dsp:txXfrm>
    </dsp:sp>
    <dsp:sp modelId="{CB42C464-28E5-49B4-BA2A-9336581FD102}">
      <dsp:nvSpPr>
        <dsp:cNvPr id="0" name=""/>
        <dsp:cNvSpPr/>
      </dsp:nvSpPr>
      <dsp:spPr>
        <a:xfrm>
          <a:off x="4231642" y="680658"/>
          <a:ext cx="2794280" cy="2794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Sl 46.10 – presença;</a:t>
          </a:r>
          <a:endParaRPr lang="en-US" sz="2200" kern="1200"/>
        </a:p>
      </dsp:txBody>
      <dsp:txXfrm>
        <a:off x="4368048" y="817064"/>
        <a:ext cx="2521468" cy="2521468"/>
      </dsp:txXfrm>
    </dsp:sp>
    <dsp:sp modelId="{B36E3BE9-CA92-4C76-9CC4-93D6376E8E79}">
      <dsp:nvSpPr>
        <dsp:cNvPr id="0" name=""/>
        <dsp:cNvSpPr/>
      </dsp:nvSpPr>
      <dsp:spPr>
        <a:xfrm>
          <a:off x="1222417" y="3689883"/>
          <a:ext cx="2794280" cy="2794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Is 46.9 – incomparabilidade.</a:t>
          </a:r>
          <a:endParaRPr lang="en-US" sz="2200" kern="1200"/>
        </a:p>
      </dsp:txBody>
      <dsp:txXfrm>
        <a:off x="1358823" y="3826289"/>
        <a:ext cx="2521468" cy="2521468"/>
      </dsp:txXfrm>
    </dsp:sp>
    <dsp:sp modelId="{E7FA3262-CA0F-499D-9953-32C8197D9388}">
      <dsp:nvSpPr>
        <dsp:cNvPr id="0" name=""/>
        <dsp:cNvSpPr/>
      </dsp:nvSpPr>
      <dsp:spPr>
        <a:xfrm>
          <a:off x="4231642" y="3689883"/>
          <a:ext cx="2794280" cy="2794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 Trindade revela um Deus eternamente relacional.</a:t>
          </a:r>
          <a:endParaRPr lang="en-US" sz="2200" kern="1200"/>
        </a:p>
      </dsp:txBody>
      <dsp:txXfrm>
        <a:off x="4368048" y="3826289"/>
        <a:ext cx="2521468" cy="2521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09.01.2026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09.01.2026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09.01.2026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09.01.2026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09.01.2026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09.01.2026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09.01.2026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09.01.2026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09.01.2026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09.01.2026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09.01.2026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09.01.2026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0042" y="891652"/>
            <a:ext cx="4412021" cy="3030724"/>
          </a:xfrm>
        </p:spPr>
        <p:txBody>
          <a:bodyPr anchor="b">
            <a:normAutofit/>
          </a:bodyPr>
          <a:lstStyle/>
          <a:p>
            <a:pPr algn="r"/>
            <a:r>
              <a:rPr lang="de-DE" sz="4000">
                <a:solidFill>
                  <a:srgbClr val="FFFFFF"/>
                </a:solidFill>
                <a:ea typeface="+mj-lt"/>
                <a:cs typeface="+mj-lt"/>
              </a:rPr>
              <a:t>O Deus Pai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5791" y="4745317"/>
            <a:ext cx="4126272" cy="1375145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de-DE">
                <a:solidFill>
                  <a:srgbClr val="FFFFFF"/>
                </a:solidFill>
              </a:rPr>
              <a:t>Lição 2 (1 Trimestre 2026)</a:t>
            </a:r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E9654221-AC7F-F8AE-8B29-CF91C36EF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345" y="588760"/>
            <a:ext cx="5843847" cy="584384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B99A5B0-6196-2408-27D9-BD43F98FE786}"/>
              </a:ext>
            </a:extLst>
          </p:cNvPr>
          <p:cNvSpPr/>
          <p:nvPr/>
        </p:nvSpPr>
        <p:spPr>
          <a:xfrm>
            <a:off x="5695950" y="1050349"/>
            <a:ext cx="6066774" cy="5071844"/>
          </a:xfrm>
          <a:prstGeom prst="rect">
            <a:avLst/>
          </a:prstGeom>
          <a:noFill/>
          <a:ln>
            <a:solidFill>
              <a:srgbClr val="B9A6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291B9210-A2E2-0AE8-13BF-CF2CC398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C8E0F8-B7C8-E4FB-02EC-01AFD307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FE624C-6DB0-FEC5-038E-44E2F6708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3100">
                <a:solidFill>
                  <a:srgbClr val="FFFFFF"/>
                </a:solidFill>
                <a:ea typeface="+mj-lt"/>
                <a:cs typeface="+mj-lt"/>
              </a:rPr>
              <a:t>APONTAMENTOS DO PENTATEUCO SOBRE DEUS COMO PAI</a:t>
            </a:r>
            <a:endParaRPr lang="pt-BR" sz="3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3492A1-91DA-664D-300D-5A05F2B49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988" y="303797"/>
            <a:ext cx="8171697" cy="621822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000">
                <a:ea typeface="+mn-lt"/>
                <a:cs typeface="+mn-lt"/>
              </a:rPr>
              <a:t>Embora o termo “Pai” não seja frequente no Pentateuco, a paternidade divina é revelada funcionalmente:</a:t>
            </a:r>
            <a:endParaRPr lang="pt-BR" sz="3000"/>
          </a:p>
          <a:p>
            <a:endParaRPr lang="pt-BR" sz="3000"/>
          </a:p>
          <a:p>
            <a:r>
              <a:rPr lang="pt-BR" sz="3000">
                <a:ea typeface="+mn-lt"/>
                <a:cs typeface="+mn-lt"/>
              </a:rPr>
              <a:t>Deus chama Israel de Seu filho (</a:t>
            </a:r>
            <a:r>
              <a:rPr lang="pt-BR" sz="3000" err="1">
                <a:ea typeface="+mn-lt"/>
                <a:cs typeface="+mn-lt"/>
              </a:rPr>
              <a:t>Êx</a:t>
            </a:r>
            <a:r>
              <a:rPr lang="pt-BR" sz="3000">
                <a:ea typeface="+mn-lt"/>
                <a:cs typeface="+mn-lt"/>
              </a:rPr>
              <a:t> 4.22);</a:t>
            </a:r>
            <a:endParaRPr lang="pt-BR" sz="3000"/>
          </a:p>
          <a:p>
            <a:r>
              <a:rPr lang="pt-BR" sz="3000">
                <a:ea typeface="+mn-lt"/>
                <a:cs typeface="+mn-lt"/>
              </a:rPr>
              <a:t>Age com cuidado, disciplina e provisão no deserto;</a:t>
            </a:r>
            <a:endParaRPr lang="pt-BR" sz="3000"/>
          </a:p>
          <a:p>
            <a:r>
              <a:rPr lang="pt-BR" sz="3000">
                <a:ea typeface="+mn-lt"/>
                <a:cs typeface="+mn-lt"/>
              </a:rPr>
              <a:t>Estabelece uma relação pactual baseada na eleição.</a:t>
            </a:r>
          </a:p>
          <a:p>
            <a:endParaRPr lang="pt-BR" sz="3000"/>
          </a:p>
          <a:p>
            <a:pPr marL="0" indent="0">
              <a:buNone/>
            </a:pPr>
            <a:r>
              <a:rPr lang="pt-BR" sz="3000" err="1">
                <a:ea typeface="+mn-lt"/>
                <a:cs typeface="+mn-lt"/>
              </a:rPr>
              <a:t>Eichrodt</a:t>
            </a:r>
            <a:r>
              <a:rPr lang="pt-BR" sz="3000">
                <a:ea typeface="+mn-lt"/>
                <a:cs typeface="+mn-lt"/>
              </a:rPr>
              <a:t> afirma que a paternidade divina está ligada à aliança, não à biologia. </a:t>
            </a:r>
          </a:p>
          <a:p>
            <a:pPr marL="0" indent="0">
              <a:buNone/>
            </a:pPr>
            <a:r>
              <a:rPr lang="pt-BR" sz="3000">
                <a:ea typeface="+mn-lt"/>
                <a:cs typeface="+mn-lt"/>
              </a:rPr>
              <a:t>Horton destaca que Deus age como Pai antes de ser chamado formalmente assim.</a:t>
            </a:r>
            <a:endParaRPr lang="pt-BR" sz="300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E1BCD6B-5297-3E33-8262-4E41DE3B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10949D-88CD-B73E-057F-3A2A03286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1545" y="6522605"/>
            <a:ext cx="4114800" cy="365125"/>
          </a:xfrm>
        </p:spPr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547190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0FA428-7883-8BCE-696C-E42EA419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188" y="-9337"/>
            <a:ext cx="5458838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DEUS PAI NO ANTIGO TESTAMENTO</a:t>
            </a:r>
            <a:endParaRPr lang="pt-BR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2" name="Imagem 71" descr="Homem olhando para o lado&#10;&#10;O conteúdo gerado por IA pode estar incorreto.">
            <a:extLst>
              <a:ext uri="{FF2B5EF4-FFF2-40B4-BE49-F238E27FC236}">
                <a16:creationId xmlns:a16="http://schemas.microsoft.com/office/drawing/2014/main" id="{C00039FC-3148-153E-D420-DBDD03BE5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62" y="511293"/>
            <a:ext cx="4305220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C7DD423A-E065-16A3-00FE-DC5116BBFB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112547"/>
              </p:ext>
            </p:extLst>
          </p:nvPr>
        </p:nvGraphicFramePr>
        <p:xfrm>
          <a:off x="5247982" y="1323085"/>
          <a:ext cx="6939704" cy="552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E784C5-BA6C-FB3B-37D2-2FAAA659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7212DE1-47EE-77AD-9E9C-4A960245F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127936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B0918D-22FF-6833-FB81-AE013DA59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63" y="5691"/>
            <a:ext cx="5251316" cy="1807305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DEUS PAI NO NOVO TESTAMENTO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1702B9-F8EF-6CF8-FF54-54E2E7789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3" y="1542544"/>
            <a:ext cx="6804978" cy="53101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Com a vinda de Jesus, a revelação do Pai alcança seu ápice:</a:t>
            </a:r>
            <a:endParaRPr lang="pt-BR"/>
          </a:p>
          <a:p>
            <a:endParaRPr lang="pt-BR"/>
          </a:p>
          <a:p>
            <a:r>
              <a:rPr lang="pt-BR">
                <a:ea typeface="+mn-lt"/>
                <a:cs typeface="+mn-lt"/>
              </a:rPr>
              <a:t>Deus é chamado de Pai de forma recorrente e direta; (170 vezes)</a:t>
            </a:r>
            <a:endParaRPr lang="pt-BR"/>
          </a:p>
          <a:p>
            <a:r>
              <a:rPr lang="pt-BR">
                <a:ea typeface="+mn-lt"/>
                <a:cs typeface="+mn-lt"/>
              </a:rPr>
              <a:t>O termo Abba expressa intimidade sem perda de reverência;</a:t>
            </a:r>
            <a:endParaRPr lang="pt-BR"/>
          </a:p>
          <a:p>
            <a:r>
              <a:rPr lang="pt-BR">
                <a:ea typeface="+mn-lt"/>
                <a:cs typeface="+mn-lt"/>
              </a:rPr>
              <a:t>Os crentes são introduzidos na adoção filial.</a:t>
            </a:r>
            <a:endParaRPr lang="pt-BR"/>
          </a:p>
          <a:p>
            <a:endParaRPr lang="pt-BR"/>
          </a:p>
          <a:p>
            <a:r>
              <a:rPr lang="pt-BR" err="1">
                <a:ea typeface="+mn-lt"/>
                <a:cs typeface="+mn-lt"/>
              </a:rPr>
              <a:t>Mt</a:t>
            </a:r>
            <a:r>
              <a:rPr lang="pt-BR">
                <a:ea typeface="+mn-lt"/>
                <a:cs typeface="+mn-lt"/>
              </a:rPr>
              <a:t> 6.9; </a:t>
            </a:r>
            <a:r>
              <a:rPr lang="pt-BR" err="1">
                <a:ea typeface="+mn-lt"/>
                <a:cs typeface="+mn-lt"/>
              </a:rPr>
              <a:t>Rm</a:t>
            </a:r>
            <a:r>
              <a:rPr lang="pt-BR">
                <a:ea typeface="+mn-lt"/>
                <a:cs typeface="+mn-lt"/>
              </a:rPr>
              <a:t> 8.15; </a:t>
            </a:r>
            <a:r>
              <a:rPr lang="pt-BR" err="1">
                <a:ea typeface="+mn-lt"/>
                <a:cs typeface="+mn-lt"/>
              </a:rPr>
              <a:t>Gl</a:t>
            </a:r>
            <a:r>
              <a:rPr lang="pt-BR">
                <a:ea typeface="+mn-lt"/>
                <a:cs typeface="+mn-lt"/>
              </a:rPr>
              <a:t> 4.6.</a:t>
            </a:r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2FB3F3B-D6BF-63CA-829E-E6DFE033A2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72" r="23408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7F8559-D891-AF07-8ABC-E521055A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DBE66E-4491-FCAF-01AE-09359A56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23595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homem, escuro, neve, água&#10;&#10;O conteúdo gerado por IA pode estar incorreto.">
            <a:extLst>
              <a:ext uri="{FF2B5EF4-FFF2-40B4-BE49-F238E27FC236}">
                <a16:creationId xmlns:a16="http://schemas.microsoft.com/office/drawing/2014/main" id="{396A4F8D-73E7-32F0-2FFC-31ACBF574A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977"/>
          <a:stretch>
            <a:fillRect/>
          </a:stretch>
        </p:blipFill>
        <p:spPr>
          <a:xfrm>
            <a:off x="255111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D42926-6541-87C2-E178-EDFF1646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0" y="-324988"/>
            <a:ext cx="7128981" cy="1899912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O PAPEL DO PAI NA ECONOMIA DA SALVAÇÃO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A2C44A-F8A5-F1C6-21C5-6AFB67F0C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09" y="1355899"/>
            <a:ext cx="6295095" cy="489295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>
                <a:ea typeface="+mn-lt"/>
                <a:cs typeface="+mn-lt"/>
              </a:rPr>
              <a:t>O Pai exerce papel central na economia da redenção:</a:t>
            </a:r>
            <a:endParaRPr lang="pt-BR" sz="3000"/>
          </a:p>
          <a:p>
            <a:pPr>
              <a:buNone/>
            </a:pPr>
            <a:endParaRPr lang="pt-BR" sz="3000"/>
          </a:p>
          <a:p>
            <a:pPr>
              <a:buNone/>
            </a:pPr>
            <a:r>
              <a:rPr lang="pt-BR" sz="3000">
                <a:ea typeface="+mn-lt"/>
                <a:cs typeface="+mn-lt"/>
              </a:rPr>
              <a:t>Planeja a salvação (</a:t>
            </a:r>
            <a:r>
              <a:rPr lang="pt-BR" sz="3000" err="1">
                <a:ea typeface="+mn-lt"/>
                <a:cs typeface="+mn-lt"/>
              </a:rPr>
              <a:t>Ef</a:t>
            </a:r>
            <a:r>
              <a:rPr lang="pt-BR" sz="3000">
                <a:ea typeface="+mn-lt"/>
                <a:cs typeface="+mn-lt"/>
              </a:rPr>
              <a:t> 1.3–6);</a:t>
            </a:r>
            <a:endParaRPr lang="pt-BR" sz="3000"/>
          </a:p>
          <a:p>
            <a:pPr>
              <a:buNone/>
            </a:pPr>
            <a:r>
              <a:rPr lang="pt-BR" sz="3000">
                <a:ea typeface="+mn-lt"/>
                <a:cs typeface="+mn-lt"/>
              </a:rPr>
              <a:t>Envia o Filho (</a:t>
            </a:r>
            <a:r>
              <a:rPr lang="pt-BR" sz="3000" err="1">
                <a:ea typeface="+mn-lt"/>
                <a:cs typeface="+mn-lt"/>
              </a:rPr>
              <a:t>Jo</a:t>
            </a:r>
            <a:r>
              <a:rPr lang="pt-BR" sz="3000">
                <a:ea typeface="+mn-lt"/>
                <a:cs typeface="+mn-lt"/>
              </a:rPr>
              <a:t> 3.16);</a:t>
            </a:r>
            <a:endParaRPr lang="pt-BR" sz="3000"/>
          </a:p>
          <a:p>
            <a:pPr>
              <a:buNone/>
            </a:pPr>
            <a:r>
              <a:rPr lang="pt-BR" sz="3000">
                <a:ea typeface="+mn-lt"/>
                <a:cs typeface="+mn-lt"/>
              </a:rPr>
              <a:t>Concede autoridade ao Filho</a:t>
            </a:r>
            <a:endParaRPr lang="pt-BR" sz="3000"/>
          </a:p>
          <a:p>
            <a:pPr>
              <a:buNone/>
            </a:pPr>
            <a:r>
              <a:rPr lang="pt-BR" sz="3000">
                <a:ea typeface="+mn-lt"/>
                <a:cs typeface="+mn-lt"/>
              </a:rPr>
              <a:t>Recebe o Reino consumado (1Co 15.24–28).</a:t>
            </a:r>
            <a:endParaRPr lang="pt-BR" sz="3000"/>
          </a:p>
          <a:p>
            <a:pPr>
              <a:buNone/>
            </a:pPr>
            <a:endParaRPr lang="pt-BR" sz="3000"/>
          </a:p>
          <a:p>
            <a:pPr marL="0" indent="0">
              <a:buNone/>
            </a:pPr>
            <a:r>
              <a:rPr lang="pt-BR" sz="3000">
                <a:ea typeface="+mn-lt"/>
                <a:cs typeface="+mn-lt"/>
              </a:rPr>
              <a:t>Essa ordem é funcional, não ontológica.</a:t>
            </a:r>
            <a:endParaRPr lang="pt-BR" sz="300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58F237-F404-75F1-96E4-82E24C7E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11E1CC-D233-8844-12FA-2CF23001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938122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3C9C8E-AA77-8350-FCC7-1D253032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O PAI COMO FONTE DA DIVINDADE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8EA2D0-0297-AC37-7F24-66EA493FF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14" y="2232539"/>
            <a:ext cx="6404676" cy="39015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>
                <a:ea typeface="+mn-lt"/>
                <a:cs typeface="+mn-lt"/>
              </a:rPr>
              <a:t>O Pai é a fonte relacional da Trindade, não a origem temporal da divindade. Essa linguagem expressa relacionamento eterno, não criação ou superioridade essencial.</a:t>
            </a:r>
            <a:endParaRPr lang="pt-BR" sz="3200"/>
          </a:p>
          <a:p>
            <a:pPr>
              <a:buNone/>
            </a:pPr>
            <a:endParaRPr lang="pt-BR" sz="3200"/>
          </a:p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Atanásio: “Jamais houve quando o Filho não existisse”.</a:t>
            </a:r>
            <a:endParaRPr lang="pt-BR" sz="32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BFEF6E-90C8-6B76-1713-51F091821B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26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2AD599-F8EE-EDAE-8766-2BE8DA097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473778-29A8-90F8-694D-3713B8E4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199587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FC0CCF-2616-3F6F-26F3-02157DFD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O FILHO TEM VIDA EM SI MESMO</a:t>
            </a:r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B20E6B-A52E-A293-F7F2-5F0EB48A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50" y="1707711"/>
            <a:ext cx="10673750" cy="425196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>
                <a:ea typeface="+mn-lt"/>
                <a:cs typeface="+mn-lt"/>
              </a:rPr>
              <a:t>João 5.26 ensina que o Filho possui vida em Si mesmo, assim como o Pai. Essa vida não foi criada, mas eternamente comunicada dentro da Trindade.</a:t>
            </a:r>
            <a:endParaRPr lang="pt-BR"/>
          </a:p>
          <a:p>
            <a:pPr>
              <a:buNone/>
            </a:pP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Geração Eterna:</a:t>
            </a: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Não biológica;</a:t>
            </a: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Não temporal;</a:t>
            </a: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Relação eterna de essência.</a:t>
            </a:r>
            <a:endParaRPr lang="pt-BR"/>
          </a:p>
          <a:p>
            <a:pPr>
              <a:buNone/>
            </a:pP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A geração do Filho é relacional, não cronológica.</a:t>
            </a: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F29665B-89C3-F842-E42E-D1BA5370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4BCC21-3107-FEBE-FE4C-BBCBF766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536578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mesa, homem, quente, água&#10;&#10;O conteúdo gerado por IA pode estar incorreto.">
            <a:extLst>
              <a:ext uri="{FF2B5EF4-FFF2-40B4-BE49-F238E27FC236}">
                <a16:creationId xmlns:a16="http://schemas.microsoft.com/office/drawing/2014/main" id="{61F0D76D-4453-FEB1-2CCC-2652FDFF84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133" r="-1" b="19088"/>
          <a:stretch>
            <a:fillRect/>
          </a:stretch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8BFC61-168E-7073-9CFE-F5EE5F95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pt-BR" sz="3400">
                <a:ea typeface="+mj-lt"/>
                <a:cs typeface="+mj-lt"/>
              </a:rPr>
              <a:t>DEUS É IMUTÁVEL</a:t>
            </a:r>
            <a:endParaRPr lang="pt-BR" sz="3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77F901A0-65B5-115D-CAC4-968FFCEDD6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234823"/>
              </p:ext>
            </p:extLst>
          </p:nvPr>
        </p:nvGraphicFramePr>
        <p:xfrm>
          <a:off x="374904" y="2522949"/>
          <a:ext cx="5065776" cy="340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1478E81-31A2-0C9C-0B8C-DC861061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9D37765-6650-38F5-9D7D-A239889F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4114800" cy="365125"/>
          </a:xfrm>
        </p:spPr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81056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m 20" descr="Uma imagem contendo pessoa, natureza, pessoas, fogo&#10;&#10;O conteúdo gerado por IA pode estar incorreto.">
            <a:extLst>
              <a:ext uri="{FF2B5EF4-FFF2-40B4-BE49-F238E27FC236}">
                <a16:creationId xmlns:a16="http://schemas.microsoft.com/office/drawing/2014/main" id="{334FFB8B-A41E-E52B-E9DF-6F5697D007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48" b="3387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E19128-7769-B2BE-4BD4-BCAD7E35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-195592"/>
            <a:ext cx="4857358" cy="1899912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O ESPÍRITO SANTO PROCEDE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AB042C-7E58-1D63-41B5-8CFBDAA59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742" y="1384655"/>
            <a:ext cx="5389320" cy="546804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b="1">
                <a:ea typeface="+mn-lt"/>
                <a:cs typeface="+mn-lt"/>
              </a:rPr>
              <a:t>O Espírito Santo não é gerado, mas procede eternamente do Pai (</a:t>
            </a:r>
            <a:r>
              <a:rPr lang="pt-BR" b="1" err="1">
                <a:ea typeface="+mn-lt"/>
                <a:cs typeface="+mn-lt"/>
              </a:rPr>
              <a:t>Jo</a:t>
            </a:r>
            <a:r>
              <a:rPr lang="pt-BR" b="1">
                <a:ea typeface="+mn-lt"/>
                <a:cs typeface="+mn-lt"/>
              </a:rPr>
              <a:t> 15.26). A processão descreve Sua relação pessoal, não Sua origem no tempo.</a:t>
            </a:r>
            <a:endParaRPr lang="pt-BR" b="1"/>
          </a:p>
          <a:p>
            <a:pPr>
              <a:buNone/>
            </a:pPr>
            <a:endParaRPr lang="pt-BR" b="1">
              <a:ea typeface="+mn-lt"/>
              <a:cs typeface="+mn-lt"/>
            </a:endParaRPr>
          </a:p>
          <a:p>
            <a:pPr>
              <a:buNone/>
            </a:pPr>
            <a:r>
              <a:rPr lang="pt-BR" b="1" err="1">
                <a:ea typeface="+mn-lt"/>
                <a:cs typeface="+mn-lt"/>
              </a:rPr>
              <a:t>Hb</a:t>
            </a:r>
            <a:r>
              <a:rPr lang="pt-BR" b="1">
                <a:ea typeface="+mn-lt"/>
                <a:cs typeface="+mn-lt"/>
              </a:rPr>
              <a:t> 1.1–3 demonstra distinção de pessoas e unidade de essência.</a:t>
            </a:r>
            <a:endParaRPr lang="pt-BR" b="1"/>
          </a:p>
          <a:p>
            <a:pPr>
              <a:buNone/>
            </a:pPr>
            <a:endParaRPr lang="pt-BR" b="1">
              <a:ea typeface="+mn-lt"/>
              <a:cs typeface="+mn-lt"/>
            </a:endParaRPr>
          </a:p>
          <a:p>
            <a:pPr>
              <a:buNone/>
            </a:pPr>
            <a:r>
              <a:rPr lang="pt-BR" b="1">
                <a:ea typeface="+mn-lt"/>
                <a:cs typeface="+mn-lt"/>
              </a:rPr>
              <a:t>Agostinho: processão como relação eterna de amor.</a:t>
            </a:r>
            <a:endParaRPr lang="pt-BR" b="1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A422FB-83D3-8DEE-FD2C-AD8CE809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D74B0E7-BBC0-BB4F-D675-D27D8125C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000296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33EE5F-05EA-C14D-89B4-0581D159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200">
                <a:solidFill>
                  <a:schemeClr val="bg1"/>
                </a:solidFill>
                <a:ea typeface="+mj-lt"/>
                <a:cs typeface="+mj-lt"/>
              </a:rPr>
              <a:t>O PAI AGE POR MEIO DO FILHO E DO ESPÍRITO</a:t>
            </a:r>
            <a:endParaRPr lang="pt-BR" sz="320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0F0F1-4C85-C635-8CD3-5BE6279C9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75" y="1822928"/>
            <a:ext cx="5995493" cy="38202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Na economia divina:</a:t>
            </a:r>
            <a:endParaRPr lang="pt-BR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O Pai planeja;</a:t>
            </a:r>
            <a:endParaRPr lang="pt-BR">
              <a:solidFill>
                <a:schemeClr val="bg1"/>
              </a:solidFill>
            </a:endParaRPr>
          </a:p>
          <a:p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O Filho executa;</a:t>
            </a:r>
            <a:endParaRPr lang="pt-BR">
              <a:solidFill>
                <a:schemeClr val="bg1"/>
              </a:solidFill>
            </a:endParaRPr>
          </a:p>
          <a:p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O Espírito aplica.</a:t>
            </a:r>
            <a:endParaRPr lang="pt-BR">
              <a:solidFill>
                <a:schemeClr val="bg1"/>
              </a:solidFill>
            </a:endParaRPr>
          </a:p>
          <a:p>
            <a:endParaRPr lang="pt-BR">
              <a:solidFill>
                <a:schemeClr val="bg1"/>
              </a:solidFill>
            </a:endParaRPr>
          </a:p>
          <a:p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Efésios 1.3–14 apresenta essa obra trinitária em perfeita harmonia.</a:t>
            </a:r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DFB89A48-63AD-9D00-706C-8E7E592277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81" r="1747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D7C543-C71F-B371-CED4-4FA74860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1A2BD1-3A69-4739-6E4A-8EDC70D4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200682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055109-F5DB-8D23-3366-72628A20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t-BR" sz="6800">
                <a:solidFill>
                  <a:schemeClr val="bg1"/>
                </a:solidFill>
                <a:ea typeface="+mj-lt"/>
                <a:cs typeface="+mj-lt"/>
              </a:rPr>
              <a:t>O CREDO DE ATANÁSIO</a:t>
            </a:r>
            <a:endParaRPr lang="pt-BR" sz="68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B4CCD-0586-B4C0-C250-52C3E35BA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454599" cy="46582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O Credo afirma:</a:t>
            </a:r>
          </a:p>
          <a:p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Um só Deus em três Pessoas;</a:t>
            </a:r>
          </a:p>
          <a:p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Nenhuma Pessoa é maior ou menor;</a:t>
            </a:r>
          </a:p>
          <a:p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Igualdade plena de glória e majestade.</a:t>
            </a:r>
          </a:p>
          <a:p>
            <a:endParaRPr lang="pt-BR" sz="30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Documento fundamental contra o modalismo e o </a:t>
            </a: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subordinacionismo</a:t>
            </a: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.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12D1EA-C5B8-FC3B-5FA7-3E846485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5D41342-F3C6-B486-BFF2-FB2BCD5F8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19913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CCE86A-FDAF-B5C5-4AAC-9B5718DF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t-BR" sz="8000">
                <a:solidFill>
                  <a:schemeClr val="bg1"/>
                </a:solidFill>
                <a:ea typeface="+mj-lt"/>
                <a:cs typeface="+mj-lt"/>
              </a:rPr>
              <a:t>Texto Áureo</a:t>
            </a:r>
            <a:endParaRPr lang="pt-BR" sz="80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867D90-A8E7-B472-8365-057581B4F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pt-BR" sz="4400">
                <a:solidFill>
                  <a:schemeClr val="bg1"/>
                </a:solidFill>
                <a:ea typeface="+mn-lt"/>
                <a:cs typeface="+mn-lt"/>
              </a:rPr>
              <a:t>“Ninguém conhece o Pai, senão o Filho e aquele a quem o Filho o quiser revelar.” (</a:t>
            </a:r>
            <a:r>
              <a:rPr lang="pt-BR" sz="4400" err="1">
                <a:solidFill>
                  <a:schemeClr val="bg1"/>
                </a:solidFill>
                <a:ea typeface="+mn-lt"/>
                <a:cs typeface="+mn-lt"/>
              </a:rPr>
              <a:t>Mt</a:t>
            </a:r>
            <a:r>
              <a:rPr lang="pt-BR" sz="4400">
                <a:solidFill>
                  <a:schemeClr val="bg1"/>
                </a:solidFill>
                <a:ea typeface="+mn-lt"/>
                <a:cs typeface="+mn-lt"/>
              </a:rPr>
              <a:t> 11.27c)</a:t>
            </a:r>
            <a:endParaRPr lang="pt-BR" sz="44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58A966-3B94-CAEC-2165-187C7416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52ED766-C32D-4BFE-F556-D08FECBBB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561131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93CBEC1-AEEF-073D-AC9B-A236486C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931" r="9090" b="28150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73E56C-1C1C-DB84-EB2B-C0DC0F8C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TÓPICO II – O PAI REVELADO EM CRISTO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3A63617-84CF-279B-2E2C-52CAAB9F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416E36F-DBD0-83FB-100D-3BE95057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71705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982DE8A-53C2-D53F-A9A0-30F3252F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43" t="9091" r="1508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34" name="Rectangle 2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45BD9A-C6AE-20B0-A1F0-F5C44158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t-BR" sz="2800">
                <a:solidFill>
                  <a:schemeClr val="bg1"/>
                </a:solidFill>
                <a:ea typeface="+mj-lt"/>
                <a:cs typeface="+mj-lt"/>
              </a:rPr>
              <a:t>O PAI SE REVELA AOS HUMILDES</a:t>
            </a:r>
            <a:endParaRPr lang="pt-BR" sz="2800">
              <a:solidFill>
                <a:schemeClr val="bg1"/>
              </a:solidFill>
            </a:endParaRPr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F7AA13E1-6AF5-7FD9-B359-ED2028033E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949363"/>
              </p:ext>
            </p:extLst>
          </p:nvPr>
        </p:nvGraphicFramePr>
        <p:xfrm>
          <a:off x="198566" y="2545526"/>
          <a:ext cx="9923092" cy="422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2328E3-471F-A6B6-AB18-8A56FB39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5392A56-A0D6-28AB-6F9F-8F86787CF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012317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9CFCDAF-46CE-4056-866C-5EE9122FD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!!Rectangle">
            <a:extLst>
              <a:ext uri="{FF2B5EF4-FFF2-40B4-BE49-F238E27FC236}">
                <a16:creationId xmlns:a16="http://schemas.microsoft.com/office/drawing/2014/main" id="{9F587EB1-1674-4B8B-88AD-2A81FFFB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 descr="Homem com chapéu de pirata&#10;&#10;O conteúdo gerado por IA pode estar incorreto.">
            <a:extLst>
              <a:ext uri="{FF2B5EF4-FFF2-40B4-BE49-F238E27FC236}">
                <a16:creationId xmlns:a16="http://schemas.microsoft.com/office/drawing/2014/main" id="{508E0A0C-C0FB-1097-2B57-FAC93E278B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3750" b="21250"/>
          <a:stretch>
            <a:fillRect/>
          </a:stretch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1C24AEC-6195-5D49-6A33-ABAC8A04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1934"/>
            <a:ext cx="5257801" cy="5181523"/>
          </a:xfrm>
        </p:spPr>
        <p:txBody>
          <a:bodyPr anchor="b">
            <a:normAutofit/>
          </a:bodyPr>
          <a:lstStyle/>
          <a:p>
            <a:r>
              <a:rPr lang="pt-BR" sz="6800">
                <a:solidFill>
                  <a:srgbClr val="FFFFFF"/>
                </a:solidFill>
                <a:ea typeface="+mj-lt"/>
                <a:cs typeface="+mj-lt"/>
              </a:rPr>
              <a:t>O CONFRONTO COM OS FARISEUS</a:t>
            </a:r>
            <a:endParaRPr lang="pt-BR" sz="6800">
              <a:solidFill>
                <a:srgbClr val="FFFFFF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4D2F94E-D5AC-8448-B7E9-FAE14CB7C2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922673"/>
              </p:ext>
            </p:extLst>
          </p:nvPr>
        </p:nvGraphicFramePr>
        <p:xfrm>
          <a:off x="6924242" y="5916"/>
          <a:ext cx="5191556" cy="6728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E5A386-68C4-9787-C21C-76664416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625991C-F559-ADB9-949A-57349D342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896728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BB696EC-BC68-83F9-A06A-EE82E657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pt-BR" sz="4800">
                <a:ea typeface="+mj-lt"/>
                <a:cs typeface="+mj-lt"/>
              </a:rPr>
              <a:t>O PAI SE FAZ CONHECER PELO FILHO</a:t>
            </a:r>
            <a:endParaRPr lang="pt-BR" sz="48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5EB9B22-6F16-0A7E-CF25-A39915FCA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688288"/>
              </p:ext>
            </p:extLst>
          </p:nvPr>
        </p:nvGraphicFramePr>
        <p:xfrm>
          <a:off x="4182702" y="320246"/>
          <a:ext cx="7935872" cy="6537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F70176-8C4F-C15A-9946-3EC20B28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1681E7E-0311-2510-C512-AFFFBC63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29996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6AA725-6BE4-7217-68E5-8B5625C7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DEUS É RELACIONAL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20EBAED-7ED2-597B-A179-188FD25AE8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999908"/>
              </p:ext>
            </p:extLst>
          </p:nvPr>
        </p:nvGraphicFramePr>
        <p:xfrm>
          <a:off x="4229317" y="-155332"/>
          <a:ext cx="8248341" cy="716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6682EA-646B-3FC1-5B7A-CB26CF59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8F7C2E-740B-431F-413B-7ACAFE17E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602332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5A82BE-0FB7-AFFC-535A-35DE62740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56" y="-86145"/>
            <a:ext cx="7188989" cy="1021424"/>
          </a:xfrm>
        </p:spPr>
        <p:txBody>
          <a:bodyPr anchor="b">
            <a:normAutofit/>
          </a:bodyPr>
          <a:lstStyle/>
          <a:p>
            <a:r>
              <a:rPr lang="pt-BR" sz="4000">
                <a:solidFill>
                  <a:schemeClr val="bg1"/>
                </a:solidFill>
                <a:ea typeface="+mj-lt"/>
                <a:cs typeface="+mj-lt"/>
              </a:rPr>
              <a:t>QUEM VÊ O FILHO VÊ O PAI</a:t>
            </a:r>
            <a:endParaRPr lang="pt-BR" sz="40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440584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C2F6CE-0CF2-4DDD-85F5-96799A328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164811" y="6267491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EF08AD4-76D3-72FA-C17B-802936042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679"/>
              </p:ext>
            </p:extLst>
          </p:nvPr>
        </p:nvGraphicFramePr>
        <p:xfrm>
          <a:off x="213295" y="1212200"/>
          <a:ext cx="11765411" cy="527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0CB5BA-3D23-639F-9829-3DAA5E83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6C24777-28F3-990D-B3DD-DF65C2AC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272067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onda, água, cachoeira&#10;&#10;O conteúdo gerado por IA pode estar incorreto.">
            <a:extLst>
              <a:ext uri="{FF2B5EF4-FFF2-40B4-BE49-F238E27FC236}">
                <a16:creationId xmlns:a16="http://schemas.microsoft.com/office/drawing/2014/main" id="{7A01FC42-A526-2374-B643-F1E6449F4E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23" r="9089" b="20154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F5F489-5333-04C9-5FE1-75EEFE64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TÓPICO III – A PESSOA DE DEUS PAI</a:t>
            </a:r>
          </a:p>
          <a:p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F90E67E-84DD-BF96-2636-2EB2991D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516DE86-8071-E9D8-F13F-C132958F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066684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84ACB-1CA9-AE08-5415-9A02323C01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7180" r="-2" b="842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40F279-6026-CC7E-5E68-38D6E5F8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ATRIBUTOS INCOMUNICÁVEIS DO PAI</a:t>
            </a:r>
          </a:p>
          <a:p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BEA6D02-B4EE-D92F-43C4-EF9DDFA1B4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1751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AC39DCD6-953D-0707-F524-17CB95D39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27</a:t>
            </a:fld>
            <a:endParaRPr lang="pt-BR"/>
          </a:p>
        </p:txBody>
      </p:sp>
      <p:sp>
        <p:nvSpPr>
          <p:cNvPr id="15" name="Espaço Reservado para Rodapé 14">
            <a:extLst>
              <a:ext uri="{FF2B5EF4-FFF2-40B4-BE49-F238E27FC236}">
                <a16:creationId xmlns:a16="http://schemas.microsoft.com/office/drawing/2014/main" id="{AF97A365-F9EB-A9B9-0A37-D63F43C8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177046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uas pessoas segurando as mãos uma da outra">
            <a:extLst>
              <a:ext uri="{FF2B5EF4-FFF2-40B4-BE49-F238E27FC236}">
                <a16:creationId xmlns:a16="http://schemas.microsoft.com/office/drawing/2014/main" id="{BEDA1A43-EE66-F6DD-48CD-A49885F547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77" r="23409" b="1421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DF29E2-55DA-FC5D-0AA1-8B01433E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t-BR" sz="2600">
                <a:solidFill>
                  <a:schemeClr val="bg1"/>
                </a:solidFill>
              </a:rPr>
              <a:t>ATRIBUTOS COMUNICÁVEIS DO PAI</a:t>
            </a:r>
          </a:p>
          <a:p>
            <a:endParaRPr lang="pt-BR" sz="26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DCB652-6156-2F42-A1A9-C734D0FA6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3" y="2574281"/>
            <a:ext cx="6860717" cy="37679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Esses atributos expressam o caráter moral de Deus:</a:t>
            </a:r>
            <a:endParaRPr lang="pt-BR" sz="30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Santidade – separação moral absoluta;</a:t>
            </a:r>
            <a:endParaRPr lang="pt-BR" sz="30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Amor – entrega voluntária;</a:t>
            </a:r>
            <a:endParaRPr lang="pt-BR" sz="30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Bondade – benevolência constante;</a:t>
            </a:r>
            <a:endParaRPr lang="pt-BR" sz="30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Misericórdia – compaixão redentora;</a:t>
            </a:r>
            <a:endParaRPr lang="pt-BR" sz="30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Justiça – retidão perfeita;</a:t>
            </a:r>
            <a:endParaRPr lang="pt-BR" sz="30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Fidelidade – constância pactual.</a:t>
            </a:r>
            <a:endParaRPr lang="pt-BR" sz="3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400">
              <a:solidFill>
                <a:schemeClr val="bg1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A7CB1E-84F4-D4A8-F28A-085BDF9F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D353B3F-CFBC-0438-585D-8FFC5D42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041591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Contém: Names of God, Exodus 3, Genesis 2, Bible Study, Burning Bush, Elohim, Yahweh, YHWH, Noticing and Wondering Technique">
            <a:extLst>
              <a:ext uri="{FF2B5EF4-FFF2-40B4-BE49-F238E27FC236}">
                <a16:creationId xmlns:a16="http://schemas.microsoft.com/office/drawing/2014/main" id="{D7063B8F-8EE9-111C-7CB7-D751595F02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0085" b="14915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59422F0-0374-66F7-9E20-3AAE20C8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pt-BR" sz="5000">
                <a:solidFill>
                  <a:schemeClr val="bg1"/>
                </a:solidFill>
                <a:ea typeface="+mj-lt"/>
                <a:cs typeface="+mj-lt"/>
              </a:rPr>
              <a:t>OS NOMES QUE REVELAM O PAI</a:t>
            </a:r>
            <a:endParaRPr lang="pt-BR" sz="5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AEF336-C22C-69B6-F3B2-3E4492987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3200">
                <a:solidFill>
                  <a:schemeClr val="bg1"/>
                </a:solidFill>
                <a:ea typeface="+mn-lt"/>
                <a:cs typeface="+mn-lt"/>
              </a:rPr>
              <a:t>Elohim – poder criador;</a:t>
            </a:r>
            <a:endParaRPr lang="pt-BR" sz="3200">
              <a:solidFill>
                <a:schemeClr val="bg1"/>
              </a:solidFill>
            </a:endParaRPr>
          </a:p>
          <a:p>
            <a:r>
              <a:rPr lang="pt-BR" sz="3200">
                <a:solidFill>
                  <a:schemeClr val="bg1"/>
                </a:solidFill>
                <a:ea typeface="+mn-lt"/>
                <a:cs typeface="+mn-lt"/>
              </a:rPr>
              <a:t>El 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Shaddai</a:t>
            </a:r>
            <a:r>
              <a:rPr lang="pt-BR" sz="3200">
                <a:solidFill>
                  <a:schemeClr val="bg1"/>
                </a:solidFill>
                <a:ea typeface="+mn-lt"/>
                <a:cs typeface="+mn-lt"/>
              </a:rPr>
              <a:t> – suficiência e sustento;</a:t>
            </a:r>
            <a:endParaRPr lang="pt-BR" sz="3200">
              <a:solidFill>
                <a:schemeClr val="bg1"/>
              </a:solidFill>
            </a:endParaRPr>
          </a:p>
          <a:p>
            <a:r>
              <a:rPr lang="pt-BR" sz="3200">
                <a:solidFill>
                  <a:schemeClr val="bg1"/>
                </a:solidFill>
                <a:ea typeface="+mn-lt"/>
                <a:cs typeface="+mn-lt"/>
              </a:rPr>
              <a:t>Adonai – senhorio soberano;</a:t>
            </a:r>
            <a:endParaRPr lang="pt-BR" sz="3200">
              <a:solidFill>
                <a:schemeClr val="bg1"/>
              </a:solidFill>
            </a:endParaRPr>
          </a:p>
          <a:p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Kyrios</a:t>
            </a:r>
            <a:r>
              <a:rPr lang="pt-BR" sz="3200">
                <a:solidFill>
                  <a:schemeClr val="bg1"/>
                </a:solidFill>
                <a:ea typeface="+mn-lt"/>
                <a:cs typeface="+mn-lt"/>
              </a:rPr>
              <a:t> – autoridade absoluta no NT.</a:t>
            </a:r>
            <a:endParaRPr lang="pt-BR" sz="3200">
              <a:solidFill>
                <a:schemeClr val="bg1"/>
              </a:solidFill>
            </a:endParaRPr>
          </a:p>
          <a:p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6908C4-AEF3-F52C-FF3E-067F672F5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17F73A-9DB4-EF17-CD33-621480A7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04878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B5EEEE-327E-73C7-B1C9-57F7579E4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OBJETIVOS DA AULA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E374516-D478-2918-AD45-69BE0123BD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296234"/>
              </p:ext>
            </p:extLst>
          </p:nvPr>
        </p:nvGraphicFramePr>
        <p:xfrm>
          <a:off x="140849" y="1580617"/>
          <a:ext cx="11905488" cy="527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EC5735-6DB3-C9BB-A58A-7586E3D8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10A05A0-9E62-265F-804A-4828A63A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434000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8C37B6-02C1-5D8A-1B1F-7E0FE0DB65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077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5B1D8C-0B5F-A942-2EE2-A6B50372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119" y="163842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 b="1"/>
              <a:t>O TETRAGRAMA YHWH</a:t>
            </a:r>
          </a:p>
          <a:p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FD5017-757F-B29D-B395-B3648C6B7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176" y="1715333"/>
            <a:ext cx="4497924" cy="55543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b="1">
                <a:ea typeface="+mn-lt"/>
                <a:cs typeface="+mn-lt"/>
              </a:rPr>
              <a:t>YHWH revela o Deus autoexistente, fiel à aliança e presente na história. É o nome ligado à redenção e à promessa.</a:t>
            </a:r>
            <a:endParaRPr lang="pt-BR" sz="3000" b="1"/>
          </a:p>
          <a:p>
            <a:pPr>
              <a:buNone/>
            </a:pPr>
            <a:endParaRPr lang="pt-BR" sz="3000" b="1"/>
          </a:p>
          <a:p>
            <a:pPr marL="0" indent="0">
              <a:buNone/>
            </a:pPr>
            <a:r>
              <a:rPr lang="pt-BR" sz="3000" b="1">
                <a:ea typeface="+mn-lt"/>
                <a:cs typeface="+mn-lt"/>
              </a:rPr>
              <a:t>Estudos hebraicos apontam para o sentido de “Aquele que é, que era e que há de vir”.</a:t>
            </a:r>
            <a:endParaRPr lang="pt-BR" sz="3000" b="1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FAB4DC-8624-6847-B4E9-6DBD4546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61774D-2FC5-9BD1-AF4B-4DE997385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26979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E2FE7E-7A72-154B-34F7-7CE1791861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273" r="9090" b="8814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93238F-E6D9-D6AA-F668-8E6BDE7C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t-BR" sz="2800">
                <a:solidFill>
                  <a:schemeClr val="bg1"/>
                </a:solidFill>
              </a:rPr>
              <a:t>CONCLUSÃO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E51763-0323-8556-6322-A5F02E538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80" y="2718054"/>
            <a:ext cx="7306416" cy="329352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Deus Pai é plenamente Deus;</a:t>
            </a:r>
            <a:endParaRPr lang="pt-BR" sz="300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Revelado definitivamente em Cristo;</a:t>
            </a:r>
            <a:endParaRPr lang="pt-BR" sz="300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Conhecido pelo Espírito;</a:t>
            </a:r>
            <a:endParaRPr lang="pt-BR" sz="300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Digno de adoração, obediência e comunhão.</a:t>
            </a:r>
            <a:endParaRPr lang="pt-BR" sz="3000">
              <a:solidFill>
                <a:schemeClr val="bg1"/>
              </a:solidFill>
            </a:endParaRPr>
          </a:p>
          <a:p>
            <a:pPr>
              <a:buNone/>
            </a:pPr>
            <a:endParaRPr lang="pt-BR" sz="30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Conhecer o Pai é viver em relacionamento, santidade e missão</a:t>
            </a:r>
          </a:p>
          <a:p>
            <a:pPr marL="0" indent="0">
              <a:buNone/>
            </a:pPr>
            <a:endParaRPr lang="pt-BR" sz="3000">
              <a:solidFill>
                <a:schemeClr val="bg1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09DFFC-1C1F-A135-35D6-6406B659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EB33B5-DD26-13C3-DE5F-E0FCC3E0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52583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49B35C-5F13-BDC4-1B75-EB0A1B15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3700">
                <a:solidFill>
                  <a:srgbClr val="FFFFFF"/>
                </a:solidFill>
                <a:ea typeface="+mj-lt"/>
                <a:cs typeface="+mj-lt"/>
              </a:rPr>
              <a:t>INTRODUÇÃO</a:t>
            </a:r>
            <a:endParaRPr lang="pt-BR" sz="37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986973F-5B0D-6CB3-5F68-56557A19B1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646802"/>
              </p:ext>
            </p:extLst>
          </p:nvPr>
        </p:nvGraphicFramePr>
        <p:xfrm>
          <a:off x="4042411" y="2817"/>
          <a:ext cx="8147700" cy="6862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9AC060-B42B-668A-573C-1098DF70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69B7409-7F79-469C-6846-2B831D2E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00867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6EB524-1B21-5C04-4414-767C656D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Stanley Horton</a:t>
            </a:r>
            <a:endParaRPr lang="pt-BR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A539A9-1BB5-9EC8-71D0-B8654739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200"/>
              <a:t>A </a:t>
            </a:r>
            <a:r>
              <a:rPr lang="pt-BR" sz="3200">
                <a:ea typeface="+mn-lt"/>
                <a:cs typeface="+mn-lt"/>
              </a:rPr>
              <a:t>Trindade é “um mistério revelado que deve ser crido, ensinado e proclamado, não reduzido aos limites da lógica humana”.</a:t>
            </a:r>
            <a:endParaRPr lang="pt-BR" sz="3200"/>
          </a:p>
        </p:txBody>
      </p:sp>
      <p:pic>
        <p:nvPicPr>
          <p:cNvPr id="4" name="Imagem 3" descr="Falece Stanley M. Horton, o maior teólogo do pentecostalismo no mundo">
            <a:extLst>
              <a:ext uri="{FF2B5EF4-FFF2-40B4-BE49-F238E27FC236}">
                <a16:creationId xmlns:a16="http://schemas.microsoft.com/office/drawing/2014/main" id="{ED4BA5FE-D846-06DB-7DB4-5CCA3C9328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DAB066-8243-6B97-6D6B-6D3155A2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6E5BF5-2677-5448-D755-E93F6A0A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13162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C6A9E9-8B10-DE77-2DD2-6B347BA6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200">
                <a:ea typeface="+mj-lt"/>
                <a:cs typeface="+mj-lt"/>
              </a:rPr>
              <a:t>A TRINDADE: UM SÓ DEUS EM TRÊS PESSOAS</a:t>
            </a:r>
            <a:endParaRPr lang="pt-BR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31980E-01CE-6181-0F16-5AC3B18F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1" y="1713725"/>
            <a:ext cx="12168996" cy="54021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>
                <a:ea typeface="+mn-lt"/>
                <a:cs typeface="+mn-lt"/>
              </a:rPr>
              <a:t>A doutrina da Trindade ensina que: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Há um único Deus verdadeiro (</a:t>
            </a:r>
            <a:r>
              <a:rPr lang="pt-BR" err="1">
                <a:ea typeface="+mn-lt"/>
                <a:cs typeface="+mn-lt"/>
              </a:rPr>
              <a:t>Dt</a:t>
            </a:r>
            <a:r>
              <a:rPr lang="pt-BR">
                <a:ea typeface="+mn-lt"/>
                <a:cs typeface="+mn-lt"/>
              </a:rPr>
              <a:t> 6.4);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Esse Deus subsiste eternamente em três Pessoas: Pai, Filho e Espírito Santo (</a:t>
            </a:r>
            <a:r>
              <a:rPr lang="pt-BR" err="1">
                <a:ea typeface="+mn-lt"/>
                <a:cs typeface="+mn-lt"/>
              </a:rPr>
              <a:t>Mt</a:t>
            </a:r>
            <a:r>
              <a:rPr lang="pt-BR">
                <a:ea typeface="+mn-lt"/>
                <a:cs typeface="+mn-lt"/>
              </a:rPr>
              <a:t> 28.19);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As três Pessoas são coeternas, consubstanciais e distintas</a:t>
            </a:r>
          </a:p>
          <a:p>
            <a:pPr marL="0" indent="0">
              <a:buNone/>
            </a:pPr>
            <a:endParaRPr lang="pt-BR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>
                <a:ea typeface="+mn-lt"/>
                <a:cs typeface="+mn-lt"/>
              </a:rPr>
              <a:t>Termos Teológicos (aprofundados):</a:t>
            </a:r>
            <a:endParaRPr lang="pt-BR"/>
          </a:p>
          <a:p>
            <a:pPr>
              <a:buFont typeface="Arial"/>
              <a:buChar char="•"/>
            </a:pPr>
            <a:r>
              <a:rPr lang="pt-BR" b="1">
                <a:ea typeface="+mn-lt"/>
                <a:cs typeface="+mn-lt"/>
              </a:rPr>
              <a:t>Coeternas:</a:t>
            </a:r>
            <a:r>
              <a:rPr lang="pt-BR">
                <a:ea typeface="+mn-lt"/>
                <a:cs typeface="+mn-lt"/>
              </a:rPr>
              <a:t> nenhuma Pessoa teve início ou precede a outra no tempo;</a:t>
            </a:r>
            <a:endParaRPr lang="pt-BR"/>
          </a:p>
          <a:p>
            <a:pPr>
              <a:buFont typeface="Arial"/>
              <a:buChar char="•"/>
            </a:pPr>
            <a:r>
              <a:rPr lang="pt-BR" b="1">
                <a:ea typeface="+mn-lt"/>
                <a:cs typeface="+mn-lt"/>
              </a:rPr>
              <a:t>Consubstanciais (</a:t>
            </a:r>
            <a:r>
              <a:rPr lang="pt-BR" b="1" err="1">
                <a:ea typeface="+mn-lt"/>
                <a:cs typeface="+mn-lt"/>
              </a:rPr>
              <a:t>homoousios</a:t>
            </a:r>
            <a:r>
              <a:rPr lang="pt-BR" b="1">
                <a:ea typeface="+mn-lt"/>
                <a:cs typeface="+mn-lt"/>
              </a:rPr>
              <a:t>):</a:t>
            </a:r>
            <a:r>
              <a:rPr lang="pt-BR">
                <a:ea typeface="+mn-lt"/>
                <a:cs typeface="+mn-lt"/>
              </a:rPr>
              <a:t> compartilham da mesma essência divina;</a:t>
            </a:r>
            <a:endParaRPr lang="pt-BR"/>
          </a:p>
          <a:p>
            <a:pPr>
              <a:buFont typeface="Arial"/>
              <a:buChar char="•"/>
            </a:pPr>
            <a:r>
              <a:rPr lang="pt-BR" b="1">
                <a:ea typeface="+mn-lt"/>
                <a:cs typeface="+mn-lt"/>
              </a:rPr>
              <a:t>Distintas:</a:t>
            </a:r>
            <a:r>
              <a:rPr lang="pt-BR">
                <a:ea typeface="+mn-lt"/>
                <a:cs typeface="+mn-lt"/>
              </a:rPr>
              <a:t> não são modos, manifestações ou funções temporárias.</a:t>
            </a:r>
            <a:endParaRPr lang="pt-BR"/>
          </a:p>
          <a:p>
            <a:pPr marL="0" indent="0">
              <a:buNone/>
            </a:pPr>
            <a:endParaRPr lang="pt-BR" sz="220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39B875E-E13F-01C9-16D1-FBB2570F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DD72638-9014-0131-0A98-43CA2A15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4896"/>
            <a:ext cx="4114800" cy="365125"/>
          </a:xfrm>
        </p:spPr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06541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agem do Pin de história">
            <a:extLst>
              <a:ext uri="{FF2B5EF4-FFF2-40B4-BE49-F238E27FC236}">
                <a16:creationId xmlns:a16="http://schemas.microsoft.com/office/drawing/2014/main" id="{CA54CF75-EACA-ACB6-8BB2-18D6C878EB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7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2002655-C0B8-2459-C6B5-40326EAB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História da Igreja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9039B84-B255-554E-8924-4B6F769774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480728"/>
              </p:ext>
            </p:extLst>
          </p:nvPr>
        </p:nvGraphicFramePr>
        <p:xfrm>
          <a:off x="550654" y="1466191"/>
          <a:ext cx="11076316" cy="4725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DC3BF5-570C-7ECD-9305-2AC0B716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8BE91EB-04F8-7614-7A9F-BA73B4B8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300677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F76C2B7-51CA-7D45-B889-FB3B832462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49" b="46835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BA62AC-ED98-4BBB-D809-7E6FD3B0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TÓPICO I – A IDENTIDADE DE DEUS, O PAI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CF4038A-CB72-D566-ECE4-640BC8B8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63A991-7DCB-BEC1-2732-B37CF142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967112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BD6D93-3D73-66DC-A975-094EFFBA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4600"/>
              <a:t>O PAI É O ÚNICO DEUS VERDADEIRO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6AF699-6D36-8196-6B83-DD2615D46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940" y="1308"/>
            <a:ext cx="7058221" cy="65961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pt-BR" sz="3200">
                <a:ea typeface="+mn-lt"/>
                <a:cs typeface="+mn-lt"/>
              </a:rPr>
              <a:t>A Bíblia apresenta o Pai como plenamente Deus, não como uma fração da divindade. Ele é o Deus verdadeiro em perfeita unidade com o Filho e o Espírito Santo. A Escritura rejeita tanto o </a:t>
            </a:r>
            <a:r>
              <a:rPr lang="pt-BR" sz="3200" err="1">
                <a:ea typeface="+mn-lt"/>
                <a:cs typeface="+mn-lt"/>
              </a:rPr>
              <a:t>triteísmo</a:t>
            </a:r>
            <a:r>
              <a:rPr lang="pt-BR" sz="3200">
                <a:ea typeface="+mn-lt"/>
                <a:cs typeface="+mn-lt"/>
              </a:rPr>
              <a:t> (três deuses) quanto qualquer hierarquia ontológica dentro da Trindade.</a:t>
            </a:r>
            <a:endParaRPr lang="pt-BR" sz="3200"/>
          </a:p>
          <a:p>
            <a:pPr>
              <a:buNone/>
            </a:pPr>
            <a:endParaRPr lang="pt-BR" sz="3200"/>
          </a:p>
          <a:p>
            <a:pPr>
              <a:buNone/>
            </a:pPr>
            <a:r>
              <a:rPr lang="pt-BR" sz="3200" err="1">
                <a:ea typeface="+mn-lt"/>
                <a:cs typeface="+mn-lt"/>
              </a:rPr>
              <a:t>Is</a:t>
            </a:r>
            <a:r>
              <a:rPr lang="pt-BR" sz="3200">
                <a:ea typeface="+mn-lt"/>
                <a:cs typeface="+mn-lt"/>
              </a:rPr>
              <a:t> 45.5 – exclusividade divina;</a:t>
            </a:r>
            <a:endParaRPr lang="pt-BR" sz="3200"/>
          </a:p>
          <a:p>
            <a:pPr>
              <a:buNone/>
            </a:pPr>
            <a:r>
              <a:rPr lang="pt-BR" sz="3200" err="1">
                <a:ea typeface="+mn-lt"/>
                <a:cs typeface="+mn-lt"/>
              </a:rPr>
              <a:t>Jo</a:t>
            </a:r>
            <a:r>
              <a:rPr lang="pt-BR" sz="3200">
                <a:ea typeface="+mn-lt"/>
                <a:cs typeface="+mn-lt"/>
              </a:rPr>
              <a:t> 17.3 – o Pai como Deus verdadeiro;</a:t>
            </a:r>
            <a:endParaRPr lang="pt-BR" sz="3200"/>
          </a:p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1Co 8.6 – distinção pessoal sem divisão de essência.</a:t>
            </a:r>
            <a:endParaRPr lang="pt-BR" sz="320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D8F4630-F22E-B24A-5D6E-77306CBC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31D9DF-2B3C-EE12-0B5A-B29814133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151024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O Deus Pai</vt:lpstr>
      <vt:lpstr>Texto Áureo</vt:lpstr>
      <vt:lpstr>OBJETIVOS DA AULA</vt:lpstr>
      <vt:lpstr>INTRODUÇÃO</vt:lpstr>
      <vt:lpstr>Stanley Horton</vt:lpstr>
      <vt:lpstr>A TRINDADE: UM SÓ DEUS EM TRÊS PESSOAS</vt:lpstr>
      <vt:lpstr>História da Igreja</vt:lpstr>
      <vt:lpstr>TÓPICO I – A IDENTIDADE DE DEUS, O PAI</vt:lpstr>
      <vt:lpstr>O PAI É O ÚNICO DEUS VERDADEIRO</vt:lpstr>
      <vt:lpstr>APONTAMENTOS DO PENTATEUCO SOBRE DEUS COMO PAI</vt:lpstr>
      <vt:lpstr>DEUS PAI NO ANTIGO TESTAMENTO</vt:lpstr>
      <vt:lpstr>DEUS PAI NO NOVO TESTAMENTO</vt:lpstr>
      <vt:lpstr>O PAPEL DO PAI NA ECONOMIA DA SALVAÇÃO</vt:lpstr>
      <vt:lpstr>O PAI COMO FONTE DA DIVINDADE</vt:lpstr>
      <vt:lpstr>O FILHO TEM VIDA EM SI MESMO</vt:lpstr>
      <vt:lpstr>DEUS É IMUTÁVEL</vt:lpstr>
      <vt:lpstr>O ESPÍRITO SANTO PROCEDE</vt:lpstr>
      <vt:lpstr>O PAI AGE POR MEIO DO FILHO E DO ESPÍRITO</vt:lpstr>
      <vt:lpstr>O CREDO DE ATANÁSIO</vt:lpstr>
      <vt:lpstr>TÓPICO II – O PAI REVELADO EM CRISTO</vt:lpstr>
      <vt:lpstr>O PAI SE REVELA AOS HUMILDES</vt:lpstr>
      <vt:lpstr>O CONFRONTO COM OS FARISEUS</vt:lpstr>
      <vt:lpstr>O PAI SE FAZ CONHECER PELO FILHO</vt:lpstr>
      <vt:lpstr>DEUS É RELACIONAL</vt:lpstr>
      <vt:lpstr>QUEM VÊ O FILHO VÊ O PAI</vt:lpstr>
      <vt:lpstr>TÓPICO III – A PESSOA DE DEUS PAI </vt:lpstr>
      <vt:lpstr>ATRIBUTOS INCOMUNICÁVEIS DO PAI </vt:lpstr>
      <vt:lpstr>ATRIBUTOS COMUNICÁVEIS DO PAI </vt:lpstr>
      <vt:lpstr>OS NOMES QUE REVELAM O PAI</vt:lpstr>
      <vt:lpstr>O TETRAGRAMA YHWH 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8</cp:revision>
  <dcterms:created xsi:type="dcterms:W3CDTF">2026-01-07T15:49:57Z</dcterms:created>
  <dcterms:modified xsi:type="dcterms:W3CDTF">2026-01-09T13:22:13Z</dcterms:modified>
</cp:coreProperties>
</file>