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AC6EAA-4DD5-4484-85D3-B9F9E22FB5A4}" v="22" dt="2025-12-30T01:45:10.042"/>
    <p1510:client id="{64672136-9C94-4859-95B8-2EE5F0B9E9D1}" v="3" dt="2025-12-30T01:46:58.520"/>
    <p1510:client id="{6CCF199B-B0F8-4C4C-905F-5F634D90C9D2}" v="30" dt="2025-12-30T01:15:43.973"/>
    <p1510:client id="{AB116F1B-E903-4E79-93BD-DC2962E0C1D0}" v="42" dt="2025-12-30T01:36:19.553"/>
    <p1510:client id="{C0DB8AF1-E2E0-492A-8027-8352C407354A}" v="30" dt="2025-12-30T00:47:22.010"/>
    <p1510:client id="{D4631EC7-69C2-4193-9B33-B7A73C0B75CE}" v="739" dt="2025-12-30T00:17:54.0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D3E886-8BD4-4C39-9B67-3E0C3AA55CE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731F37B-831B-4799-B36F-E2DA9929A936}">
      <dgm:prSet/>
      <dgm:spPr/>
      <dgm:t>
        <a:bodyPr/>
        <a:lstStyle/>
        <a:p>
          <a:pPr rtl="0"/>
          <a:r>
            <a:rPr lang="pt-BR">
              <a:latin typeface="Aptos Display" panose="020F0302020204030204"/>
            </a:rPr>
            <a:t>A Verdade</a:t>
          </a:r>
          <a:r>
            <a:rPr lang="pt-BR"/>
            <a:t> Prática </a:t>
          </a:r>
          <a:r>
            <a:rPr lang="pt-BR" b="1"/>
            <a:t>não descreve matemática</a:t>
          </a:r>
          <a:r>
            <a:rPr lang="pt-BR"/>
            <a:t>, mas </a:t>
          </a:r>
          <a:r>
            <a:rPr lang="pt-BR" b="1"/>
            <a:t>ser</a:t>
          </a:r>
          <a:r>
            <a:rPr lang="pt-BR"/>
            <a:t>.</a:t>
          </a:r>
          <a:br>
            <a:rPr lang="pt-BR"/>
          </a:br>
          <a:r>
            <a:rPr lang="pt-BR"/>
            <a:t> Quando dizemos “um só Deus”, estamos falando de </a:t>
          </a:r>
          <a:r>
            <a:rPr lang="pt-BR" b="1"/>
            <a:t>essência única</a:t>
          </a:r>
          <a:r>
            <a:rPr lang="pt-BR"/>
            <a:t> (</a:t>
          </a:r>
          <a:r>
            <a:rPr lang="pt-BR" i="1"/>
            <a:t>ousia</a:t>
          </a:r>
          <a:r>
            <a:rPr lang="pt-BR"/>
            <a:t>).</a:t>
          </a:r>
          <a:endParaRPr lang="en-US"/>
        </a:p>
      </dgm:t>
    </dgm:pt>
    <dgm:pt modelId="{3F730A4C-1F97-48AA-BB7F-E6CEC5850240}" type="parTrans" cxnId="{342EE694-B517-46C9-8B9F-16F1BA6BCB08}">
      <dgm:prSet/>
      <dgm:spPr/>
      <dgm:t>
        <a:bodyPr/>
        <a:lstStyle/>
        <a:p>
          <a:endParaRPr lang="en-US"/>
        </a:p>
      </dgm:t>
    </dgm:pt>
    <dgm:pt modelId="{5F3B3F2A-09D6-46B5-BDCA-2872D1C38482}" type="sibTrans" cxnId="{342EE694-B517-46C9-8B9F-16F1BA6BCB08}">
      <dgm:prSet/>
      <dgm:spPr/>
      <dgm:t>
        <a:bodyPr/>
        <a:lstStyle/>
        <a:p>
          <a:endParaRPr lang="en-US"/>
        </a:p>
      </dgm:t>
    </dgm:pt>
    <dgm:pt modelId="{559CF101-99E8-45D5-9B8F-75832D76CB1A}">
      <dgm:prSet/>
      <dgm:spPr/>
      <dgm:t>
        <a:bodyPr/>
        <a:lstStyle/>
        <a:p>
          <a:r>
            <a:rPr lang="pt-BR"/>
            <a:t>Quando dizemos “três pessoas”, estamos falando de </a:t>
          </a:r>
          <a:r>
            <a:rPr lang="pt-BR" b="1"/>
            <a:t>subsistências reais</a:t>
          </a:r>
          <a:r>
            <a:rPr lang="pt-BR"/>
            <a:t> (</a:t>
          </a:r>
          <a:r>
            <a:rPr lang="pt-BR" i="1"/>
            <a:t>hipóstases</a:t>
          </a:r>
          <a:r>
            <a:rPr lang="pt-BR"/>
            <a:t>).</a:t>
          </a:r>
          <a:endParaRPr lang="en-US"/>
        </a:p>
      </dgm:t>
    </dgm:pt>
    <dgm:pt modelId="{109FC91D-F219-41DF-AA82-36EBEFF321CC}" type="parTrans" cxnId="{B0E9362E-2D22-4E8C-B0C0-A0225A2BB214}">
      <dgm:prSet/>
      <dgm:spPr/>
      <dgm:t>
        <a:bodyPr/>
        <a:lstStyle/>
        <a:p>
          <a:endParaRPr lang="en-US"/>
        </a:p>
      </dgm:t>
    </dgm:pt>
    <dgm:pt modelId="{CC439AE5-4284-499E-ADFB-ABB052A5F2B3}" type="sibTrans" cxnId="{B0E9362E-2D22-4E8C-B0C0-A0225A2BB214}">
      <dgm:prSet/>
      <dgm:spPr/>
      <dgm:t>
        <a:bodyPr/>
        <a:lstStyle/>
        <a:p>
          <a:endParaRPr lang="en-US"/>
        </a:p>
      </dgm:t>
    </dgm:pt>
    <dgm:pt modelId="{B4C4A99B-6FDC-41BA-818C-2415DD5E9281}">
      <dgm:prSet/>
      <dgm:spPr/>
      <dgm:t>
        <a:bodyPr/>
        <a:lstStyle/>
        <a:p>
          <a:r>
            <a:rPr lang="pt-BR"/>
            <a:t>A Igreja nunca disse que Deus é “1 + 1 + 1 = 3”, mas </a:t>
          </a:r>
          <a:r>
            <a:rPr lang="pt-BR" b="1"/>
            <a:t>1 essência subsistindo eternamente em 3 modos pessoais conscientes</a:t>
          </a:r>
          <a:r>
            <a:rPr lang="pt-BR"/>
            <a:t>.</a:t>
          </a:r>
          <a:endParaRPr lang="en-US"/>
        </a:p>
      </dgm:t>
    </dgm:pt>
    <dgm:pt modelId="{D438FA16-BD36-40CE-8695-47F65C56632F}" type="parTrans" cxnId="{ACBE1A95-D046-46B7-A320-77C7879D1DBE}">
      <dgm:prSet/>
      <dgm:spPr/>
      <dgm:t>
        <a:bodyPr/>
        <a:lstStyle/>
        <a:p>
          <a:endParaRPr lang="en-US"/>
        </a:p>
      </dgm:t>
    </dgm:pt>
    <dgm:pt modelId="{D8B6A7B1-7DC1-4929-8CCB-FE8FA2E77388}" type="sibTrans" cxnId="{ACBE1A95-D046-46B7-A320-77C7879D1DBE}">
      <dgm:prSet/>
      <dgm:spPr/>
      <dgm:t>
        <a:bodyPr/>
        <a:lstStyle/>
        <a:p>
          <a:endParaRPr lang="en-US"/>
        </a:p>
      </dgm:t>
    </dgm:pt>
    <dgm:pt modelId="{BAF43CBB-6030-46DD-8052-B2DA60FDDFA2}" type="pres">
      <dgm:prSet presAssocID="{9FD3E886-8BD4-4C39-9B67-3E0C3AA55CE3}" presName="linear" presStyleCnt="0">
        <dgm:presLayoutVars>
          <dgm:animLvl val="lvl"/>
          <dgm:resizeHandles val="exact"/>
        </dgm:presLayoutVars>
      </dgm:prSet>
      <dgm:spPr/>
    </dgm:pt>
    <dgm:pt modelId="{B9373B25-95E3-4642-9195-8526AC509326}" type="pres">
      <dgm:prSet presAssocID="{5731F37B-831B-4799-B36F-E2DA9929A93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127C947-3485-4879-B1E0-3D7DE03B0601}" type="pres">
      <dgm:prSet presAssocID="{5F3B3F2A-09D6-46B5-BDCA-2872D1C38482}" presName="spacer" presStyleCnt="0"/>
      <dgm:spPr/>
    </dgm:pt>
    <dgm:pt modelId="{3F4C2AD2-9ED4-4A41-AE46-54FAEEA2856B}" type="pres">
      <dgm:prSet presAssocID="{559CF101-99E8-45D5-9B8F-75832D76CB1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F8BBC58-37C6-4767-AD66-E99F699EAF47}" type="pres">
      <dgm:prSet presAssocID="{CC439AE5-4284-499E-ADFB-ABB052A5F2B3}" presName="spacer" presStyleCnt="0"/>
      <dgm:spPr/>
    </dgm:pt>
    <dgm:pt modelId="{3B7D7120-8B95-4DAA-B5DE-4754F437DB43}" type="pres">
      <dgm:prSet presAssocID="{B4C4A99B-6FDC-41BA-818C-2415DD5E928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3A8FA1D-1159-47F9-B25F-FBA61D4B9103}" type="presOf" srcId="{5731F37B-831B-4799-B36F-E2DA9929A936}" destId="{B9373B25-95E3-4642-9195-8526AC509326}" srcOrd="0" destOrd="0" presId="urn:microsoft.com/office/officeart/2005/8/layout/vList2"/>
    <dgm:cxn modelId="{B0E9362E-2D22-4E8C-B0C0-A0225A2BB214}" srcId="{9FD3E886-8BD4-4C39-9B67-3E0C3AA55CE3}" destId="{559CF101-99E8-45D5-9B8F-75832D76CB1A}" srcOrd="1" destOrd="0" parTransId="{109FC91D-F219-41DF-AA82-36EBEFF321CC}" sibTransId="{CC439AE5-4284-499E-ADFB-ABB052A5F2B3}"/>
    <dgm:cxn modelId="{FC84E540-0B43-48B0-B2D5-3C0CF37D4CCB}" type="presOf" srcId="{9FD3E886-8BD4-4C39-9B67-3E0C3AA55CE3}" destId="{BAF43CBB-6030-46DD-8052-B2DA60FDDFA2}" srcOrd="0" destOrd="0" presId="urn:microsoft.com/office/officeart/2005/8/layout/vList2"/>
    <dgm:cxn modelId="{0B85F08F-C4C3-4C46-8DD6-70AF6C3C25FD}" type="presOf" srcId="{559CF101-99E8-45D5-9B8F-75832D76CB1A}" destId="{3F4C2AD2-9ED4-4A41-AE46-54FAEEA2856B}" srcOrd="0" destOrd="0" presId="urn:microsoft.com/office/officeart/2005/8/layout/vList2"/>
    <dgm:cxn modelId="{342EE694-B517-46C9-8B9F-16F1BA6BCB08}" srcId="{9FD3E886-8BD4-4C39-9B67-3E0C3AA55CE3}" destId="{5731F37B-831B-4799-B36F-E2DA9929A936}" srcOrd="0" destOrd="0" parTransId="{3F730A4C-1F97-48AA-BB7F-E6CEC5850240}" sibTransId="{5F3B3F2A-09D6-46B5-BDCA-2872D1C38482}"/>
    <dgm:cxn modelId="{ACBE1A95-D046-46B7-A320-77C7879D1DBE}" srcId="{9FD3E886-8BD4-4C39-9B67-3E0C3AA55CE3}" destId="{B4C4A99B-6FDC-41BA-818C-2415DD5E9281}" srcOrd="2" destOrd="0" parTransId="{D438FA16-BD36-40CE-8695-47F65C56632F}" sibTransId="{D8B6A7B1-7DC1-4929-8CCB-FE8FA2E77388}"/>
    <dgm:cxn modelId="{AEF97DCE-AD0F-436E-9294-9CE432FD635D}" type="presOf" srcId="{B4C4A99B-6FDC-41BA-818C-2415DD5E9281}" destId="{3B7D7120-8B95-4DAA-B5DE-4754F437DB43}" srcOrd="0" destOrd="0" presId="urn:microsoft.com/office/officeart/2005/8/layout/vList2"/>
    <dgm:cxn modelId="{51B294D1-CB96-4AE7-8337-B024E3BCDB32}" type="presParOf" srcId="{BAF43CBB-6030-46DD-8052-B2DA60FDDFA2}" destId="{B9373B25-95E3-4642-9195-8526AC509326}" srcOrd="0" destOrd="0" presId="urn:microsoft.com/office/officeart/2005/8/layout/vList2"/>
    <dgm:cxn modelId="{8DBE5222-FE29-42AB-971E-BDB5E6DDCAEC}" type="presParOf" srcId="{BAF43CBB-6030-46DD-8052-B2DA60FDDFA2}" destId="{A127C947-3485-4879-B1E0-3D7DE03B0601}" srcOrd="1" destOrd="0" presId="urn:microsoft.com/office/officeart/2005/8/layout/vList2"/>
    <dgm:cxn modelId="{FE1D92E7-5067-4B5B-9831-6094392043E5}" type="presParOf" srcId="{BAF43CBB-6030-46DD-8052-B2DA60FDDFA2}" destId="{3F4C2AD2-9ED4-4A41-AE46-54FAEEA2856B}" srcOrd="2" destOrd="0" presId="urn:microsoft.com/office/officeart/2005/8/layout/vList2"/>
    <dgm:cxn modelId="{5E4C1409-02F0-46DA-BA42-3760B1D48180}" type="presParOf" srcId="{BAF43CBB-6030-46DD-8052-B2DA60FDDFA2}" destId="{9F8BBC58-37C6-4767-AD66-E99F699EAF47}" srcOrd="3" destOrd="0" presId="urn:microsoft.com/office/officeart/2005/8/layout/vList2"/>
    <dgm:cxn modelId="{8612CAEC-6477-4E59-ABBF-5B7BD02F580C}" type="presParOf" srcId="{BAF43CBB-6030-46DD-8052-B2DA60FDDFA2}" destId="{3B7D7120-8B95-4DAA-B5DE-4754F437DB4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7BC22E9-8914-4951-977C-451CC71ABC24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ED1E8FC-E103-40DE-98F4-C5B6CF6AE812}">
      <dgm:prSet/>
      <dgm:spPr/>
      <dgm:t>
        <a:bodyPr/>
        <a:lstStyle/>
        <a:p>
          <a:r>
            <a:rPr lang="pt-BR"/>
            <a:t>Essa é a espinha dorsal da ortodoxia.</a:t>
          </a:r>
          <a:endParaRPr lang="en-US"/>
        </a:p>
      </dgm:t>
    </dgm:pt>
    <dgm:pt modelId="{1FF641AE-764B-450B-A280-C14F156521D2}" type="parTrans" cxnId="{CE822563-B42F-4670-852E-24A3E2EE46CC}">
      <dgm:prSet/>
      <dgm:spPr/>
      <dgm:t>
        <a:bodyPr/>
        <a:lstStyle/>
        <a:p>
          <a:endParaRPr lang="en-US"/>
        </a:p>
      </dgm:t>
    </dgm:pt>
    <dgm:pt modelId="{EEC4211A-AA56-4C36-9916-2FA58F851EB0}" type="sibTrans" cxnId="{CE822563-B42F-4670-852E-24A3E2EE46CC}">
      <dgm:prSet/>
      <dgm:spPr/>
      <dgm:t>
        <a:bodyPr/>
        <a:lstStyle/>
        <a:p>
          <a:endParaRPr lang="en-US"/>
        </a:p>
      </dgm:t>
    </dgm:pt>
    <dgm:pt modelId="{0AD9A039-490D-4950-B012-8F3A3C5526FB}">
      <dgm:prSet/>
      <dgm:spPr/>
      <dgm:t>
        <a:bodyPr/>
        <a:lstStyle/>
        <a:p>
          <a:r>
            <a:rPr lang="pt-BR"/>
            <a:t>Sem distinção → modalismo.</a:t>
          </a:r>
          <a:endParaRPr lang="en-US"/>
        </a:p>
      </dgm:t>
    </dgm:pt>
    <dgm:pt modelId="{8B257E3E-FA11-4F93-9E71-8750F06743A9}" type="parTrans" cxnId="{725ABE79-4838-4755-955E-73984CF0DAF3}">
      <dgm:prSet/>
      <dgm:spPr/>
      <dgm:t>
        <a:bodyPr/>
        <a:lstStyle/>
        <a:p>
          <a:endParaRPr lang="en-US"/>
        </a:p>
      </dgm:t>
    </dgm:pt>
    <dgm:pt modelId="{21E91A72-60A7-43E3-9EE8-8A35F9CD3BDA}" type="sibTrans" cxnId="{725ABE79-4838-4755-955E-73984CF0DAF3}">
      <dgm:prSet/>
      <dgm:spPr/>
      <dgm:t>
        <a:bodyPr/>
        <a:lstStyle/>
        <a:p>
          <a:endParaRPr lang="en-US"/>
        </a:p>
      </dgm:t>
    </dgm:pt>
    <dgm:pt modelId="{7620C858-9130-4EF9-A598-CA879E2A5E40}">
      <dgm:prSet/>
      <dgm:spPr/>
      <dgm:t>
        <a:bodyPr/>
        <a:lstStyle/>
        <a:p>
          <a:r>
            <a:rPr lang="pt-BR"/>
            <a:t>Sem unidade → triteísmo.</a:t>
          </a:r>
          <a:endParaRPr lang="en-US"/>
        </a:p>
      </dgm:t>
    </dgm:pt>
    <dgm:pt modelId="{ABBF02CF-9391-4D53-929E-144CC1444C20}" type="parTrans" cxnId="{7715A9CF-123F-4A9D-90DC-8073C0B6F9F8}">
      <dgm:prSet/>
      <dgm:spPr/>
      <dgm:t>
        <a:bodyPr/>
        <a:lstStyle/>
        <a:p>
          <a:endParaRPr lang="en-US"/>
        </a:p>
      </dgm:t>
    </dgm:pt>
    <dgm:pt modelId="{B133A7C8-7650-4ED1-8C31-3C349CF5D22D}" type="sibTrans" cxnId="{7715A9CF-123F-4A9D-90DC-8073C0B6F9F8}">
      <dgm:prSet/>
      <dgm:spPr/>
      <dgm:t>
        <a:bodyPr/>
        <a:lstStyle/>
        <a:p>
          <a:endParaRPr lang="en-US"/>
        </a:p>
      </dgm:t>
    </dgm:pt>
    <dgm:pt modelId="{EF800C5A-519A-4C92-9919-206713F20187}">
      <dgm:prSet/>
      <dgm:spPr/>
      <dgm:t>
        <a:bodyPr/>
        <a:lstStyle/>
        <a:p>
          <a:r>
            <a:rPr lang="pt-BR"/>
            <a:t>A Igreja mantém a tensão porque a Escritura mantém.</a:t>
          </a:r>
          <a:endParaRPr lang="en-US"/>
        </a:p>
      </dgm:t>
    </dgm:pt>
    <dgm:pt modelId="{D10C7283-2A07-4EB0-9AB7-8CC5F97545DF}" type="parTrans" cxnId="{E5D816BF-2800-4B6D-A390-5685F022E11A}">
      <dgm:prSet/>
      <dgm:spPr/>
      <dgm:t>
        <a:bodyPr/>
        <a:lstStyle/>
        <a:p>
          <a:endParaRPr lang="en-US"/>
        </a:p>
      </dgm:t>
    </dgm:pt>
    <dgm:pt modelId="{4BF732B1-99D4-4D93-970A-BBD9860C05BC}" type="sibTrans" cxnId="{E5D816BF-2800-4B6D-A390-5685F022E11A}">
      <dgm:prSet/>
      <dgm:spPr/>
      <dgm:t>
        <a:bodyPr/>
        <a:lstStyle/>
        <a:p>
          <a:endParaRPr lang="en-US"/>
        </a:p>
      </dgm:t>
    </dgm:pt>
    <dgm:pt modelId="{019992B8-5152-4E88-BDA5-41409F6B9A9C}" type="pres">
      <dgm:prSet presAssocID="{17BC22E9-8914-4951-977C-451CC71ABC24}" presName="matrix" presStyleCnt="0">
        <dgm:presLayoutVars>
          <dgm:chMax val="1"/>
          <dgm:dir/>
          <dgm:resizeHandles val="exact"/>
        </dgm:presLayoutVars>
      </dgm:prSet>
      <dgm:spPr/>
    </dgm:pt>
    <dgm:pt modelId="{2EAA8DDB-7D0F-4E70-B4FA-A863540093DF}" type="pres">
      <dgm:prSet presAssocID="{17BC22E9-8914-4951-977C-451CC71ABC24}" presName="diamond" presStyleLbl="bgShp" presStyleIdx="0" presStyleCnt="1"/>
      <dgm:spPr/>
    </dgm:pt>
    <dgm:pt modelId="{14D9A540-5103-48ED-BA6C-20A6F1436D25}" type="pres">
      <dgm:prSet presAssocID="{17BC22E9-8914-4951-977C-451CC71ABC2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FE3F418-3D1D-4D14-9B31-AC7B23F54E3D}" type="pres">
      <dgm:prSet presAssocID="{17BC22E9-8914-4951-977C-451CC71ABC2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C85FE58-6613-440D-967E-CD55C8DAD790}" type="pres">
      <dgm:prSet presAssocID="{17BC22E9-8914-4951-977C-451CC71ABC2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4548579-C44E-49D1-93EE-5453D18BA88B}" type="pres">
      <dgm:prSet presAssocID="{17BC22E9-8914-4951-977C-451CC71ABC2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E822563-B42F-4670-852E-24A3E2EE46CC}" srcId="{17BC22E9-8914-4951-977C-451CC71ABC24}" destId="{2ED1E8FC-E103-40DE-98F4-C5B6CF6AE812}" srcOrd="0" destOrd="0" parTransId="{1FF641AE-764B-450B-A280-C14F156521D2}" sibTransId="{EEC4211A-AA56-4C36-9916-2FA58F851EB0}"/>
    <dgm:cxn modelId="{725ABE79-4838-4755-955E-73984CF0DAF3}" srcId="{17BC22E9-8914-4951-977C-451CC71ABC24}" destId="{0AD9A039-490D-4950-B012-8F3A3C5526FB}" srcOrd="1" destOrd="0" parTransId="{8B257E3E-FA11-4F93-9E71-8750F06743A9}" sibTransId="{21E91A72-60A7-43E3-9EE8-8A35F9CD3BDA}"/>
    <dgm:cxn modelId="{217D7A80-34F1-4F3D-A918-7D8CDA423848}" type="presOf" srcId="{2ED1E8FC-E103-40DE-98F4-C5B6CF6AE812}" destId="{14D9A540-5103-48ED-BA6C-20A6F1436D25}" srcOrd="0" destOrd="0" presId="urn:microsoft.com/office/officeart/2005/8/layout/matrix3"/>
    <dgm:cxn modelId="{9FDC28B5-BD0F-4A8B-B85D-C712A25C8281}" type="presOf" srcId="{7620C858-9130-4EF9-A598-CA879E2A5E40}" destId="{BC85FE58-6613-440D-967E-CD55C8DAD790}" srcOrd="0" destOrd="0" presId="urn:microsoft.com/office/officeart/2005/8/layout/matrix3"/>
    <dgm:cxn modelId="{E5D816BF-2800-4B6D-A390-5685F022E11A}" srcId="{17BC22E9-8914-4951-977C-451CC71ABC24}" destId="{EF800C5A-519A-4C92-9919-206713F20187}" srcOrd="3" destOrd="0" parTransId="{D10C7283-2A07-4EB0-9AB7-8CC5F97545DF}" sibTransId="{4BF732B1-99D4-4D93-970A-BBD9860C05BC}"/>
    <dgm:cxn modelId="{7E85C3BF-46A4-44D8-9EB1-704C6302B9E7}" type="presOf" srcId="{EF800C5A-519A-4C92-9919-206713F20187}" destId="{C4548579-C44E-49D1-93EE-5453D18BA88B}" srcOrd="0" destOrd="0" presId="urn:microsoft.com/office/officeart/2005/8/layout/matrix3"/>
    <dgm:cxn modelId="{1F4921C4-8383-4DF0-AD0C-62695988E961}" type="presOf" srcId="{0AD9A039-490D-4950-B012-8F3A3C5526FB}" destId="{5FE3F418-3D1D-4D14-9B31-AC7B23F54E3D}" srcOrd="0" destOrd="0" presId="urn:microsoft.com/office/officeart/2005/8/layout/matrix3"/>
    <dgm:cxn modelId="{7715A9CF-123F-4A9D-90DC-8073C0B6F9F8}" srcId="{17BC22E9-8914-4951-977C-451CC71ABC24}" destId="{7620C858-9130-4EF9-A598-CA879E2A5E40}" srcOrd="2" destOrd="0" parTransId="{ABBF02CF-9391-4D53-929E-144CC1444C20}" sibTransId="{B133A7C8-7650-4ED1-8C31-3C349CF5D22D}"/>
    <dgm:cxn modelId="{70B63DFB-600D-4672-99A1-F8269BA9998F}" type="presOf" srcId="{17BC22E9-8914-4951-977C-451CC71ABC24}" destId="{019992B8-5152-4E88-BDA5-41409F6B9A9C}" srcOrd="0" destOrd="0" presId="urn:microsoft.com/office/officeart/2005/8/layout/matrix3"/>
    <dgm:cxn modelId="{04F17A85-255D-42AB-80D8-CD40E28CFD56}" type="presParOf" srcId="{019992B8-5152-4E88-BDA5-41409F6B9A9C}" destId="{2EAA8DDB-7D0F-4E70-B4FA-A863540093DF}" srcOrd="0" destOrd="0" presId="urn:microsoft.com/office/officeart/2005/8/layout/matrix3"/>
    <dgm:cxn modelId="{33A6CEFB-8D0B-4146-AC5B-2DCDADBA629D}" type="presParOf" srcId="{019992B8-5152-4E88-BDA5-41409F6B9A9C}" destId="{14D9A540-5103-48ED-BA6C-20A6F1436D25}" srcOrd="1" destOrd="0" presId="urn:microsoft.com/office/officeart/2005/8/layout/matrix3"/>
    <dgm:cxn modelId="{C03A657A-0AF3-4D41-91D8-2DEC6F1803D6}" type="presParOf" srcId="{019992B8-5152-4E88-BDA5-41409F6B9A9C}" destId="{5FE3F418-3D1D-4D14-9B31-AC7B23F54E3D}" srcOrd="2" destOrd="0" presId="urn:microsoft.com/office/officeart/2005/8/layout/matrix3"/>
    <dgm:cxn modelId="{F83B14BC-9AE6-42AE-8C8E-2E6067E4A447}" type="presParOf" srcId="{019992B8-5152-4E88-BDA5-41409F6B9A9C}" destId="{BC85FE58-6613-440D-967E-CD55C8DAD790}" srcOrd="3" destOrd="0" presId="urn:microsoft.com/office/officeart/2005/8/layout/matrix3"/>
    <dgm:cxn modelId="{FF67DEC4-F47F-4FFD-9CC6-DF5B69257572}" type="presParOf" srcId="{019992B8-5152-4E88-BDA5-41409F6B9A9C}" destId="{C4548579-C44E-49D1-93EE-5453D18BA88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21B789C-7D1A-4E54-8B19-E8578BC78D15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3993CA97-8525-403C-858D-3B9EC29B4AAE}">
      <dgm:prSet/>
      <dgm:spPr/>
      <dgm:t>
        <a:bodyPr/>
        <a:lstStyle/>
        <a:p>
          <a:r>
            <a:rPr lang="pt-BR"/>
            <a:t>Economia não é inferioridade, é </a:t>
          </a:r>
          <a:r>
            <a:rPr lang="pt-BR" b="1"/>
            <a:t>missão</a:t>
          </a:r>
          <a:r>
            <a:rPr lang="pt-BR"/>
            <a:t>.</a:t>
          </a:r>
          <a:endParaRPr lang="en-US"/>
        </a:p>
      </dgm:t>
    </dgm:pt>
    <dgm:pt modelId="{EB91C41F-56C3-4A3D-A1D9-DEE9AFC1D0BF}" type="parTrans" cxnId="{F3884F17-98D2-4730-BDBC-21596D08A779}">
      <dgm:prSet/>
      <dgm:spPr/>
      <dgm:t>
        <a:bodyPr/>
        <a:lstStyle/>
        <a:p>
          <a:endParaRPr lang="en-US"/>
        </a:p>
      </dgm:t>
    </dgm:pt>
    <dgm:pt modelId="{204C1318-6845-492A-8FF8-831DB585AA13}" type="sibTrans" cxnId="{F3884F17-98D2-4730-BDBC-21596D08A779}">
      <dgm:prSet/>
      <dgm:spPr/>
      <dgm:t>
        <a:bodyPr/>
        <a:lstStyle/>
        <a:p>
          <a:endParaRPr lang="en-US"/>
        </a:p>
      </dgm:t>
    </dgm:pt>
    <dgm:pt modelId="{8A336C22-B93F-4573-85B8-59251F5D74EB}">
      <dgm:prSet/>
      <dgm:spPr/>
      <dgm:t>
        <a:bodyPr/>
        <a:lstStyle/>
        <a:p>
          <a:r>
            <a:rPr lang="pt-BR"/>
            <a:t>O Pai envia porque é Pai.</a:t>
          </a:r>
          <a:br>
            <a:rPr lang="pt-BR"/>
          </a:br>
          <a:r>
            <a:rPr lang="pt-BR"/>
            <a:t> O Filho obedece porque é Filho.</a:t>
          </a:r>
          <a:br>
            <a:rPr lang="pt-BR"/>
          </a:br>
          <a:r>
            <a:rPr lang="pt-BR"/>
            <a:t> O Espírito aplica porque procede.</a:t>
          </a:r>
          <a:endParaRPr lang="en-US"/>
        </a:p>
      </dgm:t>
    </dgm:pt>
    <dgm:pt modelId="{266D90DF-0616-47F9-B65F-B666DEE523AC}" type="parTrans" cxnId="{B7CAEC10-2D95-4BFE-85DB-16E56ACC3C27}">
      <dgm:prSet/>
      <dgm:spPr/>
      <dgm:t>
        <a:bodyPr/>
        <a:lstStyle/>
        <a:p>
          <a:endParaRPr lang="en-US"/>
        </a:p>
      </dgm:t>
    </dgm:pt>
    <dgm:pt modelId="{2B5F1737-89B5-4757-8B74-C782891E2B52}" type="sibTrans" cxnId="{B7CAEC10-2D95-4BFE-85DB-16E56ACC3C27}">
      <dgm:prSet/>
      <dgm:spPr/>
      <dgm:t>
        <a:bodyPr/>
        <a:lstStyle/>
        <a:p>
          <a:endParaRPr lang="en-US"/>
        </a:p>
      </dgm:t>
    </dgm:pt>
    <dgm:pt modelId="{E307E3DF-C2B4-45B8-AF98-005B866F37CB}">
      <dgm:prSet/>
      <dgm:spPr/>
      <dgm:t>
        <a:bodyPr/>
        <a:lstStyle/>
        <a:p>
          <a:r>
            <a:rPr lang="pt-BR"/>
            <a:t>A missão revela quem Deus é eternamente.</a:t>
          </a:r>
          <a:endParaRPr lang="en-US"/>
        </a:p>
      </dgm:t>
    </dgm:pt>
    <dgm:pt modelId="{A8D83654-860C-46CE-B7E3-6430753C55EC}" type="parTrans" cxnId="{D44A5DB7-D523-4133-9A31-4BE2C1A4652D}">
      <dgm:prSet/>
      <dgm:spPr/>
      <dgm:t>
        <a:bodyPr/>
        <a:lstStyle/>
        <a:p>
          <a:endParaRPr lang="en-US"/>
        </a:p>
      </dgm:t>
    </dgm:pt>
    <dgm:pt modelId="{80D419F2-4F47-4F64-88CC-89957EBBD112}" type="sibTrans" cxnId="{D44A5DB7-D523-4133-9A31-4BE2C1A4652D}">
      <dgm:prSet/>
      <dgm:spPr/>
      <dgm:t>
        <a:bodyPr/>
        <a:lstStyle/>
        <a:p>
          <a:endParaRPr lang="en-US"/>
        </a:p>
      </dgm:t>
    </dgm:pt>
    <dgm:pt modelId="{B694F0C2-6053-4523-91C9-55AA9CECFF94}" type="pres">
      <dgm:prSet presAssocID="{521B789C-7D1A-4E54-8B19-E8578BC78D15}" presName="vert0" presStyleCnt="0">
        <dgm:presLayoutVars>
          <dgm:dir/>
          <dgm:animOne val="branch"/>
          <dgm:animLvl val="lvl"/>
        </dgm:presLayoutVars>
      </dgm:prSet>
      <dgm:spPr/>
    </dgm:pt>
    <dgm:pt modelId="{634A1338-B893-4229-8FCC-2B4824553652}" type="pres">
      <dgm:prSet presAssocID="{3993CA97-8525-403C-858D-3B9EC29B4AAE}" presName="thickLine" presStyleLbl="alignNode1" presStyleIdx="0" presStyleCnt="3"/>
      <dgm:spPr/>
    </dgm:pt>
    <dgm:pt modelId="{474FEC73-F404-499E-9A90-FB7B7380838A}" type="pres">
      <dgm:prSet presAssocID="{3993CA97-8525-403C-858D-3B9EC29B4AAE}" presName="horz1" presStyleCnt="0"/>
      <dgm:spPr/>
    </dgm:pt>
    <dgm:pt modelId="{1B74C66A-7193-4ABF-8AB8-9B9D03F46C05}" type="pres">
      <dgm:prSet presAssocID="{3993CA97-8525-403C-858D-3B9EC29B4AAE}" presName="tx1" presStyleLbl="revTx" presStyleIdx="0" presStyleCnt="3"/>
      <dgm:spPr/>
    </dgm:pt>
    <dgm:pt modelId="{D09921B7-92E4-4437-9B40-3B915BE88F6A}" type="pres">
      <dgm:prSet presAssocID="{3993CA97-8525-403C-858D-3B9EC29B4AAE}" presName="vert1" presStyleCnt="0"/>
      <dgm:spPr/>
    </dgm:pt>
    <dgm:pt modelId="{6EA1192C-4D71-49B6-B40F-6073629E91D6}" type="pres">
      <dgm:prSet presAssocID="{8A336C22-B93F-4573-85B8-59251F5D74EB}" presName="thickLine" presStyleLbl="alignNode1" presStyleIdx="1" presStyleCnt="3"/>
      <dgm:spPr/>
    </dgm:pt>
    <dgm:pt modelId="{7F329671-55CB-4DC7-8791-53D246408E51}" type="pres">
      <dgm:prSet presAssocID="{8A336C22-B93F-4573-85B8-59251F5D74EB}" presName="horz1" presStyleCnt="0"/>
      <dgm:spPr/>
    </dgm:pt>
    <dgm:pt modelId="{DC78DDC0-1271-4660-BA3B-BE0D8644F91A}" type="pres">
      <dgm:prSet presAssocID="{8A336C22-B93F-4573-85B8-59251F5D74EB}" presName="tx1" presStyleLbl="revTx" presStyleIdx="1" presStyleCnt="3"/>
      <dgm:spPr/>
    </dgm:pt>
    <dgm:pt modelId="{8FEFD4D6-CCF4-4064-9C00-5C35E531FC39}" type="pres">
      <dgm:prSet presAssocID="{8A336C22-B93F-4573-85B8-59251F5D74EB}" presName="vert1" presStyleCnt="0"/>
      <dgm:spPr/>
    </dgm:pt>
    <dgm:pt modelId="{C4F49534-5357-4978-A4B8-7C30543123CA}" type="pres">
      <dgm:prSet presAssocID="{E307E3DF-C2B4-45B8-AF98-005B866F37CB}" presName="thickLine" presStyleLbl="alignNode1" presStyleIdx="2" presStyleCnt="3"/>
      <dgm:spPr/>
    </dgm:pt>
    <dgm:pt modelId="{71C4EF59-3944-498A-A620-4C634EC6222B}" type="pres">
      <dgm:prSet presAssocID="{E307E3DF-C2B4-45B8-AF98-005B866F37CB}" presName="horz1" presStyleCnt="0"/>
      <dgm:spPr/>
    </dgm:pt>
    <dgm:pt modelId="{566BBE16-548E-4697-BA76-D1C8BD4A1E0E}" type="pres">
      <dgm:prSet presAssocID="{E307E3DF-C2B4-45B8-AF98-005B866F37CB}" presName="tx1" presStyleLbl="revTx" presStyleIdx="2" presStyleCnt="3"/>
      <dgm:spPr/>
    </dgm:pt>
    <dgm:pt modelId="{A2DBA5CE-CDDA-4B8D-BC1B-7131C6E8FD5A}" type="pres">
      <dgm:prSet presAssocID="{E307E3DF-C2B4-45B8-AF98-005B866F37CB}" presName="vert1" presStyleCnt="0"/>
      <dgm:spPr/>
    </dgm:pt>
  </dgm:ptLst>
  <dgm:cxnLst>
    <dgm:cxn modelId="{F6FA7C0D-7C66-40B9-A1A8-A8F7ECC137F4}" type="presOf" srcId="{E307E3DF-C2B4-45B8-AF98-005B866F37CB}" destId="{566BBE16-548E-4697-BA76-D1C8BD4A1E0E}" srcOrd="0" destOrd="0" presId="urn:microsoft.com/office/officeart/2008/layout/LinedList"/>
    <dgm:cxn modelId="{B7CAEC10-2D95-4BFE-85DB-16E56ACC3C27}" srcId="{521B789C-7D1A-4E54-8B19-E8578BC78D15}" destId="{8A336C22-B93F-4573-85B8-59251F5D74EB}" srcOrd="1" destOrd="0" parTransId="{266D90DF-0616-47F9-B65F-B666DEE523AC}" sibTransId="{2B5F1737-89B5-4757-8B74-C782891E2B52}"/>
    <dgm:cxn modelId="{F3884F17-98D2-4730-BDBC-21596D08A779}" srcId="{521B789C-7D1A-4E54-8B19-E8578BC78D15}" destId="{3993CA97-8525-403C-858D-3B9EC29B4AAE}" srcOrd="0" destOrd="0" parTransId="{EB91C41F-56C3-4A3D-A1D9-DEE9AFC1D0BF}" sibTransId="{204C1318-6845-492A-8FF8-831DB585AA13}"/>
    <dgm:cxn modelId="{1EB2C99D-3740-48FB-8B17-52FDF605BBA4}" type="presOf" srcId="{521B789C-7D1A-4E54-8B19-E8578BC78D15}" destId="{B694F0C2-6053-4523-91C9-55AA9CECFF94}" srcOrd="0" destOrd="0" presId="urn:microsoft.com/office/officeart/2008/layout/LinedList"/>
    <dgm:cxn modelId="{D44A5DB7-D523-4133-9A31-4BE2C1A4652D}" srcId="{521B789C-7D1A-4E54-8B19-E8578BC78D15}" destId="{E307E3DF-C2B4-45B8-AF98-005B866F37CB}" srcOrd="2" destOrd="0" parTransId="{A8D83654-860C-46CE-B7E3-6430753C55EC}" sibTransId="{80D419F2-4F47-4F64-88CC-89957EBBD112}"/>
    <dgm:cxn modelId="{575849CB-EF2E-4A7E-9198-AAE543CDB571}" type="presOf" srcId="{3993CA97-8525-403C-858D-3B9EC29B4AAE}" destId="{1B74C66A-7193-4ABF-8AB8-9B9D03F46C05}" srcOrd="0" destOrd="0" presId="urn:microsoft.com/office/officeart/2008/layout/LinedList"/>
    <dgm:cxn modelId="{832754F8-D672-40A5-A7D0-50A3ED4B6C85}" type="presOf" srcId="{8A336C22-B93F-4573-85B8-59251F5D74EB}" destId="{DC78DDC0-1271-4660-BA3B-BE0D8644F91A}" srcOrd="0" destOrd="0" presId="urn:microsoft.com/office/officeart/2008/layout/LinedList"/>
    <dgm:cxn modelId="{7E14A7CA-2735-4796-B67A-1AC4CD4F521D}" type="presParOf" srcId="{B694F0C2-6053-4523-91C9-55AA9CECFF94}" destId="{634A1338-B893-4229-8FCC-2B4824553652}" srcOrd="0" destOrd="0" presId="urn:microsoft.com/office/officeart/2008/layout/LinedList"/>
    <dgm:cxn modelId="{F89BA91F-767A-4BC8-9DAF-7DB2B8A181BA}" type="presParOf" srcId="{B694F0C2-6053-4523-91C9-55AA9CECFF94}" destId="{474FEC73-F404-499E-9A90-FB7B7380838A}" srcOrd="1" destOrd="0" presId="urn:microsoft.com/office/officeart/2008/layout/LinedList"/>
    <dgm:cxn modelId="{6193313E-CDA9-495E-A04E-88E2BA8314ED}" type="presParOf" srcId="{474FEC73-F404-499E-9A90-FB7B7380838A}" destId="{1B74C66A-7193-4ABF-8AB8-9B9D03F46C05}" srcOrd="0" destOrd="0" presId="urn:microsoft.com/office/officeart/2008/layout/LinedList"/>
    <dgm:cxn modelId="{8547EE9D-9E8A-47DE-93C5-8613D9805D53}" type="presParOf" srcId="{474FEC73-F404-499E-9A90-FB7B7380838A}" destId="{D09921B7-92E4-4437-9B40-3B915BE88F6A}" srcOrd="1" destOrd="0" presId="urn:microsoft.com/office/officeart/2008/layout/LinedList"/>
    <dgm:cxn modelId="{845B70E8-6361-4303-BF7F-2B23443483ED}" type="presParOf" srcId="{B694F0C2-6053-4523-91C9-55AA9CECFF94}" destId="{6EA1192C-4D71-49B6-B40F-6073629E91D6}" srcOrd="2" destOrd="0" presId="urn:microsoft.com/office/officeart/2008/layout/LinedList"/>
    <dgm:cxn modelId="{EE909213-2AC6-4892-8F7B-9B4E8FC19B8A}" type="presParOf" srcId="{B694F0C2-6053-4523-91C9-55AA9CECFF94}" destId="{7F329671-55CB-4DC7-8791-53D246408E51}" srcOrd="3" destOrd="0" presId="urn:microsoft.com/office/officeart/2008/layout/LinedList"/>
    <dgm:cxn modelId="{8D82E630-86F9-4F06-83E6-A6B23ADE433C}" type="presParOf" srcId="{7F329671-55CB-4DC7-8791-53D246408E51}" destId="{DC78DDC0-1271-4660-BA3B-BE0D8644F91A}" srcOrd="0" destOrd="0" presId="urn:microsoft.com/office/officeart/2008/layout/LinedList"/>
    <dgm:cxn modelId="{4968D197-8329-4536-AC9F-27AC1D465220}" type="presParOf" srcId="{7F329671-55CB-4DC7-8791-53D246408E51}" destId="{8FEFD4D6-CCF4-4064-9C00-5C35E531FC39}" srcOrd="1" destOrd="0" presId="urn:microsoft.com/office/officeart/2008/layout/LinedList"/>
    <dgm:cxn modelId="{A83C8367-E880-413B-93A1-4D19FE6FEF10}" type="presParOf" srcId="{B694F0C2-6053-4523-91C9-55AA9CECFF94}" destId="{C4F49534-5357-4978-A4B8-7C30543123CA}" srcOrd="4" destOrd="0" presId="urn:microsoft.com/office/officeart/2008/layout/LinedList"/>
    <dgm:cxn modelId="{6C45276D-4D53-4B27-B570-8DA6A5CEA56B}" type="presParOf" srcId="{B694F0C2-6053-4523-91C9-55AA9CECFF94}" destId="{71C4EF59-3944-498A-A620-4C634EC6222B}" srcOrd="5" destOrd="0" presId="urn:microsoft.com/office/officeart/2008/layout/LinedList"/>
    <dgm:cxn modelId="{32358053-046D-40AC-9184-C60D4DF7FA8E}" type="presParOf" srcId="{71C4EF59-3944-498A-A620-4C634EC6222B}" destId="{566BBE16-548E-4697-BA76-D1C8BD4A1E0E}" srcOrd="0" destOrd="0" presId="urn:microsoft.com/office/officeart/2008/layout/LinedList"/>
    <dgm:cxn modelId="{F25A2A1A-D0E4-4DB2-A0D5-EB4C32F99AD3}" type="presParOf" srcId="{71C4EF59-3944-498A-A620-4C634EC6222B}" destId="{A2DBA5CE-CDDA-4B8D-BC1B-7131C6E8FD5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4C48E51-D5EA-468F-B6A3-49D04E75CA71}" type="doc">
      <dgm:prSet loTypeId="urn:microsoft.com/office/officeart/2008/layout/LinedList" loCatId="list" qsTypeId="urn:microsoft.com/office/officeart/2005/8/quickstyle/simple2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0601B57C-5616-4C68-ACA6-215FECCD05FB}">
      <dgm:prSet/>
      <dgm:spPr/>
      <dgm:t>
        <a:bodyPr/>
        <a:lstStyle/>
        <a:p>
          <a:r>
            <a:rPr lang="pt-BR"/>
            <a:t>Um Deus solitário </a:t>
          </a:r>
          <a:r>
            <a:rPr lang="pt-BR" b="1"/>
            <a:t>não pode ser amor em si mesmo</a:t>
          </a:r>
          <a:r>
            <a:rPr lang="pt-BR"/>
            <a:t>.</a:t>
          </a:r>
          <a:endParaRPr lang="en-US"/>
        </a:p>
      </dgm:t>
    </dgm:pt>
    <dgm:pt modelId="{D427A842-9401-414E-8CBA-66241BBBF584}" type="parTrans" cxnId="{1B30C5EC-93AF-47F8-81B3-C799C18E91EE}">
      <dgm:prSet/>
      <dgm:spPr/>
      <dgm:t>
        <a:bodyPr/>
        <a:lstStyle/>
        <a:p>
          <a:endParaRPr lang="en-US"/>
        </a:p>
      </dgm:t>
    </dgm:pt>
    <dgm:pt modelId="{77934E30-9E09-48D2-9F1A-0E60251249BA}" type="sibTrans" cxnId="{1B30C5EC-93AF-47F8-81B3-C799C18E91EE}">
      <dgm:prSet/>
      <dgm:spPr/>
      <dgm:t>
        <a:bodyPr/>
        <a:lstStyle/>
        <a:p>
          <a:endParaRPr lang="en-US"/>
        </a:p>
      </dgm:t>
    </dgm:pt>
    <dgm:pt modelId="{41410025-7466-4AFA-B287-4E99336E4254}">
      <dgm:prSet/>
      <dgm:spPr/>
      <dgm:t>
        <a:bodyPr/>
        <a:lstStyle/>
        <a:p>
          <a:r>
            <a:rPr lang="pt-BR"/>
            <a:t>Ele só passaria a amar após criar.</a:t>
          </a:r>
          <a:endParaRPr lang="en-US"/>
        </a:p>
      </dgm:t>
    </dgm:pt>
    <dgm:pt modelId="{6F7BB5EA-9096-49BD-9EAF-FCE090D2C4A8}" type="parTrans" cxnId="{4975C73C-4EED-42FD-BCE1-F135C5A203F7}">
      <dgm:prSet/>
      <dgm:spPr/>
      <dgm:t>
        <a:bodyPr/>
        <a:lstStyle/>
        <a:p>
          <a:endParaRPr lang="en-US"/>
        </a:p>
      </dgm:t>
    </dgm:pt>
    <dgm:pt modelId="{3CDB86FB-FCEF-4409-A29D-ED38673CC2C7}" type="sibTrans" cxnId="{4975C73C-4EED-42FD-BCE1-F135C5A203F7}">
      <dgm:prSet/>
      <dgm:spPr/>
      <dgm:t>
        <a:bodyPr/>
        <a:lstStyle/>
        <a:p>
          <a:endParaRPr lang="en-US"/>
        </a:p>
      </dgm:t>
    </dgm:pt>
    <dgm:pt modelId="{F3124048-4758-410D-8157-92DEA1B55C2B}">
      <dgm:prSet/>
      <dgm:spPr/>
      <dgm:t>
        <a:bodyPr/>
        <a:lstStyle/>
        <a:p>
          <a:r>
            <a:rPr lang="pt-BR" b="1"/>
            <a:t>A Trindade afirma:</a:t>
          </a:r>
          <a:endParaRPr lang="en-US"/>
        </a:p>
      </dgm:t>
    </dgm:pt>
    <dgm:pt modelId="{ECAD82D6-9E4C-4830-AAE0-FF9C88C0C499}" type="parTrans" cxnId="{DE38D13B-252B-4D0F-B2D0-5DF979DF10AE}">
      <dgm:prSet/>
      <dgm:spPr/>
      <dgm:t>
        <a:bodyPr/>
        <a:lstStyle/>
        <a:p>
          <a:endParaRPr lang="en-US"/>
        </a:p>
      </dgm:t>
    </dgm:pt>
    <dgm:pt modelId="{462C9834-222F-4F9B-8694-0B49921A5F11}" type="sibTrans" cxnId="{DE38D13B-252B-4D0F-B2D0-5DF979DF10AE}">
      <dgm:prSet/>
      <dgm:spPr/>
      <dgm:t>
        <a:bodyPr/>
        <a:lstStyle/>
        <a:p>
          <a:endParaRPr lang="en-US"/>
        </a:p>
      </dgm:t>
    </dgm:pt>
    <dgm:pt modelId="{96DFF411-0866-4A59-9CE8-0505A710E852}">
      <dgm:prSet/>
      <dgm:spPr/>
      <dgm:t>
        <a:bodyPr/>
        <a:lstStyle/>
        <a:p>
          <a:r>
            <a:rPr lang="pt-BR"/>
            <a:t>amor eterno,</a:t>
          </a:r>
          <a:endParaRPr lang="en-US"/>
        </a:p>
      </dgm:t>
    </dgm:pt>
    <dgm:pt modelId="{B8852E86-E644-4CAA-81BA-7F779E39E85C}" type="parTrans" cxnId="{CB544A88-00D5-4717-9EB8-E3804E70D6B7}">
      <dgm:prSet/>
      <dgm:spPr/>
      <dgm:t>
        <a:bodyPr/>
        <a:lstStyle/>
        <a:p>
          <a:endParaRPr lang="en-US"/>
        </a:p>
      </dgm:t>
    </dgm:pt>
    <dgm:pt modelId="{124CD082-BB7E-444E-8502-E9482D0E116D}" type="sibTrans" cxnId="{CB544A88-00D5-4717-9EB8-E3804E70D6B7}">
      <dgm:prSet/>
      <dgm:spPr/>
      <dgm:t>
        <a:bodyPr/>
        <a:lstStyle/>
        <a:p>
          <a:endParaRPr lang="en-US"/>
        </a:p>
      </dgm:t>
    </dgm:pt>
    <dgm:pt modelId="{4B924DC5-D817-4945-8836-81B7A7F80C0C}">
      <dgm:prSet/>
      <dgm:spPr/>
      <dgm:t>
        <a:bodyPr/>
        <a:lstStyle/>
        <a:p>
          <a:r>
            <a:rPr lang="pt-BR"/>
            <a:t>comunhão eterna,</a:t>
          </a:r>
          <a:endParaRPr lang="en-US"/>
        </a:p>
      </dgm:t>
    </dgm:pt>
    <dgm:pt modelId="{9D59DA3D-2EA5-496E-9279-FBFE3542C5D0}" type="parTrans" cxnId="{2A7DF878-4798-40FE-8C3C-862319E9E56F}">
      <dgm:prSet/>
      <dgm:spPr/>
      <dgm:t>
        <a:bodyPr/>
        <a:lstStyle/>
        <a:p>
          <a:endParaRPr lang="en-US"/>
        </a:p>
      </dgm:t>
    </dgm:pt>
    <dgm:pt modelId="{783A4FDE-EF80-43B0-BA22-0F3228C506B4}" type="sibTrans" cxnId="{2A7DF878-4798-40FE-8C3C-862319E9E56F}">
      <dgm:prSet/>
      <dgm:spPr/>
      <dgm:t>
        <a:bodyPr/>
        <a:lstStyle/>
        <a:p>
          <a:endParaRPr lang="en-US"/>
        </a:p>
      </dgm:t>
    </dgm:pt>
    <dgm:pt modelId="{78618837-3BA3-4709-960F-E1BD5B7391AA}">
      <dgm:prSet/>
      <dgm:spPr/>
      <dgm:t>
        <a:bodyPr/>
        <a:lstStyle/>
        <a:p>
          <a:r>
            <a:rPr lang="pt-BR"/>
            <a:t>doação eterna.</a:t>
          </a:r>
          <a:endParaRPr lang="en-US"/>
        </a:p>
      </dgm:t>
    </dgm:pt>
    <dgm:pt modelId="{DACD450F-3813-4967-A366-7BF2F7D22EBF}" type="parTrans" cxnId="{6A70EBB5-A1BF-4BF6-BB0E-9B61141878C8}">
      <dgm:prSet/>
      <dgm:spPr/>
      <dgm:t>
        <a:bodyPr/>
        <a:lstStyle/>
        <a:p>
          <a:endParaRPr lang="en-US"/>
        </a:p>
      </dgm:t>
    </dgm:pt>
    <dgm:pt modelId="{9FCDC1B1-6808-4283-856A-E41BB5020557}" type="sibTrans" cxnId="{6A70EBB5-A1BF-4BF6-BB0E-9B61141878C8}">
      <dgm:prSet/>
      <dgm:spPr/>
      <dgm:t>
        <a:bodyPr/>
        <a:lstStyle/>
        <a:p>
          <a:endParaRPr lang="en-US"/>
        </a:p>
      </dgm:t>
    </dgm:pt>
    <dgm:pt modelId="{907362F1-E37E-4BEF-8274-B30ACFB4E717}" type="pres">
      <dgm:prSet presAssocID="{24C48E51-D5EA-468F-B6A3-49D04E75CA71}" presName="vert0" presStyleCnt="0">
        <dgm:presLayoutVars>
          <dgm:dir/>
          <dgm:animOne val="branch"/>
          <dgm:animLvl val="lvl"/>
        </dgm:presLayoutVars>
      </dgm:prSet>
      <dgm:spPr/>
    </dgm:pt>
    <dgm:pt modelId="{1C756595-3E22-4889-B646-ACC0A6792708}" type="pres">
      <dgm:prSet presAssocID="{0601B57C-5616-4C68-ACA6-215FECCD05FB}" presName="thickLine" presStyleLbl="alignNode1" presStyleIdx="0" presStyleCnt="6"/>
      <dgm:spPr/>
    </dgm:pt>
    <dgm:pt modelId="{E69D7549-2DE0-41CF-9AF8-738540048D57}" type="pres">
      <dgm:prSet presAssocID="{0601B57C-5616-4C68-ACA6-215FECCD05FB}" presName="horz1" presStyleCnt="0"/>
      <dgm:spPr/>
    </dgm:pt>
    <dgm:pt modelId="{7F90F6F9-BA90-427B-83D9-96AE30B762F5}" type="pres">
      <dgm:prSet presAssocID="{0601B57C-5616-4C68-ACA6-215FECCD05FB}" presName="tx1" presStyleLbl="revTx" presStyleIdx="0" presStyleCnt="6"/>
      <dgm:spPr/>
    </dgm:pt>
    <dgm:pt modelId="{99A13B6E-4093-4E3E-ABDA-E451193F3BD8}" type="pres">
      <dgm:prSet presAssocID="{0601B57C-5616-4C68-ACA6-215FECCD05FB}" presName="vert1" presStyleCnt="0"/>
      <dgm:spPr/>
    </dgm:pt>
    <dgm:pt modelId="{48EBF13D-5FA6-4D4F-B068-F8CD029FDB8B}" type="pres">
      <dgm:prSet presAssocID="{41410025-7466-4AFA-B287-4E99336E4254}" presName="thickLine" presStyleLbl="alignNode1" presStyleIdx="1" presStyleCnt="6"/>
      <dgm:spPr/>
    </dgm:pt>
    <dgm:pt modelId="{A5E058EE-A369-48B4-8178-A987C76E02CB}" type="pres">
      <dgm:prSet presAssocID="{41410025-7466-4AFA-B287-4E99336E4254}" presName="horz1" presStyleCnt="0"/>
      <dgm:spPr/>
    </dgm:pt>
    <dgm:pt modelId="{2DA7B04C-41D8-48DB-B5BF-95C945F73873}" type="pres">
      <dgm:prSet presAssocID="{41410025-7466-4AFA-B287-4E99336E4254}" presName="tx1" presStyleLbl="revTx" presStyleIdx="1" presStyleCnt="6"/>
      <dgm:spPr/>
    </dgm:pt>
    <dgm:pt modelId="{D32D1F83-5915-4BE7-9A87-D4F17118747D}" type="pres">
      <dgm:prSet presAssocID="{41410025-7466-4AFA-B287-4E99336E4254}" presName="vert1" presStyleCnt="0"/>
      <dgm:spPr/>
    </dgm:pt>
    <dgm:pt modelId="{74E31DDE-F700-47F4-9EF6-979D11A8FCF2}" type="pres">
      <dgm:prSet presAssocID="{F3124048-4758-410D-8157-92DEA1B55C2B}" presName="thickLine" presStyleLbl="alignNode1" presStyleIdx="2" presStyleCnt="6"/>
      <dgm:spPr/>
    </dgm:pt>
    <dgm:pt modelId="{676F69A9-002D-4ABF-99AD-357AA233A4E7}" type="pres">
      <dgm:prSet presAssocID="{F3124048-4758-410D-8157-92DEA1B55C2B}" presName="horz1" presStyleCnt="0"/>
      <dgm:spPr/>
    </dgm:pt>
    <dgm:pt modelId="{2D66E4B2-8CB8-4595-899C-75E299D0A390}" type="pres">
      <dgm:prSet presAssocID="{F3124048-4758-410D-8157-92DEA1B55C2B}" presName="tx1" presStyleLbl="revTx" presStyleIdx="2" presStyleCnt="6"/>
      <dgm:spPr/>
    </dgm:pt>
    <dgm:pt modelId="{9DAE8924-A060-4BA8-AA3C-D7CEF35AF556}" type="pres">
      <dgm:prSet presAssocID="{F3124048-4758-410D-8157-92DEA1B55C2B}" presName="vert1" presStyleCnt="0"/>
      <dgm:spPr/>
    </dgm:pt>
    <dgm:pt modelId="{A4C8123C-C5D6-480C-97F3-228F9EE669DC}" type="pres">
      <dgm:prSet presAssocID="{96DFF411-0866-4A59-9CE8-0505A710E852}" presName="thickLine" presStyleLbl="alignNode1" presStyleIdx="3" presStyleCnt="6"/>
      <dgm:spPr/>
    </dgm:pt>
    <dgm:pt modelId="{CA226ACB-2D1E-41F6-9EBC-2506CC967C7E}" type="pres">
      <dgm:prSet presAssocID="{96DFF411-0866-4A59-9CE8-0505A710E852}" presName="horz1" presStyleCnt="0"/>
      <dgm:spPr/>
    </dgm:pt>
    <dgm:pt modelId="{F6E3746C-381F-4CE9-90F9-C12275864203}" type="pres">
      <dgm:prSet presAssocID="{96DFF411-0866-4A59-9CE8-0505A710E852}" presName="tx1" presStyleLbl="revTx" presStyleIdx="3" presStyleCnt="6"/>
      <dgm:spPr/>
    </dgm:pt>
    <dgm:pt modelId="{EF0A5900-A520-4A8A-B7A0-164982025C66}" type="pres">
      <dgm:prSet presAssocID="{96DFF411-0866-4A59-9CE8-0505A710E852}" presName="vert1" presStyleCnt="0"/>
      <dgm:spPr/>
    </dgm:pt>
    <dgm:pt modelId="{0F81CAA5-8F82-4A73-9D5A-B463B868D32E}" type="pres">
      <dgm:prSet presAssocID="{4B924DC5-D817-4945-8836-81B7A7F80C0C}" presName="thickLine" presStyleLbl="alignNode1" presStyleIdx="4" presStyleCnt="6"/>
      <dgm:spPr/>
    </dgm:pt>
    <dgm:pt modelId="{78A204BF-876B-4A1F-8B82-D7DC4185CAFF}" type="pres">
      <dgm:prSet presAssocID="{4B924DC5-D817-4945-8836-81B7A7F80C0C}" presName="horz1" presStyleCnt="0"/>
      <dgm:spPr/>
    </dgm:pt>
    <dgm:pt modelId="{3BDE4463-204C-4683-84F8-5E162E9CBFAD}" type="pres">
      <dgm:prSet presAssocID="{4B924DC5-D817-4945-8836-81B7A7F80C0C}" presName="tx1" presStyleLbl="revTx" presStyleIdx="4" presStyleCnt="6"/>
      <dgm:spPr/>
    </dgm:pt>
    <dgm:pt modelId="{050A19AF-F0AC-4D1E-9794-EEC61DB3D4A3}" type="pres">
      <dgm:prSet presAssocID="{4B924DC5-D817-4945-8836-81B7A7F80C0C}" presName="vert1" presStyleCnt="0"/>
      <dgm:spPr/>
    </dgm:pt>
    <dgm:pt modelId="{22001803-8F83-4BBD-A0BA-F395987CC518}" type="pres">
      <dgm:prSet presAssocID="{78618837-3BA3-4709-960F-E1BD5B7391AA}" presName="thickLine" presStyleLbl="alignNode1" presStyleIdx="5" presStyleCnt="6"/>
      <dgm:spPr/>
    </dgm:pt>
    <dgm:pt modelId="{F0F9FB04-8615-4351-A037-6708BB0A3914}" type="pres">
      <dgm:prSet presAssocID="{78618837-3BA3-4709-960F-E1BD5B7391AA}" presName="horz1" presStyleCnt="0"/>
      <dgm:spPr/>
    </dgm:pt>
    <dgm:pt modelId="{CF659B84-2D9F-4341-8429-4F02074E4A20}" type="pres">
      <dgm:prSet presAssocID="{78618837-3BA3-4709-960F-E1BD5B7391AA}" presName="tx1" presStyleLbl="revTx" presStyleIdx="5" presStyleCnt="6"/>
      <dgm:spPr/>
    </dgm:pt>
    <dgm:pt modelId="{3E8113FA-4E88-4A05-A8D7-388D73D3F46D}" type="pres">
      <dgm:prSet presAssocID="{78618837-3BA3-4709-960F-E1BD5B7391AA}" presName="vert1" presStyleCnt="0"/>
      <dgm:spPr/>
    </dgm:pt>
  </dgm:ptLst>
  <dgm:cxnLst>
    <dgm:cxn modelId="{08DC8D03-6948-462C-92E5-230B7A03F486}" type="presOf" srcId="{4B924DC5-D817-4945-8836-81B7A7F80C0C}" destId="{3BDE4463-204C-4683-84F8-5E162E9CBFAD}" srcOrd="0" destOrd="0" presId="urn:microsoft.com/office/officeart/2008/layout/LinedList"/>
    <dgm:cxn modelId="{38577323-48C1-45D5-B289-25E828F166CE}" type="presOf" srcId="{F3124048-4758-410D-8157-92DEA1B55C2B}" destId="{2D66E4B2-8CB8-4595-899C-75E299D0A390}" srcOrd="0" destOrd="0" presId="urn:microsoft.com/office/officeart/2008/layout/LinedList"/>
    <dgm:cxn modelId="{DE38D13B-252B-4D0F-B2D0-5DF979DF10AE}" srcId="{24C48E51-D5EA-468F-B6A3-49D04E75CA71}" destId="{F3124048-4758-410D-8157-92DEA1B55C2B}" srcOrd="2" destOrd="0" parTransId="{ECAD82D6-9E4C-4830-AAE0-FF9C88C0C499}" sibTransId="{462C9834-222F-4F9B-8694-0B49921A5F11}"/>
    <dgm:cxn modelId="{4975C73C-4EED-42FD-BCE1-F135C5A203F7}" srcId="{24C48E51-D5EA-468F-B6A3-49D04E75CA71}" destId="{41410025-7466-4AFA-B287-4E99336E4254}" srcOrd="1" destOrd="0" parTransId="{6F7BB5EA-9096-49BD-9EAF-FCE090D2C4A8}" sibTransId="{3CDB86FB-FCEF-4409-A29D-ED38673CC2C7}"/>
    <dgm:cxn modelId="{2A7DF878-4798-40FE-8C3C-862319E9E56F}" srcId="{24C48E51-D5EA-468F-B6A3-49D04E75CA71}" destId="{4B924DC5-D817-4945-8836-81B7A7F80C0C}" srcOrd="4" destOrd="0" parTransId="{9D59DA3D-2EA5-496E-9279-FBFE3542C5D0}" sibTransId="{783A4FDE-EF80-43B0-BA22-0F3228C506B4}"/>
    <dgm:cxn modelId="{B4AFFF7A-8249-4FB0-809C-62BB30488DC4}" type="presOf" srcId="{96DFF411-0866-4A59-9CE8-0505A710E852}" destId="{F6E3746C-381F-4CE9-90F9-C12275864203}" srcOrd="0" destOrd="0" presId="urn:microsoft.com/office/officeart/2008/layout/LinedList"/>
    <dgm:cxn modelId="{CB544A88-00D5-4717-9EB8-E3804E70D6B7}" srcId="{24C48E51-D5EA-468F-B6A3-49D04E75CA71}" destId="{96DFF411-0866-4A59-9CE8-0505A710E852}" srcOrd="3" destOrd="0" parTransId="{B8852E86-E644-4CAA-81BA-7F779E39E85C}" sibTransId="{124CD082-BB7E-444E-8502-E9482D0E116D}"/>
    <dgm:cxn modelId="{1DDD9A9C-6B7A-4416-B463-60943770EBD8}" type="presOf" srcId="{0601B57C-5616-4C68-ACA6-215FECCD05FB}" destId="{7F90F6F9-BA90-427B-83D9-96AE30B762F5}" srcOrd="0" destOrd="0" presId="urn:microsoft.com/office/officeart/2008/layout/LinedList"/>
    <dgm:cxn modelId="{6A70EBB5-A1BF-4BF6-BB0E-9B61141878C8}" srcId="{24C48E51-D5EA-468F-B6A3-49D04E75CA71}" destId="{78618837-3BA3-4709-960F-E1BD5B7391AA}" srcOrd="5" destOrd="0" parTransId="{DACD450F-3813-4967-A366-7BF2F7D22EBF}" sibTransId="{9FCDC1B1-6808-4283-856A-E41BB5020557}"/>
    <dgm:cxn modelId="{EAE634D5-38F9-447C-926A-138F20D441CC}" type="presOf" srcId="{78618837-3BA3-4709-960F-E1BD5B7391AA}" destId="{CF659B84-2D9F-4341-8429-4F02074E4A20}" srcOrd="0" destOrd="0" presId="urn:microsoft.com/office/officeart/2008/layout/LinedList"/>
    <dgm:cxn modelId="{1B30C5EC-93AF-47F8-81B3-C799C18E91EE}" srcId="{24C48E51-D5EA-468F-B6A3-49D04E75CA71}" destId="{0601B57C-5616-4C68-ACA6-215FECCD05FB}" srcOrd="0" destOrd="0" parTransId="{D427A842-9401-414E-8CBA-66241BBBF584}" sibTransId="{77934E30-9E09-48D2-9F1A-0E60251249BA}"/>
    <dgm:cxn modelId="{F43EEEF3-0FCD-4E1B-BA00-9F6C21AE0E54}" type="presOf" srcId="{24C48E51-D5EA-468F-B6A3-49D04E75CA71}" destId="{907362F1-E37E-4BEF-8274-B30ACFB4E717}" srcOrd="0" destOrd="0" presId="urn:microsoft.com/office/officeart/2008/layout/LinedList"/>
    <dgm:cxn modelId="{627E15FD-9381-4DB0-8C03-4B97E49467AC}" type="presOf" srcId="{41410025-7466-4AFA-B287-4E99336E4254}" destId="{2DA7B04C-41D8-48DB-B5BF-95C945F73873}" srcOrd="0" destOrd="0" presId="urn:microsoft.com/office/officeart/2008/layout/LinedList"/>
    <dgm:cxn modelId="{602CE4B8-01BB-4ED6-A46D-ED53D2F22DCD}" type="presParOf" srcId="{907362F1-E37E-4BEF-8274-B30ACFB4E717}" destId="{1C756595-3E22-4889-B646-ACC0A6792708}" srcOrd="0" destOrd="0" presId="urn:microsoft.com/office/officeart/2008/layout/LinedList"/>
    <dgm:cxn modelId="{CD07914C-E5F4-4254-8B1C-01051C002198}" type="presParOf" srcId="{907362F1-E37E-4BEF-8274-B30ACFB4E717}" destId="{E69D7549-2DE0-41CF-9AF8-738540048D57}" srcOrd="1" destOrd="0" presId="urn:microsoft.com/office/officeart/2008/layout/LinedList"/>
    <dgm:cxn modelId="{12F2C2C4-8114-48B8-8CBB-7C44FE2CAEF1}" type="presParOf" srcId="{E69D7549-2DE0-41CF-9AF8-738540048D57}" destId="{7F90F6F9-BA90-427B-83D9-96AE30B762F5}" srcOrd="0" destOrd="0" presId="urn:microsoft.com/office/officeart/2008/layout/LinedList"/>
    <dgm:cxn modelId="{0D87E951-5768-4A10-8CD0-6F3BD7456CB3}" type="presParOf" srcId="{E69D7549-2DE0-41CF-9AF8-738540048D57}" destId="{99A13B6E-4093-4E3E-ABDA-E451193F3BD8}" srcOrd="1" destOrd="0" presId="urn:microsoft.com/office/officeart/2008/layout/LinedList"/>
    <dgm:cxn modelId="{3A9A970F-4600-415A-AC33-471F261A3FFE}" type="presParOf" srcId="{907362F1-E37E-4BEF-8274-B30ACFB4E717}" destId="{48EBF13D-5FA6-4D4F-B068-F8CD029FDB8B}" srcOrd="2" destOrd="0" presId="urn:microsoft.com/office/officeart/2008/layout/LinedList"/>
    <dgm:cxn modelId="{BDAB4B43-7414-4285-BF0B-89AFDFEF41BC}" type="presParOf" srcId="{907362F1-E37E-4BEF-8274-B30ACFB4E717}" destId="{A5E058EE-A369-48B4-8178-A987C76E02CB}" srcOrd="3" destOrd="0" presId="urn:microsoft.com/office/officeart/2008/layout/LinedList"/>
    <dgm:cxn modelId="{8B4A10A6-ABC9-46CA-9D36-EA475FAD4DF4}" type="presParOf" srcId="{A5E058EE-A369-48B4-8178-A987C76E02CB}" destId="{2DA7B04C-41D8-48DB-B5BF-95C945F73873}" srcOrd="0" destOrd="0" presId="urn:microsoft.com/office/officeart/2008/layout/LinedList"/>
    <dgm:cxn modelId="{FC9F306A-F4C1-4DAF-8D1A-8D08B83483F9}" type="presParOf" srcId="{A5E058EE-A369-48B4-8178-A987C76E02CB}" destId="{D32D1F83-5915-4BE7-9A87-D4F17118747D}" srcOrd="1" destOrd="0" presId="urn:microsoft.com/office/officeart/2008/layout/LinedList"/>
    <dgm:cxn modelId="{0D98FDB9-5D21-4218-A5FA-97435ED40883}" type="presParOf" srcId="{907362F1-E37E-4BEF-8274-B30ACFB4E717}" destId="{74E31DDE-F700-47F4-9EF6-979D11A8FCF2}" srcOrd="4" destOrd="0" presId="urn:microsoft.com/office/officeart/2008/layout/LinedList"/>
    <dgm:cxn modelId="{7A24B4B9-9EA7-492F-AB9F-FD299545B30D}" type="presParOf" srcId="{907362F1-E37E-4BEF-8274-B30ACFB4E717}" destId="{676F69A9-002D-4ABF-99AD-357AA233A4E7}" srcOrd="5" destOrd="0" presId="urn:microsoft.com/office/officeart/2008/layout/LinedList"/>
    <dgm:cxn modelId="{5DA2A324-4159-44D9-A0C2-F8F6404E987B}" type="presParOf" srcId="{676F69A9-002D-4ABF-99AD-357AA233A4E7}" destId="{2D66E4B2-8CB8-4595-899C-75E299D0A390}" srcOrd="0" destOrd="0" presId="urn:microsoft.com/office/officeart/2008/layout/LinedList"/>
    <dgm:cxn modelId="{89822996-5CE1-4D65-A592-7E9FD6627F01}" type="presParOf" srcId="{676F69A9-002D-4ABF-99AD-357AA233A4E7}" destId="{9DAE8924-A060-4BA8-AA3C-D7CEF35AF556}" srcOrd="1" destOrd="0" presId="urn:microsoft.com/office/officeart/2008/layout/LinedList"/>
    <dgm:cxn modelId="{77BC175F-0FA1-4881-8309-EB9E23049C07}" type="presParOf" srcId="{907362F1-E37E-4BEF-8274-B30ACFB4E717}" destId="{A4C8123C-C5D6-480C-97F3-228F9EE669DC}" srcOrd="6" destOrd="0" presId="urn:microsoft.com/office/officeart/2008/layout/LinedList"/>
    <dgm:cxn modelId="{C24BEEFD-04EF-4F3F-8579-BB9BFEF3183D}" type="presParOf" srcId="{907362F1-E37E-4BEF-8274-B30ACFB4E717}" destId="{CA226ACB-2D1E-41F6-9EBC-2506CC967C7E}" srcOrd="7" destOrd="0" presId="urn:microsoft.com/office/officeart/2008/layout/LinedList"/>
    <dgm:cxn modelId="{D54695D5-18D4-41F1-B03E-4BB25EBA1EE4}" type="presParOf" srcId="{CA226ACB-2D1E-41F6-9EBC-2506CC967C7E}" destId="{F6E3746C-381F-4CE9-90F9-C12275864203}" srcOrd="0" destOrd="0" presId="urn:microsoft.com/office/officeart/2008/layout/LinedList"/>
    <dgm:cxn modelId="{0803AFDD-D908-4DA2-93E3-A76C0168A8A6}" type="presParOf" srcId="{CA226ACB-2D1E-41F6-9EBC-2506CC967C7E}" destId="{EF0A5900-A520-4A8A-B7A0-164982025C66}" srcOrd="1" destOrd="0" presId="urn:microsoft.com/office/officeart/2008/layout/LinedList"/>
    <dgm:cxn modelId="{4B9FE2CD-9E35-414B-A863-DDC250168EDA}" type="presParOf" srcId="{907362F1-E37E-4BEF-8274-B30ACFB4E717}" destId="{0F81CAA5-8F82-4A73-9D5A-B463B868D32E}" srcOrd="8" destOrd="0" presId="urn:microsoft.com/office/officeart/2008/layout/LinedList"/>
    <dgm:cxn modelId="{F145D8B2-028B-4DBF-863F-B689EC387CB2}" type="presParOf" srcId="{907362F1-E37E-4BEF-8274-B30ACFB4E717}" destId="{78A204BF-876B-4A1F-8B82-D7DC4185CAFF}" srcOrd="9" destOrd="0" presId="urn:microsoft.com/office/officeart/2008/layout/LinedList"/>
    <dgm:cxn modelId="{4D4D8864-A5AF-496D-8CC8-6124332A669E}" type="presParOf" srcId="{78A204BF-876B-4A1F-8B82-D7DC4185CAFF}" destId="{3BDE4463-204C-4683-84F8-5E162E9CBFAD}" srcOrd="0" destOrd="0" presId="urn:microsoft.com/office/officeart/2008/layout/LinedList"/>
    <dgm:cxn modelId="{B4467D39-7139-42DA-9F2A-F2F2CA2126B4}" type="presParOf" srcId="{78A204BF-876B-4A1F-8B82-D7DC4185CAFF}" destId="{050A19AF-F0AC-4D1E-9794-EEC61DB3D4A3}" srcOrd="1" destOrd="0" presId="urn:microsoft.com/office/officeart/2008/layout/LinedList"/>
    <dgm:cxn modelId="{041E883C-6FD9-4792-B8E1-1E2468722368}" type="presParOf" srcId="{907362F1-E37E-4BEF-8274-B30ACFB4E717}" destId="{22001803-8F83-4BBD-A0BA-F395987CC518}" srcOrd="10" destOrd="0" presId="urn:microsoft.com/office/officeart/2008/layout/LinedList"/>
    <dgm:cxn modelId="{DF673561-6346-4074-AF83-EB24E1EE479B}" type="presParOf" srcId="{907362F1-E37E-4BEF-8274-B30ACFB4E717}" destId="{F0F9FB04-8615-4351-A037-6708BB0A3914}" srcOrd="11" destOrd="0" presId="urn:microsoft.com/office/officeart/2008/layout/LinedList"/>
    <dgm:cxn modelId="{A783E667-A76A-4516-9E44-9E1C9E21ABAD}" type="presParOf" srcId="{F0F9FB04-8615-4351-A037-6708BB0A3914}" destId="{CF659B84-2D9F-4341-8429-4F02074E4A20}" srcOrd="0" destOrd="0" presId="urn:microsoft.com/office/officeart/2008/layout/LinedList"/>
    <dgm:cxn modelId="{AA8D69BC-0D39-4DF3-A9AB-E0D97890B1CD}" type="presParOf" srcId="{F0F9FB04-8615-4351-A037-6708BB0A3914}" destId="{3E8113FA-4E88-4A05-A8D7-388D73D3F46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1917C35-2F7E-4567-902E-92777FBD4B7F}" type="doc">
      <dgm:prSet loTypeId="urn:microsoft.com/office/officeart/2005/8/layout/vProcess5" loCatId="process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5EC1082-ECD5-4B3C-A0C6-9DCD9BE6E6FF}">
      <dgm:prSet/>
      <dgm:spPr/>
      <dgm:t>
        <a:bodyPr/>
        <a:lstStyle/>
        <a:p>
          <a:r>
            <a:rPr lang="pt-BR"/>
            <a:t>A gramática é teológica.</a:t>
          </a:r>
          <a:endParaRPr lang="en-US"/>
        </a:p>
      </dgm:t>
    </dgm:pt>
    <dgm:pt modelId="{26A05A24-834D-4B76-AF3E-2BDB06EEF9AE}" type="parTrans" cxnId="{7CC65143-8C5A-447C-B804-ED05669B6C4C}">
      <dgm:prSet/>
      <dgm:spPr/>
      <dgm:t>
        <a:bodyPr/>
        <a:lstStyle/>
        <a:p>
          <a:endParaRPr lang="en-US"/>
        </a:p>
      </dgm:t>
    </dgm:pt>
    <dgm:pt modelId="{4D7AB2A9-2B75-432D-AB23-31EE17155F0C}" type="sibTrans" cxnId="{7CC65143-8C5A-447C-B804-ED05669B6C4C}">
      <dgm:prSet/>
      <dgm:spPr/>
      <dgm:t>
        <a:bodyPr/>
        <a:lstStyle/>
        <a:p>
          <a:endParaRPr lang="en-US"/>
        </a:p>
      </dgm:t>
    </dgm:pt>
    <dgm:pt modelId="{0B2ADDB8-8AC9-42E4-B48D-906D50172F61}">
      <dgm:prSet/>
      <dgm:spPr/>
      <dgm:t>
        <a:bodyPr/>
        <a:lstStyle/>
        <a:p>
          <a:r>
            <a:rPr lang="pt-BR"/>
            <a:t>Plural no sujeito, singular no verbo.</a:t>
          </a:r>
          <a:endParaRPr lang="en-US"/>
        </a:p>
      </dgm:t>
    </dgm:pt>
    <dgm:pt modelId="{38CECFF3-E2F2-4D28-9C75-CADE6899637A}" type="parTrans" cxnId="{42C0761C-75E3-4265-B11E-464CF19BBAA4}">
      <dgm:prSet/>
      <dgm:spPr/>
      <dgm:t>
        <a:bodyPr/>
        <a:lstStyle/>
        <a:p>
          <a:endParaRPr lang="en-US"/>
        </a:p>
      </dgm:t>
    </dgm:pt>
    <dgm:pt modelId="{2B9CBF5C-7ACC-407B-9E14-823C588DE377}" type="sibTrans" cxnId="{42C0761C-75E3-4265-B11E-464CF19BBAA4}">
      <dgm:prSet/>
      <dgm:spPr/>
      <dgm:t>
        <a:bodyPr/>
        <a:lstStyle/>
        <a:p>
          <a:endParaRPr lang="en-US"/>
        </a:p>
      </dgm:t>
    </dgm:pt>
    <dgm:pt modelId="{CDD4F395-F229-42AD-9878-1AE758129B5B}">
      <dgm:prSet/>
      <dgm:spPr/>
      <dgm:t>
        <a:bodyPr/>
        <a:lstStyle/>
        <a:p>
          <a:r>
            <a:rPr lang="pt-BR"/>
            <a:t>Deus não é plural em essência, mas </a:t>
          </a:r>
          <a:r>
            <a:rPr lang="pt-BR" b="1"/>
            <a:t>plural em relação</a:t>
          </a:r>
          <a:r>
            <a:rPr lang="pt-BR"/>
            <a:t>.</a:t>
          </a:r>
          <a:endParaRPr lang="en-US"/>
        </a:p>
      </dgm:t>
    </dgm:pt>
    <dgm:pt modelId="{95016530-D668-4840-921A-20DB267CD301}" type="parTrans" cxnId="{3066988E-7B67-4F01-8C8A-1FA0846365CC}">
      <dgm:prSet/>
      <dgm:spPr/>
      <dgm:t>
        <a:bodyPr/>
        <a:lstStyle/>
        <a:p>
          <a:endParaRPr lang="en-US"/>
        </a:p>
      </dgm:t>
    </dgm:pt>
    <dgm:pt modelId="{46B126F8-DBEC-4429-BAFD-EA89A98AB1C8}" type="sibTrans" cxnId="{3066988E-7B67-4F01-8C8A-1FA0846365CC}">
      <dgm:prSet/>
      <dgm:spPr/>
      <dgm:t>
        <a:bodyPr/>
        <a:lstStyle/>
        <a:p>
          <a:endParaRPr lang="en-US"/>
        </a:p>
      </dgm:t>
    </dgm:pt>
    <dgm:pt modelId="{94336BD2-9480-4D3D-9EA4-07AC3BD01D55}" type="pres">
      <dgm:prSet presAssocID="{B1917C35-2F7E-4567-902E-92777FBD4B7F}" presName="outerComposite" presStyleCnt="0">
        <dgm:presLayoutVars>
          <dgm:chMax val="5"/>
          <dgm:dir/>
          <dgm:resizeHandles val="exact"/>
        </dgm:presLayoutVars>
      </dgm:prSet>
      <dgm:spPr/>
    </dgm:pt>
    <dgm:pt modelId="{16DC5171-D97E-47BD-8957-F2A1059CEDEC}" type="pres">
      <dgm:prSet presAssocID="{B1917C35-2F7E-4567-902E-92777FBD4B7F}" presName="dummyMaxCanvas" presStyleCnt="0">
        <dgm:presLayoutVars/>
      </dgm:prSet>
      <dgm:spPr/>
    </dgm:pt>
    <dgm:pt modelId="{94CB4031-7CD5-489E-8161-0F927A5B585D}" type="pres">
      <dgm:prSet presAssocID="{B1917C35-2F7E-4567-902E-92777FBD4B7F}" presName="ThreeNodes_1" presStyleLbl="node1" presStyleIdx="0" presStyleCnt="3">
        <dgm:presLayoutVars>
          <dgm:bulletEnabled val="1"/>
        </dgm:presLayoutVars>
      </dgm:prSet>
      <dgm:spPr/>
    </dgm:pt>
    <dgm:pt modelId="{F8CA67C9-DF73-4B9E-936B-6E1C4EA86DD3}" type="pres">
      <dgm:prSet presAssocID="{B1917C35-2F7E-4567-902E-92777FBD4B7F}" presName="ThreeNodes_2" presStyleLbl="node1" presStyleIdx="1" presStyleCnt="3">
        <dgm:presLayoutVars>
          <dgm:bulletEnabled val="1"/>
        </dgm:presLayoutVars>
      </dgm:prSet>
      <dgm:spPr/>
    </dgm:pt>
    <dgm:pt modelId="{42E81C70-D27E-454F-8495-62D638C0D517}" type="pres">
      <dgm:prSet presAssocID="{B1917C35-2F7E-4567-902E-92777FBD4B7F}" presName="ThreeNodes_3" presStyleLbl="node1" presStyleIdx="2" presStyleCnt="3">
        <dgm:presLayoutVars>
          <dgm:bulletEnabled val="1"/>
        </dgm:presLayoutVars>
      </dgm:prSet>
      <dgm:spPr/>
    </dgm:pt>
    <dgm:pt modelId="{23009454-26C1-4DBC-A0E0-F1FD9F5E5518}" type="pres">
      <dgm:prSet presAssocID="{B1917C35-2F7E-4567-902E-92777FBD4B7F}" presName="ThreeConn_1-2" presStyleLbl="fgAccFollowNode1" presStyleIdx="0" presStyleCnt="2">
        <dgm:presLayoutVars>
          <dgm:bulletEnabled val="1"/>
        </dgm:presLayoutVars>
      </dgm:prSet>
      <dgm:spPr/>
    </dgm:pt>
    <dgm:pt modelId="{4F8C4C87-83C2-4AA1-8224-FDB5EB04C501}" type="pres">
      <dgm:prSet presAssocID="{B1917C35-2F7E-4567-902E-92777FBD4B7F}" presName="ThreeConn_2-3" presStyleLbl="fgAccFollowNode1" presStyleIdx="1" presStyleCnt="2">
        <dgm:presLayoutVars>
          <dgm:bulletEnabled val="1"/>
        </dgm:presLayoutVars>
      </dgm:prSet>
      <dgm:spPr/>
    </dgm:pt>
    <dgm:pt modelId="{B2A05236-9C39-423A-A128-7A1CE9D8C716}" type="pres">
      <dgm:prSet presAssocID="{B1917C35-2F7E-4567-902E-92777FBD4B7F}" presName="ThreeNodes_1_text" presStyleLbl="node1" presStyleIdx="2" presStyleCnt="3">
        <dgm:presLayoutVars>
          <dgm:bulletEnabled val="1"/>
        </dgm:presLayoutVars>
      </dgm:prSet>
      <dgm:spPr/>
    </dgm:pt>
    <dgm:pt modelId="{68476B8A-69A0-4AE9-865A-77775FE5DFF8}" type="pres">
      <dgm:prSet presAssocID="{B1917C35-2F7E-4567-902E-92777FBD4B7F}" presName="ThreeNodes_2_text" presStyleLbl="node1" presStyleIdx="2" presStyleCnt="3">
        <dgm:presLayoutVars>
          <dgm:bulletEnabled val="1"/>
        </dgm:presLayoutVars>
      </dgm:prSet>
      <dgm:spPr/>
    </dgm:pt>
    <dgm:pt modelId="{55097D0C-D31D-43E6-8493-06E2F457D466}" type="pres">
      <dgm:prSet presAssocID="{B1917C35-2F7E-4567-902E-92777FBD4B7F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8402802-3AAE-406B-950F-C2A08D821266}" type="presOf" srcId="{CDD4F395-F229-42AD-9878-1AE758129B5B}" destId="{55097D0C-D31D-43E6-8493-06E2F457D466}" srcOrd="1" destOrd="0" presId="urn:microsoft.com/office/officeart/2005/8/layout/vProcess5"/>
    <dgm:cxn modelId="{28E85416-5666-48E9-B5B0-9AC40A773A12}" type="presOf" srcId="{CDD4F395-F229-42AD-9878-1AE758129B5B}" destId="{42E81C70-D27E-454F-8495-62D638C0D517}" srcOrd="0" destOrd="0" presId="urn:microsoft.com/office/officeart/2005/8/layout/vProcess5"/>
    <dgm:cxn modelId="{42C0761C-75E3-4265-B11E-464CF19BBAA4}" srcId="{B1917C35-2F7E-4567-902E-92777FBD4B7F}" destId="{0B2ADDB8-8AC9-42E4-B48D-906D50172F61}" srcOrd="1" destOrd="0" parTransId="{38CECFF3-E2F2-4D28-9C75-CADE6899637A}" sibTransId="{2B9CBF5C-7ACC-407B-9E14-823C588DE377}"/>
    <dgm:cxn modelId="{F0F8B32C-CA66-4C6A-9A80-E3F211F9F688}" type="presOf" srcId="{15EC1082-ECD5-4B3C-A0C6-9DCD9BE6E6FF}" destId="{94CB4031-7CD5-489E-8161-0F927A5B585D}" srcOrd="0" destOrd="0" presId="urn:microsoft.com/office/officeart/2005/8/layout/vProcess5"/>
    <dgm:cxn modelId="{7CC65143-8C5A-447C-B804-ED05669B6C4C}" srcId="{B1917C35-2F7E-4567-902E-92777FBD4B7F}" destId="{15EC1082-ECD5-4B3C-A0C6-9DCD9BE6E6FF}" srcOrd="0" destOrd="0" parTransId="{26A05A24-834D-4B76-AF3E-2BDB06EEF9AE}" sibTransId="{4D7AB2A9-2B75-432D-AB23-31EE17155F0C}"/>
    <dgm:cxn modelId="{38931244-3542-4555-9F20-23E3F813A1AF}" type="presOf" srcId="{15EC1082-ECD5-4B3C-A0C6-9DCD9BE6E6FF}" destId="{B2A05236-9C39-423A-A128-7A1CE9D8C716}" srcOrd="1" destOrd="0" presId="urn:microsoft.com/office/officeart/2005/8/layout/vProcess5"/>
    <dgm:cxn modelId="{FB27E246-4D57-4087-8D56-3A2C8B693097}" type="presOf" srcId="{0B2ADDB8-8AC9-42E4-B48D-906D50172F61}" destId="{F8CA67C9-DF73-4B9E-936B-6E1C4EA86DD3}" srcOrd="0" destOrd="0" presId="urn:microsoft.com/office/officeart/2005/8/layout/vProcess5"/>
    <dgm:cxn modelId="{B00E0D76-F6CA-4D4D-AB8B-FE93441183BD}" type="presOf" srcId="{4D7AB2A9-2B75-432D-AB23-31EE17155F0C}" destId="{23009454-26C1-4DBC-A0E0-F1FD9F5E5518}" srcOrd="0" destOrd="0" presId="urn:microsoft.com/office/officeart/2005/8/layout/vProcess5"/>
    <dgm:cxn modelId="{24307F80-5491-40B1-B9F7-375574E14F17}" type="presOf" srcId="{2B9CBF5C-7ACC-407B-9E14-823C588DE377}" destId="{4F8C4C87-83C2-4AA1-8224-FDB5EB04C501}" srcOrd="0" destOrd="0" presId="urn:microsoft.com/office/officeart/2005/8/layout/vProcess5"/>
    <dgm:cxn modelId="{3066988E-7B67-4F01-8C8A-1FA0846365CC}" srcId="{B1917C35-2F7E-4567-902E-92777FBD4B7F}" destId="{CDD4F395-F229-42AD-9878-1AE758129B5B}" srcOrd="2" destOrd="0" parTransId="{95016530-D668-4840-921A-20DB267CD301}" sibTransId="{46B126F8-DBEC-4429-BAFD-EA89A98AB1C8}"/>
    <dgm:cxn modelId="{D0C2D2B8-369A-4FD3-A241-082B00D93864}" type="presOf" srcId="{B1917C35-2F7E-4567-902E-92777FBD4B7F}" destId="{94336BD2-9480-4D3D-9EA4-07AC3BD01D55}" srcOrd="0" destOrd="0" presId="urn:microsoft.com/office/officeart/2005/8/layout/vProcess5"/>
    <dgm:cxn modelId="{28BEB0BE-8A4A-4BF6-A25C-61E9AF35855A}" type="presOf" srcId="{0B2ADDB8-8AC9-42E4-B48D-906D50172F61}" destId="{68476B8A-69A0-4AE9-865A-77775FE5DFF8}" srcOrd="1" destOrd="0" presId="urn:microsoft.com/office/officeart/2005/8/layout/vProcess5"/>
    <dgm:cxn modelId="{5E3AA65F-31F4-4684-A097-58AFED951A41}" type="presParOf" srcId="{94336BD2-9480-4D3D-9EA4-07AC3BD01D55}" destId="{16DC5171-D97E-47BD-8957-F2A1059CEDEC}" srcOrd="0" destOrd="0" presId="urn:microsoft.com/office/officeart/2005/8/layout/vProcess5"/>
    <dgm:cxn modelId="{FECACE5E-8411-463F-BDA2-EF6A8C1826EB}" type="presParOf" srcId="{94336BD2-9480-4D3D-9EA4-07AC3BD01D55}" destId="{94CB4031-7CD5-489E-8161-0F927A5B585D}" srcOrd="1" destOrd="0" presId="urn:microsoft.com/office/officeart/2005/8/layout/vProcess5"/>
    <dgm:cxn modelId="{04968487-8CE1-4A9E-9A6B-4189431FAD6A}" type="presParOf" srcId="{94336BD2-9480-4D3D-9EA4-07AC3BD01D55}" destId="{F8CA67C9-DF73-4B9E-936B-6E1C4EA86DD3}" srcOrd="2" destOrd="0" presId="urn:microsoft.com/office/officeart/2005/8/layout/vProcess5"/>
    <dgm:cxn modelId="{BF1D97D3-8923-4733-AAAB-98F9D16E9895}" type="presParOf" srcId="{94336BD2-9480-4D3D-9EA4-07AC3BD01D55}" destId="{42E81C70-D27E-454F-8495-62D638C0D517}" srcOrd="3" destOrd="0" presId="urn:microsoft.com/office/officeart/2005/8/layout/vProcess5"/>
    <dgm:cxn modelId="{C96D7D53-DCC1-45A0-B7B1-865E0985A9F0}" type="presParOf" srcId="{94336BD2-9480-4D3D-9EA4-07AC3BD01D55}" destId="{23009454-26C1-4DBC-A0E0-F1FD9F5E5518}" srcOrd="4" destOrd="0" presId="urn:microsoft.com/office/officeart/2005/8/layout/vProcess5"/>
    <dgm:cxn modelId="{27360589-9BFB-4352-937A-CD2D3E705D5C}" type="presParOf" srcId="{94336BD2-9480-4D3D-9EA4-07AC3BD01D55}" destId="{4F8C4C87-83C2-4AA1-8224-FDB5EB04C501}" srcOrd="5" destOrd="0" presId="urn:microsoft.com/office/officeart/2005/8/layout/vProcess5"/>
    <dgm:cxn modelId="{AD12783F-27E3-4DAA-98E2-875388D73933}" type="presParOf" srcId="{94336BD2-9480-4D3D-9EA4-07AC3BD01D55}" destId="{B2A05236-9C39-423A-A128-7A1CE9D8C716}" srcOrd="6" destOrd="0" presId="urn:microsoft.com/office/officeart/2005/8/layout/vProcess5"/>
    <dgm:cxn modelId="{A01E3C90-BF5D-42ED-8437-0BC120DCB61B}" type="presParOf" srcId="{94336BD2-9480-4D3D-9EA4-07AC3BD01D55}" destId="{68476B8A-69A0-4AE9-865A-77775FE5DFF8}" srcOrd="7" destOrd="0" presId="urn:microsoft.com/office/officeart/2005/8/layout/vProcess5"/>
    <dgm:cxn modelId="{ADEFA8B5-B0AB-4752-90DB-68CFFCD7023B}" type="presParOf" srcId="{94336BD2-9480-4D3D-9EA4-07AC3BD01D55}" destId="{55097D0C-D31D-43E6-8493-06E2F457D46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F9BC726-738B-4A4D-9242-0785C7AE9363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EBE5A59-7F0E-49F5-83C7-BDB6FC77314A}">
      <dgm:prSet/>
      <dgm:spPr/>
      <dgm:t>
        <a:bodyPr/>
        <a:lstStyle/>
        <a:p>
          <a:r>
            <a:rPr lang="pt-BR"/>
            <a:t>Sabélio tentou proteger a unidade e perdeu as pessoas.</a:t>
          </a:r>
          <a:endParaRPr lang="en-US"/>
        </a:p>
      </dgm:t>
    </dgm:pt>
    <dgm:pt modelId="{01A7C0C3-2B70-4022-BDF4-25441B40C411}" type="parTrans" cxnId="{1C050130-24FE-40E3-9669-7F10B1A671AB}">
      <dgm:prSet/>
      <dgm:spPr/>
      <dgm:t>
        <a:bodyPr/>
        <a:lstStyle/>
        <a:p>
          <a:endParaRPr lang="en-US"/>
        </a:p>
      </dgm:t>
    </dgm:pt>
    <dgm:pt modelId="{84393B04-6ADB-4FA9-80CC-B18928993D48}" type="sibTrans" cxnId="{1C050130-24FE-40E3-9669-7F10B1A671AB}">
      <dgm:prSet/>
      <dgm:spPr/>
      <dgm:t>
        <a:bodyPr/>
        <a:lstStyle/>
        <a:p>
          <a:endParaRPr lang="en-US"/>
        </a:p>
      </dgm:t>
    </dgm:pt>
    <dgm:pt modelId="{A6F22659-F87E-4C1D-B9F4-9F71C8BF1339}">
      <dgm:prSet/>
      <dgm:spPr/>
      <dgm:t>
        <a:bodyPr/>
        <a:lstStyle/>
        <a:p>
          <a:r>
            <a:rPr lang="pt-BR"/>
            <a:t>O triteísmo protegeu as pessoas e perdeu a unidade.</a:t>
          </a:r>
          <a:endParaRPr lang="en-US"/>
        </a:p>
      </dgm:t>
    </dgm:pt>
    <dgm:pt modelId="{20F540EA-BD9B-4B3B-9928-5804D1883CE5}" type="parTrans" cxnId="{EB657B88-1112-4F9E-8C55-B9CF87948106}">
      <dgm:prSet/>
      <dgm:spPr/>
      <dgm:t>
        <a:bodyPr/>
        <a:lstStyle/>
        <a:p>
          <a:endParaRPr lang="en-US"/>
        </a:p>
      </dgm:t>
    </dgm:pt>
    <dgm:pt modelId="{E5177F97-20D9-40BB-B636-A6857FAF332E}" type="sibTrans" cxnId="{EB657B88-1112-4F9E-8C55-B9CF87948106}">
      <dgm:prSet/>
      <dgm:spPr/>
      <dgm:t>
        <a:bodyPr/>
        <a:lstStyle/>
        <a:p>
          <a:endParaRPr lang="en-US"/>
        </a:p>
      </dgm:t>
    </dgm:pt>
    <dgm:pt modelId="{C8FC24B5-4E1E-46AC-AC03-CAD90A5CCCCF}">
      <dgm:prSet/>
      <dgm:spPr/>
      <dgm:t>
        <a:bodyPr/>
        <a:lstStyle/>
        <a:p>
          <a:r>
            <a:rPr lang="pt-BR" b="1"/>
            <a:t>A fé bíblica mantém ambas.</a:t>
          </a:r>
          <a:endParaRPr lang="en-US"/>
        </a:p>
      </dgm:t>
    </dgm:pt>
    <dgm:pt modelId="{B0007CAD-E7A1-4D7D-9DF0-BCFF50C20D22}" type="parTrans" cxnId="{68AD0C59-CB38-4BE3-BB78-86B0ABA276EE}">
      <dgm:prSet/>
      <dgm:spPr/>
      <dgm:t>
        <a:bodyPr/>
        <a:lstStyle/>
        <a:p>
          <a:endParaRPr lang="en-US"/>
        </a:p>
      </dgm:t>
    </dgm:pt>
    <dgm:pt modelId="{F82AF752-6EF4-4208-AF02-8B37B72CF276}" type="sibTrans" cxnId="{68AD0C59-CB38-4BE3-BB78-86B0ABA276EE}">
      <dgm:prSet/>
      <dgm:spPr/>
      <dgm:t>
        <a:bodyPr/>
        <a:lstStyle/>
        <a:p>
          <a:endParaRPr lang="en-US"/>
        </a:p>
      </dgm:t>
    </dgm:pt>
    <dgm:pt modelId="{1A1B282F-5F0B-4AD8-86C1-B1F6D7D080F0}" type="pres">
      <dgm:prSet presAssocID="{4F9BC726-738B-4A4D-9242-0785C7AE9363}" presName="linear" presStyleCnt="0">
        <dgm:presLayoutVars>
          <dgm:animLvl val="lvl"/>
          <dgm:resizeHandles val="exact"/>
        </dgm:presLayoutVars>
      </dgm:prSet>
      <dgm:spPr/>
    </dgm:pt>
    <dgm:pt modelId="{25B08F64-A7F4-462E-A06C-B5060252BCB2}" type="pres">
      <dgm:prSet presAssocID="{9EBE5A59-7F0E-49F5-83C7-BDB6FC77314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2048A11-6C71-4BDE-B947-E17FF75D5D5C}" type="pres">
      <dgm:prSet presAssocID="{84393B04-6ADB-4FA9-80CC-B18928993D48}" presName="spacer" presStyleCnt="0"/>
      <dgm:spPr/>
    </dgm:pt>
    <dgm:pt modelId="{83B39783-F9F2-422C-964B-4F8CDAE21752}" type="pres">
      <dgm:prSet presAssocID="{A6F22659-F87E-4C1D-B9F4-9F71C8BF133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06DFE85-B629-4035-96DC-D37C6A086A6E}" type="pres">
      <dgm:prSet presAssocID="{E5177F97-20D9-40BB-B636-A6857FAF332E}" presName="spacer" presStyleCnt="0"/>
      <dgm:spPr/>
    </dgm:pt>
    <dgm:pt modelId="{14E70625-293C-420B-A3A2-CCC6856148BE}" type="pres">
      <dgm:prSet presAssocID="{C8FC24B5-4E1E-46AC-AC03-CAD90A5CCCC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C050130-24FE-40E3-9669-7F10B1A671AB}" srcId="{4F9BC726-738B-4A4D-9242-0785C7AE9363}" destId="{9EBE5A59-7F0E-49F5-83C7-BDB6FC77314A}" srcOrd="0" destOrd="0" parTransId="{01A7C0C3-2B70-4022-BDF4-25441B40C411}" sibTransId="{84393B04-6ADB-4FA9-80CC-B18928993D48}"/>
    <dgm:cxn modelId="{9DA26A33-CA26-4214-9AA0-CCFE8CBFA482}" type="presOf" srcId="{A6F22659-F87E-4C1D-B9F4-9F71C8BF1339}" destId="{83B39783-F9F2-422C-964B-4F8CDAE21752}" srcOrd="0" destOrd="0" presId="urn:microsoft.com/office/officeart/2005/8/layout/vList2"/>
    <dgm:cxn modelId="{68AD0C59-CB38-4BE3-BB78-86B0ABA276EE}" srcId="{4F9BC726-738B-4A4D-9242-0785C7AE9363}" destId="{C8FC24B5-4E1E-46AC-AC03-CAD90A5CCCCF}" srcOrd="2" destOrd="0" parTransId="{B0007CAD-E7A1-4D7D-9DF0-BCFF50C20D22}" sibTransId="{F82AF752-6EF4-4208-AF02-8B37B72CF276}"/>
    <dgm:cxn modelId="{EB657B88-1112-4F9E-8C55-B9CF87948106}" srcId="{4F9BC726-738B-4A4D-9242-0785C7AE9363}" destId="{A6F22659-F87E-4C1D-B9F4-9F71C8BF1339}" srcOrd="1" destOrd="0" parTransId="{20F540EA-BD9B-4B3B-9928-5804D1883CE5}" sibTransId="{E5177F97-20D9-40BB-B636-A6857FAF332E}"/>
    <dgm:cxn modelId="{5E21B197-053A-48D0-AF55-8DFF550BD23D}" type="presOf" srcId="{C8FC24B5-4E1E-46AC-AC03-CAD90A5CCCCF}" destId="{14E70625-293C-420B-A3A2-CCC6856148BE}" srcOrd="0" destOrd="0" presId="urn:microsoft.com/office/officeart/2005/8/layout/vList2"/>
    <dgm:cxn modelId="{F18BE7FD-7838-4E0F-B09F-92F411D3F435}" type="presOf" srcId="{9EBE5A59-7F0E-49F5-83C7-BDB6FC77314A}" destId="{25B08F64-A7F4-462E-A06C-B5060252BCB2}" srcOrd="0" destOrd="0" presId="urn:microsoft.com/office/officeart/2005/8/layout/vList2"/>
    <dgm:cxn modelId="{45967AFE-CEEA-443A-8561-5B340C94A029}" type="presOf" srcId="{4F9BC726-738B-4A4D-9242-0785C7AE9363}" destId="{1A1B282F-5F0B-4AD8-86C1-B1F6D7D080F0}" srcOrd="0" destOrd="0" presId="urn:microsoft.com/office/officeart/2005/8/layout/vList2"/>
    <dgm:cxn modelId="{EAEF9393-2D17-4135-8BB3-6A7D79540F8E}" type="presParOf" srcId="{1A1B282F-5F0B-4AD8-86C1-B1F6D7D080F0}" destId="{25B08F64-A7F4-462E-A06C-B5060252BCB2}" srcOrd="0" destOrd="0" presId="urn:microsoft.com/office/officeart/2005/8/layout/vList2"/>
    <dgm:cxn modelId="{0765CFF2-0379-4B84-B0F9-3D617890CE43}" type="presParOf" srcId="{1A1B282F-5F0B-4AD8-86C1-B1F6D7D080F0}" destId="{42048A11-6C71-4BDE-B947-E17FF75D5D5C}" srcOrd="1" destOrd="0" presId="urn:microsoft.com/office/officeart/2005/8/layout/vList2"/>
    <dgm:cxn modelId="{BBBFD195-8103-4C38-B2F1-B5C1C63694C5}" type="presParOf" srcId="{1A1B282F-5F0B-4AD8-86C1-B1F6D7D080F0}" destId="{83B39783-F9F2-422C-964B-4F8CDAE21752}" srcOrd="2" destOrd="0" presId="urn:microsoft.com/office/officeart/2005/8/layout/vList2"/>
    <dgm:cxn modelId="{DC2AC595-DF25-406D-BF11-507BCE425E67}" type="presParOf" srcId="{1A1B282F-5F0B-4AD8-86C1-B1F6D7D080F0}" destId="{E06DFE85-B629-4035-96DC-D37C6A086A6E}" srcOrd="3" destOrd="0" presId="urn:microsoft.com/office/officeart/2005/8/layout/vList2"/>
    <dgm:cxn modelId="{0E8E8FE0-61DD-484E-8379-0D6D75489D81}" type="presParOf" srcId="{1A1B282F-5F0B-4AD8-86C1-B1F6D7D080F0}" destId="{14E70625-293C-420B-A3A2-CCC6856148B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CEE1694-A78E-404F-8BC8-C1E5DEE6F5F5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8A256AF-54F4-4A82-A9FD-AE8465102A4D}">
      <dgm:prSet/>
      <dgm:spPr/>
      <dgm:t>
        <a:bodyPr/>
        <a:lstStyle/>
        <a:p>
          <a:r>
            <a:rPr lang="pt-BR"/>
            <a:t>Não é fórmula poética, é </a:t>
          </a:r>
          <a:r>
            <a:rPr lang="pt-BR" b="1"/>
            <a:t>soteriologia condensada</a:t>
          </a:r>
          <a:r>
            <a:rPr lang="pt-BR"/>
            <a:t>:</a:t>
          </a:r>
          <a:endParaRPr lang="en-US"/>
        </a:p>
      </dgm:t>
    </dgm:pt>
    <dgm:pt modelId="{5E90A3E0-ED79-4B96-BF2E-594AFF491892}" type="parTrans" cxnId="{A4280B3E-8650-45B5-A34B-4039618AA099}">
      <dgm:prSet/>
      <dgm:spPr/>
      <dgm:t>
        <a:bodyPr/>
        <a:lstStyle/>
        <a:p>
          <a:endParaRPr lang="en-US"/>
        </a:p>
      </dgm:t>
    </dgm:pt>
    <dgm:pt modelId="{92599E34-BE80-449B-9DD9-DE22C79E710A}" type="sibTrans" cxnId="{A4280B3E-8650-45B5-A34B-4039618AA099}">
      <dgm:prSet/>
      <dgm:spPr/>
      <dgm:t>
        <a:bodyPr/>
        <a:lstStyle/>
        <a:p>
          <a:endParaRPr lang="en-US"/>
        </a:p>
      </dgm:t>
    </dgm:pt>
    <dgm:pt modelId="{C0018A06-E586-4840-BE9D-0B9664090B9E}">
      <dgm:prSet/>
      <dgm:spPr/>
      <dgm:t>
        <a:bodyPr/>
        <a:lstStyle/>
        <a:p>
          <a:r>
            <a:rPr lang="pt-BR"/>
            <a:t>graça (Filho),</a:t>
          </a:r>
          <a:endParaRPr lang="en-US"/>
        </a:p>
      </dgm:t>
    </dgm:pt>
    <dgm:pt modelId="{FF6A259D-16D1-405E-BAF2-689B4759C9A3}" type="parTrans" cxnId="{F0180E95-24AE-4579-8B8C-492AD553C16B}">
      <dgm:prSet/>
      <dgm:spPr/>
      <dgm:t>
        <a:bodyPr/>
        <a:lstStyle/>
        <a:p>
          <a:endParaRPr lang="en-US"/>
        </a:p>
      </dgm:t>
    </dgm:pt>
    <dgm:pt modelId="{673DBC78-9D10-433C-8F9D-DA565F3E14C2}" type="sibTrans" cxnId="{F0180E95-24AE-4579-8B8C-492AD553C16B}">
      <dgm:prSet/>
      <dgm:spPr/>
      <dgm:t>
        <a:bodyPr/>
        <a:lstStyle/>
        <a:p>
          <a:endParaRPr lang="en-US"/>
        </a:p>
      </dgm:t>
    </dgm:pt>
    <dgm:pt modelId="{79B2B8B2-4BB1-40DA-9DB4-A9C85F747160}">
      <dgm:prSet/>
      <dgm:spPr/>
      <dgm:t>
        <a:bodyPr/>
        <a:lstStyle/>
        <a:p>
          <a:r>
            <a:rPr lang="pt-BR"/>
            <a:t>amor (Pai),</a:t>
          </a:r>
          <a:endParaRPr lang="en-US"/>
        </a:p>
      </dgm:t>
    </dgm:pt>
    <dgm:pt modelId="{24292C2D-7992-4762-B826-997246564865}" type="parTrans" cxnId="{80AC9BEF-892B-4BCE-8A13-F2A369418522}">
      <dgm:prSet/>
      <dgm:spPr/>
      <dgm:t>
        <a:bodyPr/>
        <a:lstStyle/>
        <a:p>
          <a:endParaRPr lang="en-US"/>
        </a:p>
      </dgm:t>
    </dgm:pt>
    <dgm:pt modelId="{55F20EE3-8ED5-484B-8B3C-37A12987BED5}" type="sibTrans" cxnId="{80AC9BEF-892B-4BCE-8A13-F2A369418522}">
      <dgm:prSet/>
      <dgm:spPr/>
      <dgm:t>
        <a:bodyPr/>
        <a:lstStyle/>
        <a:p>
          <a:endParaRPr lang="en-US"/>
        </a:p>
      </dgm:t>
    </dgm:pt>
    <dgm:pt modelId="{31C6FE46-00C1-41B7-80F6-D8B036A92CC0}">
      <dgm:prSet/>
      <dgm:spPr/>
      <dgm:t>
        <a:bodyPr/>
        <a:lstStyle/>
        <a:p>
          <a:r>
            <a:rPr lang="pt-BR"/>
            <a:t>comunhão (Espírito).</a:t>
          </a:r>
          <a:endParaRPr lang="en-US"/>
        </a:p>
      </dgm:t>
    </dgm:pt>
    <dgm:pt modelId="{3DC4E984-CD3B-42D7-A732-DF99960A4BE1}" type="parTrans" cxnId="{68501D37-89AB-4890-A0C3-102F42D51BCC}">
      <dgm:prSet/>
      <dgm:spPr/>
      <dgm:t>
        <a:bodyPr/>
        <a:lstStyle/>
        <a:p>
          <a:endParaRPr lang="en-US"/>
        </a:p>
      </dgm:t>
    </dgm:pt>
    <dgm:pt modelId="{BDD4241D-6049-4AD1-93E5-AC80EA688D91}" type="sibTrans" cxnId="{68501D37-89AB-4890-A0C3-102F42D51BCC}">
      <dgm:prSet/>
      <dgm:spPr/>
      <dgm:t>
        <a:bodyPr/>
        <a:lstStyle/>
        <a:p>
          <a:endParaRPr lang="en-US"/>
        </a:p>
      </dgm:t>
    </dgm:pt>
    <dgm:pt modelId="{CA287D12-7AE3-4F1C-A772-CA8C30B5DDE9}">
      <dgm:prSet/>
      <dgm:spPr/>
      <dgm:t>
        <a:bodyPr/>
        <a:lstStyle/>
        <a:p>
          <a:r>
            <a:rPr lang="pt-BR"/>
            <a:t>Isso reflete a </a:t>
          </a:r>
          <a:r>
            <a:rPr lang="pt-BR" b="1"/>
            <a:t>economia trinitária</a:t>
          </a:r>
          <a:r>
            <a:rPr lang="pt-BR"/>
            <a:t>:</a:t>
          </a:r>
          <a:endParaRPr lang="en-US"/>
        </a:p>
      </dgm:t>
    </dgm:pt>
    <dgm:pt modelId="{03291F03-CB75-4D58-943C-6C0AE17AB814}" type="parTrans" cxnId="{7235E05A-466D-4782-8819-D3031BF6548B}">
      <dgm:prSet/>
      <dgm:spPr/>
      <dgm:t>
        <a:bodyPr/>
        <a:lstStyle/>
        <a:p>
          <a:endParaRPr lang="en-US"/>
        </a:p>
      </dgm:t>
    </dgm:pt>
    <dgm:pt modelId="{F27CAEC9-1A66-4520-A5A7-32DC782C0620}" type="sibTrans" cxnId="{7235E05A-466D-4782-8819-D3031BF6548B}">
      <dgm:prSet/>
      <dgm:spPr/>
      <dgm:t>
        <a:bodyPr/>
        <a:lstStyle/>
        <a:p>
          <a:endParaRPr lang="en-US"/>
        </a:p>
      </dgm:t>
    </dgm:pt>
    <dgm:pt modelId="{B4C48B54-BBFC-4801-A9FC-E3F4B4191EE8}">
      <dgm:prSet/>
      <dgm:spPr/>
      <dgm:t>
        <a:bodyPr/>
        <a:lstStyle/>
        <a:p>
          <a:r>
            <a:rPr lang="pt-BR"/>
            <a:t>O Pai planeja a salvação; O Filho realiza a salvação; O Espírito aplica a salvação</a:t>
          </a:r>
          <a:endParaRPr lang="en-US"/>
        </a:p>
      </dgm:t>
    </dgm:pt>
    <dgm:pt modelId="{5B01ED30-6159-493A-9474-0E502C33614F}" type="parTrans" cxnId="{7E0E0572-3A7F-4A7A-9712-3FC393176044}">
      <dgm:prSet/>
      <dgm:spPr/>
      <dgm:t>
        <a:bodyPr/>
        <a:lstStyle/>
        <a:p>
          <a:endParaRPr lang="en-US"/>
        </a:p>
      </dgm:t>
    </dgm:pt>
    <dgm:pt modelId="{C1CC772F-D479-4CC3-A7B9-DC153C668DA0}" type="sibTrans" cxnId="{7E0E0572-3A7F-4A7A-9712-3FC393176044}">
      <dgm:prSet/>
      <dgm:spPr/>
      <dgm:t>
        <a:bodyPr/>
        <a:lstStyle/>
        <a:p>
          <a:endParaRPr lang="en-US"/>
        </a:p>
      </dgm:t>
    </dgm:pt>
    <dgm:pt modelId="{B38D8456-CB03-4AA9-8CDA-E62A87434FB2}" type="pres">
      <dgm:prSet presAssocID="{ECEE1694-A78E-404F-8BC8-C1E5DEE6F5F5}" presName="Name0" presStyleCnt="0">
        <dgm:presLayoutVars>
          <dgm:dir/>
          <dgm:resizeHandles val="exact"/>
        </dgm:presLayoutVars>
      </dgm:prSet>
      <dgm:spPr/>
    </dgm:pt>
    <dgm:pt modelId="{8D3FC789-C516-44B0-9502-147B2325BB48}" type="pres">
      <dgm:prSet presAssocID="{88A256AF-54F4-4A82-A9FD-AE8465102A4D}" presName="node" presStyleLbl="node1" presStyleIdx="0" presStyleCnt="6">
        <dgm:presLayoutVars>
          <dgm:bulletEnabled val="1"/>
        </dgm:presLayoutVars>
      </dgm:prSet>
      <dgm:spPr/>
    </dgm:pt>
    <dgm:pt modelId="{08FD277D-4542-47C2-8B69-124B8D7EF0D6}" type="pres">
      <dgm:prSet presAssocID="{92599E34-BE80-449B-9DD9-DE22C79E710A}" presName="sibTrans" presStyleLbl="sibTrans1D1" presStyleIdx="0" presStyleCnt="5"/>
      <dgm:spPr/>
    </dgm:pt>
    <dgm:pt modelId="{CE696508-4056-4DA5-91C8-F9B3715E2264}" type="pres">
      <dgm:prSet presAssocID="{92599E34-BE80-449B-9DD9-DE22C79E710A}" presName="connectorText" presStyleLbl="sibTrans1D1" presStyleIdx="0" presStyleCnt="5"/>
      <dgm:spPr/>
    </dgm:pt>
    <dgm:pt modelId="{6C3034A8-F314-4DFB-8EEE-7F7777D31559}" type="pres">
      <dgm:prSet presAssocID="{C0018A06-E586-4840-BE9D-0B9664090B9E}" presName="node" presStyleLbl="node1" presStyleIdx="1" presStyleCnt="6">
        <dgm:presLayoutVars>
          <dgm:bulletEnabled val="1"/>
        </dgm:presLayoutVars>
      </dgm:prSet>
      <dgm:spPr/>
    </dgm:pt>
    <dgm:pt modelId="{38E578FB-2E50-4778-9B3F-3295FFD50F13}" type="pres">
      <dgm:prSet presAssocID="{673DBC78-9D10-433C-8F9D-DA565F3E14C2}" presName="sibTrans" presStyleLbl="sibTrans1D1" presStyleIdx="1" presStyleCnt="5"/>
      <dgm:spPr/>
    </dgm:pt>
    <dgm:pt modelId="{0DF65A3E-F9F2-4D4E-94F0-BB12B1094776}" type="pres">
      <dgm:prSet presAssocID="{673DBC78-9D10-433C-8F9D-DA565F3E14C2}" presName="connectorText" presStyleLbl="sibTrans1D1" presStyleIdx="1" presStyleCnt="5"/>
      <dgm:spPr/>
    </dgm:pt>
    <dgm:pt modelId="{4712C08D-D79B-4C35-8522-682C5A9C4A74}" type="pres">
      <dgm:prSet presAssocID="{79B2B8B2-4BB1-40DA-9DB4-A9C85F747160}" presName="node" presStyleLbl="node1" presStyleIdx="2" presStyleCnt="6">
        <dgm:presLayoutVars>
          <dgm:bulletEnabled val="1"/>
        </dgm:presLayoutVars>
      </dgm:prSet>
      <dgm:spPr/>
    </dgm:pt>
    <dgm:pt modelId="{2B5559C8-0E61-4555-B746-3D85D3740327}" type="pres">
      <dgm:prSet presAssocID="{55F20EE3-8ED5-484B-8B3C-37A12987BED5}" presName="sibTrans" presStyleLbl="sibTrans1D1" presStyleIdx="2" presStyleCnt="5"/>
      <dgm:spPr/>
    </dgm:pt>
    <dgm:pt modelId="{C689AACE-0092-4F0A-BCDD-FD118680EAD5}" type="pres">
      <dgm:prSet presAssocID="{55F20EE3-8ED5-484B-8B3C-37A12987BED5}" presName="connectorText" presStyleLbl="sibTrans1D1" presStyleIdx="2" presStyleCnt="5"/>
      <dgm:spPr/>
    </dgm:pt>
    <dgm:pt modelId="{F59D1E65-2C70-490C-B937-BFCBF7DD8072}" type="pres">
      <dgm:prSet presAssocID="{31C6FE46-00C1-41B7-80F6-D8B036A92CC0}" presName="node" presStyleLbl="node1" presStyleIdx="3" presStyleCnt="6">
        <dgm:presLayoutVars>
          <dgm:bulletEnabled val="1"/>
        </dgm:presLayoutVars>
      </dgm:prSet>
      <dgm:spPr/>
    </dgm:pt>
    <dgm:pt modelId="{17A9ACCB-19E5-4EEA-8966-EC5692C0DE86}" type="pres">
      <dgm:prSet presAssocID="{BDD4241D-6049-4AD1-93E5-AC80EA688D91}" presName="sibTrans" presStyleLbl="sibTrans1D1" presStyleIdx="3" presStyleCnt="5"/>
      <dgm:spPr/>
    </dgm:pt>
    <dgm:pt modelId="{4D4A5642-BC72-4FD9-A950-DE22B2125D29}" type="pres">
      <dgm:prSet presAssocID="{BDD4241D-6049-4AD1-93E5-AC80EA688D91}" presName="connectorText" presStyleLbl="sibTrans1D1" presStyleIdx="3" presStyleCnt="5"/>
      <dgm:spPr/>
    </dgm:pt>
    <dgm:pt modelId="{AE4E1C74-66BC-4441-95ED-10F45DE90309}" type="pres">
      <dgm:prSet presAssocID="{CA287D12-7AE3-4F1C-A772-CA8C30B5DDE9}" presName="node" presStyleLbl="node1" presStyleIdx="4" presStyleCnt="6">
        <dgm:presLayoutVars>
          <dgm:bulletEnabled val="1"/>
        </dgm:presLayoutVars>
      </dgm:prSet>
      <dgm:spPr/>
    </dgm:pt>
    <dgm:pt modelId="{8CB0DAB6-E2FE-40E3-83B4-BEFD06A23E4E}" type="pres">
      <dgm:prSet presAssocID="{F27CAEC9-1A66-4520-A5A7-32DC782C0620}" presName="sibTrans" presStyleLbl="sibTrans1D1" presStyleIdx="4" presStyleCnt="5"/>
      <dgm:spPr/>
    </dgm:pt>
    <dgm:pt modelId="{60DBE14D-9C25-4C41-86D6-452A46877602}" type="pres">
      <dgm:prSet presAssocID="{F27CAEC9-1A66-4520-A5A7-32DC782C0620}" presName="connectorText" presStyleLbl="sibTrans1D1" presStyleIdx="4" presStyleCnt="5"/>
      <dgm:spPr/>
    </dgm:pt>
    <dgm:pt modelId="{D73B29E1-41C9-46AC-9BE3-F427180B9E3D}" type="pres">
      <dgm:prSet presAssocID="{B4C48B54-BBFC-4801-A9FC-E3F4B4191EE8}" presName="node" presStyleLbl="node1" presStyleIdx="5" presStyleCnt="6">
        <dgm:presLayoutVars>
          <dgm:bulletEnabled val="1"/>
        </dgm:presLayoutVars>
      </dgm:prSet>
      <dgm:spPr/>
    </dgm:pt>
  </dgm:ptLst>
  <dgm:cxnLst>
    <dgm:cxn modelId="{5848DC07-28E4-439D-9E69-42BD0903B0E5}" type="presOf" srcId="{92599E34-BE80-449B-9DD9-DE22C79E710A}" destId="{CE696508-4056-4DA5-91C8-F9B3715E2264}" srcOrd="1" destOrd="0" presId="urn:microsoft.com/office/officeart/2016/7/layout/RepeatingBendingProcessNew"/>
    <dgm:cxn modelId="{F5E8E117-2451-4710-BA67-D526B5D399AF}" type="presOf" srcId="{F27CAEC9-1A66-4520-A5A7-32DC782C0620}" destId="{8CB0DAB6-E2FE-40E3-83B4-BEFD06A23E4E}" srcOrd="0" destOrd="0" presId="urn:microsoft.com/office/officeart/2016/7/layout/RepeatingBendingProcessNew"/>
    <dgm:cxn modelId="{68501D37-89AB-4890-A0C3-102F42D51BCC}" srcId="{ECEE1694-A78E-404F-8BC8-C1E5DEE6F5F5}" destId="{31C6FE46-00C1-41B7-80F6-D8B036A92CC0}" srcOrd="3" destOrd="0" parTransId="{3DC4E984-CD3B-42D7-A732-DF99960A4BE1}" sibTransId="{BDD4241D-6049-4AD1-93E5-AC80EA688D91}"/>
    <dgm:cxn modelId="{A4280B3E-8650-45B5-A34B-4039618AA099}" srcId="{ECEE1694-A78E-404F-8BC8-C1E5DEE6F5F5}" destId="{88A256AF-54F4-4A82-A9FD-AE8465102A4D}" srcOrd="0" destOrd="0" parTransId="{5E90A3E0-ED79-4B96-BF2E-594AFF491892}" sibTransId="{92599E34-BE80-449B-9DD9-DE22C79E710A}"/>
    <dgm:cxn modelId="{B6602D65-5595-49A6-B592-D260777498FA}" type="presOf" srcId="{92599E34-BE80-449B-9DD9-DE22C79E710A}" destId="{08FD277D-4542-47C2-8B69-124B8D7EF0D6}" srcOrd="0" destOrd="0" presId="urn:microsoft.com/office/officeart/2016/7/layout/RepeatingBendingProcessNew"/>
    <dgm:cxn modelId="{2B66164D-DCF3-4E5F-8749-758CE794385C}" type="presOf" srcId="{ECEE1694-A78E-404F-8BC8-C1E5DEE6F5F5}" destId="{B38D8456-CB03-4AA9-8CDA-E62A87434FB2}" srcOrd="0" destOrd="0" presId="urn:microsoft.com/office/officeart/2016/7/layout/RepeatingBendingProcessNew"/>
    <dgm:cxn modelId="{58D67F71-47CA-4232-A6BE-79667330786A}" type="presOf" srcId="{BDD4241D-6049-4AD1-93E5-AC80EA688D91}" destId="{4D4A5642-BC72-4FD9-A950-DE22B2125D29}" srcOrd="1" destOrd="0" presId="urn:microsoft.com/office/officeart/2016/7/layout/RepeatingBendingProcessNew"/>
    <dgm:cxn modelId="{7E0E0572-3A7F-4A7A-9712-3FC393176044}" srcId="{ECEE1694-A78E-404F-8BC8-C1E5DEE6F5F5}" destId="{B4C48B54-BBFC-4801-A9FC-E3F4B4191EE8}" srcOrd="5" destOrd="0" parTransId="{5B01ED30-6159-493A-9474-0E502C33614F}" sibTransId="{C1CC772F-D479-4CC3-A7B9-DC153C668DA0}"/>
    <dgm:cxn modelId="{1CD19675-ED8B-41A5-85D2-CDDD0033A72F}" type="presOf" srcId="{31C6FE46-00C1-41B7-80F6-D8B036A92CC0}" destId="{F59D1E65-2C70-490C-B937-BFCBF7DD8072}" srcOrd="0" destOrd="0" presId="urn:microsoft.com/office/officeart/2016/7/layout/RepeatingBendingProcessNew"/>
    <dgm:cxn modelId="{F7E72578-8C80-4C9A-84F2-E98E1F71E1B7}" type="presOf" srcId="{673DBC78-9D10-433C-8F9D-DA565F3E14C2}" destId="{38E578FB-2E50-4778-9B3F-3295FFD50F13}" srcOrd="0" destOrd="0" presId="urn:microsoft.com/office/officeart/2016/7/layout/RepeatingBendingProcessNew"/>
    <dgm:cxn modelId="{7235E05A-466D-4782-8819-D3031BF6548B}" srcId="{ECEE1694-A78E-404F-8BC8-C1E5DEE6F5F5}" destId="{CA287D12-7AE3-4F1C-A772-CA8C30B5DDE9}" srcOrd="4" destOrd="0" parTransId="{03291F03-CB75-4D58-943C-6C0AE17AB814}" sibTransId="{F27CAEC9-1A66-4520-A5A7-32DC782C0620}"/>
    <dgm:cxn modelId="{B12D207F-BBE6-43AA-96AF-8DF5E5A4ACB1}" type="presOf" srcId="{673DBC78-9D10-433C-8F9D-DA565F3E14C2}" destId="{0DF65A3E-F9F2-4D4E-94F0-BB12B1094776}" srcOrd="1" destOrd="0" presId="urn:microsoft.com/office/officeart/2016/7/layout/RepeatingBendingProcessNew"/>
    <dgm:cxn modelId="{CA050E95-F3EE-4140-88CC-29F714F47287}" type="presOf" srcId="{55F20EE3-8ED5-484B-8B3C-37A12987BED5}" destId="{C689AACE-0092-4F0A-BCDD-FD118680EAD5}" srcOrd="1" destOrd="0" presId="urn:microsoft.com/office/officeart/2016/7/layout/RepeatingBendingProcessNew"/>
    <dgm:cxn modelId="{F0180E95-24AE-4579-8B8C-492AD553C16B}" srcId="{ECEE1694-A78E-404F-8BC8-C1E5DEE6F5F5}" destId="{C0018A06-E586-4840-BE9D-0B9664090B9E}" srcOrd="1" destOrd="0" parTransId="{FF6A259D-16D1-405E-BAF2-689B4759C9A3}" sibTransId="{673DBC78-9D10-433C-8F9D-DA565F3E14C2}"/>
    <dgm:cxn modelId="{A38B9C96-014A-4C1A-97A4-628263F38795}" type="presOf" srcId="{55F20EE3-8ED5-484B-8B3C-37A12987BED5}" destId="{2B5559C8-0E61-4555-B746-3D85D3740327}" srcOrd="0" destOrd="0" presId="urn:microsoft.com/office/officeart/2016/7/layout/RepeatingBendingProcessNew"/>
    <dgm:cxn modelId="{CD409198-01FE-47FF-8264-A256C5F8DAB0}" type="presOf" srcId="{BDD4241D-6049-4AD1-93E5-AC80EA688D91}" destId="{17A9ACCB-19E5-4EEA-8966-EC5692C0DE86}" srcOrd="0" destOrd="0" presId="urn:microsoft.com/office/officeart/2016/7/layout/RepeatingBendingProcessNew"/>
    <dgm:cxn modelId="{343358A2-0A8A-437E-867B-E3DE4CEC502A}" type="presOf" srcId="{B4C48B54-BBFC-4801-A9FC-E3F4B4191EE8}" destId="{D73B29E1-41C9-46AC-9BE3-F427180B9E3D}" srcOrd="0" destOrd="0" presId="urn:microsoft.com/office/officeart/2016/7/layout/RepeatingBendingProcessNew"/>
    <dgm:cxn modelId="{FC4C78B3-F86C-449F-A608-8AE9A7B4515B}" type="presOf" srcId="{79B2B8B2-4BB1-40DA-9DB4-A9C85F747160}" destId="{4712C08D-D79B-4C35-8522-682C5A9C4A74}" srcOrd="0" destOrd="0" presId="urn:microsoft.com/office/officeart/2016/7/layout/RepeatingBendingProcessNew"/>
    <dgm:cxn modelId="{5DDD0EC5-C974-49D6-A621-C794064042F3}" type="presOf" srcId="{C0018A06-E586-4840-BE9D-0B9664090B9E}" destId="{6C3034A8-F314-4DFB-8EEE-7F7777D31559}" srcOrd="0" destOrd="0" presId="urn:microsoft.com/office/officeart/2016/7/layout/RepeatingBendingProcessNew"/>
    <dgm:cxn modelId="{37A836D0-2AEF-4785-B7FB-01F1386CA5C5}" type="presOf" srcId="{F27CAEC9-1A66-4520-A5A7-32DC782C0620}" destId="{60DBE14D-9C25-4C41-86D6-452A46877602}" srcOrd="1" destOrd="0" presId="urn:microsoft.com/office/officeart/2016/7/layout/RepeatingBendingProcessNew"/>
    <dgm:cxn modelId="{8025B1E0-FE42-4535-874C-57E0DB23CF24}" type="presOf" srcId="{88A256AF-54F4-4A82-A9FD-AE8465102A4D}" destId="{8D3FC789-C516-44B0-9502-147B2325BB48}" srcOrd="0" destOrd="0" presId="urn:microsoft.com/office/officeart/2016/7/layout/RepeatingBendingProcessNew"/>
    <dgm:cxn modelId="{496DF8E7-6592-4EFD-9E05-E8541B5657E6}" type="presOf" srcId="{CA287D12-7AE3-4F1C-A772-CA8C30B5DDE9}" destId="{AE4E1C74-66BC-4441-95ED-10F45DE90309}" srcOrd="0" destOrd="0" presId="urn:microsoft.com/office/officeart/2016/7/layout/RepeatingBendingProcessNew"/>
    <dgm:cxn modelId="{80AC9BEF-892B-4BCE-8A13-F2A369418522}" srcId="{ECEE1694-A78E-404F-8BC8-C1E5DEE6F5F5}" destId="{79B2B8B2-4BB1-40DA-9DB4-A9C85F747160}" srcOrd="2" destOrd="0" parTransId="{24292C2D-7992-4762-B826-997246564865}" sibTransId="{55F20EE3-8ED5-484B-8B3C-37A12987BED5}"/>
    <dgm:cxn modelId="{D9A26ED4-CD8C-4393-AA08-1CBE10A2B37B}" type="presParOf" srcId="{B38D8456-CB03-4AA9-8CDA-E62A87434FB2}" destId="{8D3FC789-C516-44B0-9502-147B2325BB48}" srcOrd="0" destOrd="0" presId="urn:microsoft.com/office/officeart/2016/7/layout/RepeatingBendingProcessNew"/>
    <dgm:cxn modelId="{AC28B28C-F4B8-4B6A-9BC3-5B5CB4A95C32}" type="presParOf" srcId="{B38D8456-CB03-4AA9-8CDA-E62A87434FB2}" destId="{08FD277D-4542-47C2-8B69-124B8D7EF0D6}" srcOrd="1" destOrd="0" presId="urn:microsoft.com/office/officeart/2016/7/layout/RepeatingBendingProcessNew"/>
    <dgm:cxn modelId="{67F7FB53-5CC6-4365-B2C3-C7C0945307D5}" type="presParOf" srcId="{08FD277D-4542-47C2-8B69-124B8D7EF0D6}" destId="{CE696508-4056-4DA5-91C8-F9B3715E2264}" srcOrd="0" destOrd="0" presId="urn:microsoft.com/office/officeart/2016/7/layout/RepeatingBendingProcessNew"/>
    <dgm:cxn modelId="{2FE98B36-DFD8-444B-ACBF-78F9C1226C77}" type="presParOf" srcId="{B38D8456-CB03-4AA9-8CDA-E62A87434FB2}" destId="{6C3034A8-F314-4DFB-8EEE-7F7777D31559}" srcOrd="2" destOrd="0" presId="urn:microsoft.com/office/officeart/2016/7/layout/RepeatingBendingProcessNew"/>
    <dgm:cxn modelId="{A19F3F58-D67C-4D4E-9BF6-900493F13176}" type="presParOf" srcId="{B38D8456-CB03-4AA9-8CDA-E62A87434FB2}" destId="{38E578FB-2E50-4778-9B3F-3295FFD50F13}" srcOrd="3" destOrd="0" presId="urn:microsoft.com/office/officeart/2016/7/layout/RepeatingBendingProcessNew"/>
    <dgm:cxn modelId="{7E69E589-B1F7-4363-A1A9-3489EA62571F}" type="presParOf" srcId="{38E578FB-2E50-4778-9B3F-3295FFD50F13}" destId="{0DF65A3E-F9F2-4D4E-94F0-BB12B1094776}" srcOrd="0" destOrd="0" presId="urn:microsoft.com/office/officeart/2016/7/layout/RepeatingBendingProcessNew"/>
    <dgm:cxn modelId="{C9F21C11-850B-450F-82A7-B599F16536C7}" type="presParOf" srcId="{B38D8456-CB03-4AA9-8CDA-E62A87434FB2}" destId="{4712C08D-D79B-4C35-8522-682C5A9C4A74}" srcOrd="4" destOrd="0" presId="urn:microsoft.com/office/officeart/2016/7/layout/RepeatingBendingProcessNew"/>
    <dgm:cxn modelId="{3AD5FFC3-7E7D-4E26-AE9E-4E1B6FDE3CD1}" type="presParOf" srcId="{B38D8456-CB03-4AA9-8CDA-E62A87434FB2}" destId="{2B5559C8-0E61-4555-B746-3D85D3740327}" srcOrd="5" destOrd="0" presId="urn:microsoft.com/office/officeart/2016/7/layout/RepeatingBendingProcessNew"/>
    <dgm:cxn modelId="{70704E80-C584-4A45-AFF0-5484EA77AA4B}" type="presParOf" srcId="{2B5559C8-0E61-4555-B746-3D85D3740327}" destId="{C689AACE-0092-4F0A-BCDD-FD118680EAD5}" srcOrd="0" destOrd="0" presId="urn:microsoft.com/office/officeart/2016/7/layout/RepeatingBendingProcessNew"/>
    <dgm:cxn modelId="{1F8DC08E-DC91-487F-8345-3B895449974A}" type="presParOf" srcId="{B38D8456-CB03-4AA9-8CDA-E62A87434FB2}" destId="{F59D1E65-2C70-490C-B937-BFCBF7DD8072}" srcOrd="6" destOrd="0" presId="urn:microsoft.com/office/officeart/2016/7/layout/RepeatingBendingProcessNew"/>
    <dgm:cxn modelId="{95CB1637-1BCE-4475-8CCB-23D539CBA2E3}" type="presParOf" srcId="{B38D8456-CB03-4AA9-8CDA-E62A87434FB2}" destId="{17A9ACCB-19E5-4EEA-8966-EC5692C0DE86}" srcOrd="7" destOrd="0" presId="urn:microsoft.com/office/officeart/2016/7/layout/RepeatingBendingProcessNew"/>
    <dgm:cxn modelId="{D4378527-0172-4DBA-8A3F-5EC73D384B70}" type="presParOf" srcId="{17A9ACCB-19E5-4EEA-8966-EC5692C0DE86}" destId="{4D4A5642-BC72-4FD9-A950-DE22B2125D29}" srcOrd="0" destOrd="0" presId="urn:microsoft.com/office/officeart/2016/7/layout/RepeatingBendingProcessNew"/>
    <dgm:cxn modelId="{EA20B626-BFD8-4D61-BD0E-10DEDBCBDDBC}" type="presParOf" srcId="{B38D8456-CB03-4AA9-8CDA-E62A87434FB2}" destId="{AE4E1C74-66BC-4441-95ED-10F45DE90309}" srcOrd="8" destOrd="0" presId="urn:microsoft.com/office/officeart/2016/7/layout/RepeatingBendingProcessNew"/>
    <dgm:cxn modelId="{688F7ED2-276F-42BE-AE2B-B9D2927E9539}" type="presParOf" srcId="{B38D8456-CB03-4AA9-8CDA-E62A87434FB2}" destId="{8CB0DAB6-E2FE-40E3-83B4-BEFD06A23E4E}" srcOrd="9" destOrd="0" presId="urn:microsoft.com/office/officeart/2016/7/layout/RepeatingBendingProcessNew"/>
    <dgm:cxn modelId="{81858D70-1592-4205-BF38-562745BD3380}" type="presParOf" srcId="{8CB0DAB6-E2FE-40E3-83B4-BEFD06A23E4E}" destId="{60DBE14D-9C25-4C41-86D6-452A46877602}" srcOrd="0" destOrd="0" presId="urn:microsoft.com/office/officeart/2016/7/layout/RepeatingBendingProcessNew"/>
    <dgm:cxn modelId="{AB0EEB2D-8BAF-489B-9C2C-B090D601B1D5}" type="presParOf" srcId="{B38D8456-CB03-4AA9-8CDA-E62A87434FB2}" destId="{D73B29E1-41C9-46AC-9BE3-F427180B9E3D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D78224C-4FFB-41DC-AE1D-E866BC117EB2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970B164-623E-4DDF-A6FF-A7F21A458E81}">
      <dgm:prSet/>
      <dgm:spPr/>
      <dgm:t>
        <a:bodyPr/>
        <a:lstStyle/>
        <a:p>
          <a:r>
            <a:rPr lang="pt-BR"/>
            <a:t>1 Pe 1.2 → eleição, santificação, redenção</a:t>
          </a:r>
          <a:endParaRPr lang="en-US"/>
        </a:p>
      </dgm:t>
    </dgm:pt>
    <dgm:pt modelId="{9AF3FDBA-2C71-407E-A156-CA762E59C590}" type="parTrans" cxnId="{0FC14508-F0C8-4435-B77A-69C038479ED5}">
      <dgm:prSet/>
      <dgm:spPr/>
      <dgm:t>
        <a:bodyPr/>
        <a:lstStyle/>
        <a:p>
          <a:endParaRPr lang="en-US"/>
        </a:p>
      </dgm:t>
    </dgm:pt>
    <dgm:pt modelId="{80019DC8-9772-4314-8CA2-7A52E86145F0}" type="sibTrans" cxnId="{0FC14508-F0C8-4435-B77A-69C038479ED5}">
      <dgm:prSet/>
      <dgm:spPr/>
      <dgm:t>
        <a:bodyPr/>
        <a:lstStyle/>
        <a:p>
          <a:endParaRPr lang="en-US"/>
        </a:p>
      </dgm:t>
    </dgm:pt>
    <dgm:pt modelId="{B8983F70-EE12-4117-BD44-62957817A3FB}">
      <dgm:prSet/>
      <dgm:spPr/>
      <dgm:t>
        <a:bodyPr/>
        <a:lstStyle/>
        <a:p>
          <a:r>
            <a:rPr lang="pt-BR"/>
            <a:t>Ef 4.4–6 → um Espírito, um Senhor, um Deus e Pai</a:t>
          </a:r>
          <a:endParaRPr lang="en-US"/>
        </a:p>
      </dgm:t>
    </dgm:pt>
    <dgm:pt modelId="{8F319CAF-A3CA-4481-BF16-E4327C462E55}" type="parTrans" cxnId="{43BE8315-F796-48F7-9A31-D158F0D3A722}">
      <dgm:prSet/>
      <dgm:spPr/>
      <dgm:t>
        <a:bodyPr/>
        <a:lstStyle/>
        <a:p>
          <a:endParaRPr lang="en-US"/>
        </a:p>
      </dgm:t>
    </dgm:pt>
    <dgm:pt modelId="{3ADB5DFE-7FF7-48AB-A5C7-B2201F37A7D0}" type="sibTrans" cxnId="{43BE8315-F796-48F7-9A31-D158F0D3A722}">
      <dgm:prSet/>
      <dgm:spPr/>
      <dgm:t>
        <a:bodyPr/>
        <a:lstStyle/>
        <a:p>
          <a:endParaRPr lang="en-US"/>
        </a:p>
      </dgm:t>
    </dgm:pt>
    <dgm:pt modelId="{38B56B99-C67F-4A00-A468-6A7FEACE4FB4}">
      <dgm:prSet/>
      <dgm:spPr/>
      <dgm:t>
        <a:bodyPr/>
        <a:lstStyle/>
        <a:p>
          <a:r>
            <a:rPr lang="pt-BR" b="1"/>
            <a:t>Gregório de Nazianzo</a:t>
          </a:r>
          <a:r>
            <a:rPr lang="pt-BR"/>
            <a:t>:</a:t>
          </a:r>
          <a:endParaRPr lang="en-US"/>
        </a:p>
      </dgm:t>
    </dgm:pt>
    <dgm:pt modelId="{721EFB8A-68E8-4DEA-ABE2-D346B519BEDC}" type="parTrans" cxnId="{99A1E040-D081-4846-8A5E-99DF3B94633D}">
      <dgm:prSet/>
      <dgm:spPr/>
      <dgm:t>
        <a:bodyPr/>
        <a:lstStyle/>
        <a:p>
          <a:endParaRPr lang="en-US"/>
        </a:p>
      </dgm:t>
    </dgm:pt>
    <dgm:pt modelId="{CA8F41F1-D10B-457C-9452-68DEC8443EF0}" type="sibTrans" cxnId="{99A1E040-D081-4846-8A5E-99DF3B94633D}">
      <dgm:prSet/>
      <dgm:spPr/>
      <dgm:t>
        <a:bodyPr/>
        <a:lstStyle/>
        <a:p>
          <a:endParaRPr lang="en-US"/>
        </a:p>
      </dgm:t>
    </dgm:pt>
    <dgm:pt modelId="{45C44F6D-1E5E-4B41-BFAD-37337F4794EA}">
      <dgm:prSet/>
      <dgm:spPr/>
      <dgm:t>
        <a:bodyPr/>
        <a:lstStyle/>
        <a:p>
          <a:r>
            <a:rPr lang="pt-BR"/>
            <a:t>“Quando penso no Um, sou iluminado pelos Três; quando penso nos Três, sou reconduzido ao Um.”</a:t>
          </a:r>
          <a:endParaRPr lang="en-US"/>
        </a:p>
      </dgm:t>
    </dgm:pt>
    <dgm:pt modelId="{11A4A19C-EB56-47E3-B586-FEAF8654EEE6}" type="parTrans" cxnId="{54C2FF40-43FE-4872-A6D5-59B54CFE8F96}">
      <dgm:prSet/>
      <dgm:spPr/>
      <dgm:t>
        <a:bodyPr/>
        <a:lstStyle/>
        <a:p>
          <a:endParaRPr lang="en-US"/>
        </a:p>
      </dgm:t>
    </dgm:pt>
    <dgm:pt modelId="{B67690ED-60A1-468F-8F27-9F0172FBB241}" type="sibTrans" cxnId="{54C2FF40-43FE-4872-A6D5-59B54CFE8F96}">
      <dgm:prSet/>
      <dgm:spPr/>
      <dgm:t>
        <a:bodyPr/>
        <a:lstStyle/>
        <a:p>
          <a:endParaRPr lang="en-US"/>
        </a:p>
      </dgm:t>
    </dgm:pt>
    <dgm:pt modelId="{10FCE9D4-45C8-4259-AFEE-6C770E569506}" type="pres">
      <dgm:prSet presAssocID="{ED78224C-4FFB-41DC-AE1D-E866BC117EB2}" presName="diagram" presStyleCnt="0">
        <dgm:presLayoutVars>
          <dgm:dir/>
          <dgm:resizeHandles val="exact"/>
        </dgm:presLayoutVars>
      </dgm:prSet>
      <dgm:spPr/>
    </dgm:pt>
    <dgm:pt modelId="{7B8A6086-9FAA-49E6-85F6-D97F216013E9}" type="pres">
      <dgm:prSet presAssocID="{9970B164-623E-4DDF-A6FF-A7F21A458E81}" presName="node" presStyleLbl="node1" presStyleIdx="0" presStyleCnt="4">
        <dgm:presLayoutVars>
          <dgm:bulletEnabled val="1"/>
        </dgm:presLayoutVars>
      </dgm:prSet>
      <dgm:spPr/>
    </dgm:pt>
    <dgm:pt modelId="{E10B7F76-4230-4B45-B670-BB3BECF80EEB}" type="pres">
      <dgm:prSet presAssocID="{80019DC8-9772-4314-8CA2-7A52E86145F0}" presName="sibTrans" presStyleCnt="0"/>
      <dgm:spPr/>
    </dgm:pt>
    <dgm:pt modelId="{36081DA5-1E49-4B3B-93D5-4E731BC65DF3}" type="pres">
      <dgm:prSet presAssocID="{B8983F70-EE12-4117-BD44-62957817A3FB}" presName="node" presStyleLbl="node1" presStyleIdx="1" presStyleCnt="4">
        <dgm:presLayoutVars>
          <dgm:bulletEnabled val="1"/>
        </dgm:presLayoutVars>
      </dgm:prSet>
      <dgm:spPr/>
    </dgm:pt>
    <dgm:pt modelId="{04CFB95C-F1FF-4847-9665-C3C19FAFE048}" type="pres">
      <dgm:prSet presAssocID="{3ADB5DFE-7FF7-48AB-A5C7-B2201F37A7D0}" presName="sibTrans" presStyleCnt="0"/>
      <dgm:spPr/>
    </dgm:pt>
    <dgm:pt modelId="{EDFF1900-E71B-4381-8A78-EEFF806E47BD}" type="pres">
      <dgm:prSet presAssocID="{38B56B99-C67F-4A00-A468-6A7FEACE4FB4}" presName="node" presStyleLbl="node1" presStyleIdx="2" presStyleCnt="4">
        <dgm:presLayoutVars>
          <dgm:bulletEnabled val="1"/>
        </dgm:presLayoutVars>
      </dgm:prSet>
      <dgm:spPr/>
    </dgm:pt>
    <dgm:pt modelId="{49DA0CDF-CF3E-42E3-9F96-E96CB01740AF}" type="pres">
      <dgm:prSet presAssocID="{CA8F41F1-D10B-457C-9452-68DEC8443EF0}" presName="sibTrans" presStyleCnt="0"/>
      <dgm:spPr/>
    </dgm:pt>
    <dgm:pt modelId="{50672EC3-0E27-4408-91C6-D8E0FDCA5B65}" type="pres">
      <dgm:prSet presAssocID="{45C44F6D-1E5E-4B41-BFAD-37337F4794EA}" presName="node" presStyleLbl="node1" presStyleIdx="3" presStyleCnt="4">
        <dgm:presLayoutVars>
          <dgm:bulletEnabled val="1"/>
        </dgm:presLayoutVars>
      </dgm:prSet>
      <dgm:spPr/>
    </dgm:pt>
  </dgm:ptLst>
  <dgm:cxnLst>
    <dgm:cxn modelId="{422FB307-5687-461D-BADD-570E336D7000}" type="presOf" srcId="{45C44F6D-1E5E-4B41-BFAD-37337F4794EA}" destId="{50672EC3-0E27-4408-91C6-D8E0FDCA5B65}" srcOrd="0" destOrd="0" presId="urn:microsoft.com/office/officeart/2005/8/layout/default"/>
    <dgm:cxn modelId="{0FC14508-F0C8-4435-B77A-69C038479ED5}" srcId="{ED78224C-4FFB-41DC-AE1D-E866BC117EB2}" destId="{9970B164-623E-4DDF-A6FF-A7F21A458E81}" srcOrd="0" destOrd="0" parTransId="{9AF3FDBA-2C71-407E-A156-CA762E59C590}" sibTransId="{80019DC8-9772-4314-8CA2-7A52E86145F0}"/>
    <dgm:cxn modelId="{43BE8315-F796-48F7-9A31-D158F0D3A722}" srcId="{ED78224C-4FFB-41DC-AE1D-E866BC117EB2}" destId="{B8983F70-EE12-4117-BD44-62957817A3FB}" srcOrd="1" destOrd="0" parTransId="{8F319CAF-A3CA-4481-BF16-E4327C462E55}" sibTransId="{3ADB5DFE-7FF7-48AB-A5C7-B2201F37A7D0}"/>
    <dgm:cxn modelId="{1606783A-A226-4B56-A5ED-2FA52C9DDC82}" type="presOf" srcId="{38B56B99-C67F-4A00-A468-6A7FEACE4FB4}" destId="{EDFF1900-E71B-4381-8A78-EEFF806E47BD}" srcOrd="0" destOrd="0" presId="urn:microsoft.com/office/officeart/2005/8/layout/default"/>
    <dgm:cxn modelId="{99A1E040-D081-4846-8A5E-99DF3B94633D}" srcId="{ED78224C-4FFB-41DC-AE1D-E866BC117EB2}" destId="{38B56B99-C67F-4A00-A468-6A7FEACE4FB4}" srcOrd="2" destOrd="0" parTransId="{721EFB8A-68E8-4DEA-ABE2-D346B519BEDC}" sibTransId="{CA8F41F1-D10B-457C-9452-68DEC8443EF0}"/>
    <dgm:cxn modelId="{54C2FF40-43FE-4872-A6D5-59B54CFE8F96}" srcId="{ED78224C-4FFB-41DC-AE1D-E866BC117EB2}" destId="{45C44F6D-1E5E-4B41-BFAD-37337F4794EA}" srcOrd="3" destOrd="0" parTransId="{11A4A19C-EB56-47E3-B586-FEAF8654EEE6}" sibTransId="{B67690ED-60A1-468F-8F27-9F0172FBB241}"/>
    <dgm:cxn modelId="{83CDE558-0E92-4473-A944-B51FDA157DCE}" type="presOf" srcId="{B8983F70-EE12-4117-BD44-62957817A3FB}" destId="{36081DA5-1E49-4B3B-93D5-4E731BC65DF3}" srcOrd="0" destOrd="0" presId="urn:microsoft.com/office/officeart/2005/8/layout/default"/>
    <dgm:cxn modelId="{033614C8-7279-483D-8708-AC6123C69C3D}" type="presOf" srcId="{ED78224C-4FFB-41DC-AE1D-E866BC117EB2}" destId="{10FCE9D4-45C8-4259-AFEE-6C770E569506}" srcOrd="0" destOrd="0" presId="urn:microsoft.com/office/officeart/2005/8/layout/default"/>
    <dgm:cxn modelId="{FBE0BFC8-0CC3-4FBD-859F-BD1C42846433}" type="presOf" srcId="{9970B164-623E-4DDF-A6FF-A7F21A458E81}" destId="{7B8A6086-9FAA-49E6-85F6-D97F216013E9}" srcOrd="0" destOrd="0" presId="urn:microsoft.com/office/officeart/2005/8/layout/default"/>
    <dgm:cxn modelId="{BEFE048F-62D4-4218-AA02-E74E4D5A315B}" type="presParOf" srcId="{10FCE9D4-45C8-4259-AFEE-6C770E569506}" destId="{7B8A6086-9FAA-49E6-85F6-D97F216013E9}" srcOrd="0" destOrd="0" presId="urn:microsoft.com/office/officeart/2005/8/layout/default"/>
    <dgm:cxn modelId="{3C4E905D-9BC1-446F-B0DE-EC922BF5D76D}" type="presParOf" srcId="{10FCE9D4-45C8-4259-AFEE-6C770E569506}" destId="{E10B7F76-4230-4B45-B670-BB3BECF80EEB}" srcOrd="1" destOrd="0" presId="urn:microsoft.com/office/officeart/2005/8/layout/default"/>
    <dgm:cxn modelId="{3A8ACA58-8C17-4125-8CC6-1C8BC2DD71A6}" type="presParOf" srcId="{10FCE9D4-45C8-4259-AFEE-6C770E569506}" destId="{36081DA5-1E49-4B3B-93D5-4E731BC65DF3}" srcOrd="2" destOrd="0" presId="urn:microsoft.com/office/officeart/2005/8/layout/default"/>
    <dgm:cxn modelId="{EB271A23-6629-4295-8224-AB391FC2804C}" type="presParOf" srcId="{10FCE9D4-45C8-4259-AFEE-6C770E569506}" destId="{04CFB95C-F1FF-4847-9665-C3C19FAFE048}" srcOrd="3" destOrd="0" presId="urn:microsoft.com/office/officeart/2005/8/layout/default"/>
    <dgm:cxn modelId="{FE0A7B07-228C-4569-A16C-E93D28CB836E}" type="presParOf" srcId="{10FCE9D4-45C8-4259-AFEE-6C770E569506}" destId="{EDFF1900-E71B-4381-8A78-EEFF806E47BD}" srcOrd="4" destOrd="0" presId="urn:microsoft.com/office/officeart/2005/8/layout/default"/>
    <dgm:cxn modelId="{1EDC8AF0-FFE5-4E54-9268-B86C07D3078B}" type="presParOf" srcId="{10FCE9D4-45C8-4259-AFEE-6C770E569506}" destId="{49DA0CDF-CF3E-42E3-9F96-E96CB01740AF}" srcOrd="5" destOrd="0" presId="urn:microsoft.com/office/officeart/2005/8/layout/default"/>
    <dgm:cxn modelId="{1FE3F347-8BCD-4B3F-B7B0-456068606156}" type="presParOf" srcId="{10FCE9D4-45C8-4259-AFEE-6C770E569506}" destId="{50672EC3-0E27-4408-91C6-D8E0FDCA5B6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F651536-8231-4189-BE98-24CA06BD6F63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18A110F-5E90-40A4-B1D8-171DA8028366}">
      <dgm:prSet/>
      <dgm:spPr/>
      <dgm:t>
        <a:bodyPr/>
        <a:lstStyle/>
        <a:p>
          <a:r>
            <a:rPr lang="pt-BR"/>
            <a:t>Deus que se compromete</a:t>
          </a:r>
          <a:endParaRPr lang="en-US"/>
        </a:p>
      </dgm:t>
    </dgm:pt>
    <dgm:pt modelId="{8ACF52BA-C9EF-4043-8FDA-01941487539A}" type="parTrans" cxnId="{811301EA-CBF9-4FC6-89A3-727D33A78705}">
      <dgm:prSet/>
      <dgm:spPr/>
      <dgm:t>
        <a:bodyPr/>
        <a:lstStyle/>
        <a:p>
          <a:endParaRPr lang="en-US"/>
        </a:p>
      </dgm:t>
    </dgm:pt>
    <dgm:pt modelId="{7A29B8CC-1806-4123-A3B2-C16843257104}" type="sibTrans" cxnId="{811301EA-CBF9-4FC6-89A3-727D33A78705}">
      <dgm:prSet/>
      <dgm:spPr/>
      <dgm:t>
        <a:bodyPr/>
        <a:lstStyle/>
        <a:p>
          <a:endParaRPr lang="en-US"/>
        </a:p>
      </dgm:t>
    </dgm:pt>
    <dgm:pt modelId="{5AE4DB87-3935-4469-BB36-141EFF4ACB29}">
      <dgm:prSet/>
      <dgm:spPr/>
      <dgm:t>
        <a:bodyPr/>
        <a:lstStyle/>
        <a:p>
          <a:r>
            <a:rPr lang="pt-BR"/>
            <a:t>Deus que permanece fiel</a:t>
          </a:r>
          <a:endParaRPr lang="en-US"/>
        </a:p>
      </dgm:t>
    </dgm:pt>
    <dgm:pt modelId="{72743997-3DB5-4FBE-AFB2-2EF07E8795D8}" type="parTrans" cxnId="{45948435-4CAD-449A-83AF-4B5D8D3C49AE}">
      <dgm:prSet/>
      <dgm:spPr/>
      <dgm:t>
        <a:bodyPr/>
        <a:lstStyle/>
        <a:p>
          <a:endParaRPr lang="en-US"/>
        </a:p>
      </dgm:t>
    </dgm:pt>
    <dgm:pt modelId="{5585A387-C915-4494-8C81-BD3285D9F634}" type="sibTrans" cxnId="{45948435-4CAD-449A-83AF-4B5D8D3C49AE}">
      <dgm:prSet/>
      <dgm:spPr/>
      <dgm:t>
        <a:bodyPr/>
        <a:lstStyle/>
        <a:p>
          <a:endParaRPr lang="en-US"/>
        </a:p>
      </dgm:t>
    </dgm:pt>
    <dgm:pt modelId="{7C9D7B8D-9633-4DA3-A546-105EAA469F8A}">
      <dgm:prSet/>
      <dgm:spPr/>
      <dgm:t>
        <a:bodyPr/>
        <a:lstStyle/>
        <a:p>
          <a:r>
            <a:rPr lang="pt-BR"/>
            <a:t>Deus que age na história</a:t>
          </a:r>
          <a:endParaRPr lang="en-US"/>
        </a:p>
      </dgm:t>
    </dgm:pt>
    <dgm:pt modelId="{239D304F-C25F-4FC6-9D98-5CB32FABABD3}" type="parTrans" cxnId="{CB0A3A23-8DE9-4BD6-841C-1540C667FB4A}">
      <dgm:prSet/>
      <dgm:spPr/>
      <dgm:t>
        <a:bodyPr/>
        <a:lstStyle/>
        <a:p>
          <a:endParaRPr lang="en-US"/>
        </a:p>
      </dgm:t>
    </dgm:pt>
    <dgm:pt modelId="{1AD4E33E-DE70-4D12-89F7-923CAC290D9C}" type="sibTrans" cxnId="{CB0A3A23-8DE9-4BD6-841C-1540C667FB4A}">
      <dgm:prSet/>
      <dgm:spPr/>
      <dgm:t>
        <a:bodyPr/>
        <a:lstStyle/>
        <a:p>
          <a:endParaRPr lang="en-US"/>
        </a:p>
      </dgm:t>
    </dgm:pt>
    <dgm:pt modelId="{5B848B75-6265-4C26-B8B8-E56ACA1F3AF3}">
      <dgm:prSet/>
      <dgm:spPr/>
      <dgm:t>
        <a:bodyPr/>
        <a:lstStyle/>
        <a:p>
          <a:r>
            <a:rPr lang="pt-BR"/>
            <a:t>A Trindade não substitui Yahweh — ela revela quem Yahweh é em plenitude.</a:t>
          </a:r>
          <a:endParaRPr lang="en-US"/>
        </a:p>
      </dgm:t>
    </dgm:pt>
    <dgm:pt modelId="{F08EA350-C3CB-405B-98E7-7C6B98A41AF9}" type="parTrans" cxnId="{CC705B30-7462-45D0-B855-177F6BA75AA1}">
      <dgm:prSet/>
      <dgm:spPr/>
      <dgm:t>
        <a:bodyPr/>
        <a:lstStyle/>
        <a:p>
          <a:endParaRPr lang="en-US"/>
        </a:p>
      </dgm:t>
    </dgm:pt>
    <dgm:pt modelId="{0D2AD088-2482-4966-A936-DC81EAF213A6}" type="sibTrans" cxnId="{CC705B30-7462-45D0-B855-177F6BA75AA1}">
      <dgm:prSet/>
      <dgm:spPr/>
      <dgm:t>
        <a:bodyPr/>
        <a:lstStyle/>
        <a:p>
          <a:endParaRPr lang="en-US"/>
        </a:p>
      </dgm:t>
    </dgm:pt>
    <dgm:pt modelId="{2BD353A0-216E-4C4E-A425-DF641C0626A0}">
      <dgm:prSet/>
      <dgm:spPr/>
      <dgm:t>
        <a:bodyPr/>
        <a:lstStyle/>
        <a:p>
          <a:r>
            <a:rPr lang="pt-BR"/>
            <a:t>O Deus do AT não é diferente do Deus do NT; Ele é mais plenamente conhecido.</a:t>
          </a:r>
          <a:endParaRPr lang="en-US"/>
        </a:p>
      </dgm:t>
    </dgm:pt>
    <dgm:pt modelId="{3CF142EB-1291-4092-8862-9EF533F42B5B}" type="parTrans" cxnId="{6649B797-224E-4699-9B97-394A1F4644C3}">
      <dgm:prSet/>
      <dgm:spPr/>
      <dgm:t>
        <a:bodyPr/>
        <a:lstStyle/>
        <a:p>
          <a:endParaRPr lang="en-US"/>
        </a:p>
      </dgm:t>
    </dgm:pt>
    <dgm:pt modelId="{6D731DC4-47E0-416D-A853-40DFEB9F0E43}" type="sibTrans" cxnId="{6649B797-224E-4699-9B97-394A1F4644C3}">
      <dgm:prSet/>
      <dgm:spPr/>
      <dgm:t>
        <a:bodyPr/>
        <a:lstStyle/>
        <a:p>
          <a:endParaRPr lang="en-US"/>
        </a:p>
      </dgm:t>
    </dgm:pt>
    <dgm:pt modelId="{0323DA63-0B4D-4FB8-B076-C3B0DCFAC44A}" type="pres">
      <dgm:prSet presAssocID="{CF651536-8231-4189-BE98-24CA06BD6F63}" presName="vert0" presStyleCnt="0">
        <dgm:presLayoutVars>
          <dgm:dir/>
          <dgm:animOne val="branch"/>
          <dgm:animLvl val="lvl"/>
        </dgm:presLayoutVars>
      </dgm:prSet>
      <dgm:spPr/>
    </dgm:pt>
    <dgm:pt modelId="{AF908FD0-7775-473A-8499-887EAB002004}" type="pres">
      <dgm:prSet presAssocID="{C18A110F-5E90-40A4-B1D8-171DA8028366}" presName="thickLine" presStyleLbl="alignNode1" presStyleIdx="0" presStyleCnt="5"/>
      <dgm:spPr/>
    </dgm:pt>
    <dgm:pt modelId="{C477432E-D610-4F43-BC59-A1A260138D3D}" type="pres">
      <dgm:prSet presAssocID="{C18A110F-5E90-40A4-B1D8-171DA8028366}" presName="horz1" presStyleCnt="0"/>
      <dgm:spPr/>
    </dgm:pt>
    <dgm:pt modelId="{A250FA07-7087-4794-ABBE-014007F90E7F}" type="pres">
      <dgm:prSet presAssocID="{C18A110F-5E90-40A4-B1D8-171DA8028366}" presName="tx1" presStyleLbl="revTx" presStyleIdx="0" presStyleCnt="5"/>
      <dgm:spPr/>
    </dgm:pt>
    <dgm:pt modelId="{8AA24013-9E45-40BB-B886-6C5DB9D592BE}" type="pres">
      <dgm:prSet presAssocID="{C18A110F-5E90-40A4-B1D8-171DA8028366}" presName="vert1" presStyleCnt="0"/>
      <dgm:spPr/>
    </dgm:pt>
    <dgm:pt modelId="{AC13BFE3-7328-4839-BF68-F4F68D4F19F5}" type="pres">
      <dgm:prSet presAssocID="{5AE4DB87-3935-4469-BB36-141EFF4ACB29}" presName="thickLine" presStyleLbl="alignNode1" presStyleIdx="1" presStyleCnt="5"/>
      <dgm:spPr/>
    </dgm:pt>
    <dgm:pt modelId="{21C4111A-1C7D-4969-8031-D8B906629D84}" type="pres">
      <dgm:prSet presAssocID="{5AE4DB87-3935-4469-BB36-141EFF4ACB29}" presName="horz1" presStyleCnt="0"/>
      <dgm:spPr/>
    </dgm:pt>
    <dgm:pt modelId="{F9D13F02-C876-47E2-A2DB-87651C06E798}" type="pres">
      <dgm:prSet presAssocID="{5AE4DB87-3935-4469-BB36-141EFF4ACB29}" presName="tx1" presStyleLbl="revTx" presStyleIdx="1" presStyleCnt="5"/>
      <dgm:spPr/>
    </dgm:pt>
    <dgm:pt modelId="{88719635-F219-4E20-B8CB-28C9CC1371A3}" type="pres">
      <dgm:prSet presAssocID="{5AE4DB87-3935-4469-BB36-141EFF4ACB29}" presName="vert1" presStyleCnt="0"/>
      <dgm:spPr/>
    </dgm:pt>
    <dgm:pt modelId="{237846F1-F625-4106-A2AF-B69BC1A6D1EA}" type="pres">
      <dgm:prSet presAssocID="{7C9D7B8D-9633-4DA3-A546-105EAA469F8A}" presName="thickLine" presStyleLbl="alignNode1" presStyleIdx="2" presStyleCnt="5"/>
      <dgm:spPr/>
    </dgm:pt>
    <dgm:pt modelId="{F18ADEEE-0F2E-446A-8F40-C4BB7D8472F9}" type="pres">
      <dgm:prSet presAssocID="{7C9D7B8D-9633-4DA3-A546-105EAA469F8A}" presName="horz1" presStyleCnt="0"/>
      <dgm:spPr/>
    </dgm:pt>
    <dgm:pt modelId="{E09BE65F-4AD3-4D5C-8A11-661799B6FDB9}" type="pres">
      <dgm:prSet presAssocID="{7C9D7B8D-9633-4DA3-A546-105EAA469F8A}" presName="tx1" presStyleLbl="revTx" presStyleIdx="2" presStyleCnt="5"/>
      <dgm:spPr/>
    </dgm:pt>
    <dgm:pt modelId="{A62CAA2F-EE9C-4C7A-8E83-3625718C2C38}" type="pres">
      <dgm:prSet presAssocID="{7C9D7B8D-9633-4DA3-A546-105EAA469F8A}" presName="vert1" presStyleCnt="0"/>
      <dgm:spPr/>
    </dgm:pt>
    <dgm:pt modelId="{B7EA0D80-9D50-4E77-AF3C-DFF650A45BEE}" type="pres">
      <dgm:prSet presAssocID="{5B848B75-6265-4C26-B8B8-E56ACA1F3AF3}" presName="thickLine" presStyleLbl="alignNode1" presStyleIdx="3" presStyleCnt="5"/>
      <dgm:spPr/>
    </dgm:pt>
    <dgm:pt modelId="{DCF55045-DD23-47CF-9A79-D711327C0EAF}" type="pres">
      <dgm:prSet presAssocID="{5B848B75-6265-4C26-B8B8-E56ACA1F3AF3}" presName="horz1" presStyleCnt="0"/>
      <dgm:spPr/>
    </dgm:pt>
    <dgm:pt modelId="{7DEC46AE-4A72-4A88-BCC9-0C0BE3F84103}" type="pres">
      <dgm:prSet presAssocID="{5B848B75-6265-4C26-B8B8-E56ACA1F3AF3}" presName="tx1" presStyleLbl="revTx" presStyleIdx="3" presStyleCnt="5"/>
      <dgm:spPr/>
    </dgm:pt>
    <dgm:pt modelId="{B2CF919F-889A-4F96-927B-405E851A382F}" type="pres">
      <dgm:prSet presAssocID="{5B848B75-6265-4C26-B8B8-E56ACA1F3AF3}" presName="vert1" presStyleCnt="0"/>
      <dgm:spPr/>
    </dgm:pt>
    <dgm:pt modelId="{E450996F-04C7-4B50-90DF-3AA623C1C828}" type="pres">
      <dgm:prSet presAssocID="{2BD353A0-216E-4C4E-A425-DF641C0626A0}" presName="thickLine" presStyleLbl="alignNode1" presStyleIdx="4" presStyleCnt="5"/>
      <dgm:spPr/>
    </dgm:pt>
    <dgm:pt modelId="{4AFE805E-6D92-4767-81B3-F5B98515AD56}" type="pres">
      <dgm:prSet presAssocID="{2BD353A0-216E-4C4E-A425-DF641C0626A0}" presName="horz1" presStyleCnt="0"/>
      <dgm:spPr/>
    </dgm:pt>
    <dgm:pt modelId="{A04226CA-DF7F-4481-9D21-2B577DDBB249}" type="pres">
      <dgm:prSet presAssocID="{2BD353A0-216E-4C4E-A425-DF641C0626A0}" presName="tx1" presStyleLbl="revTx" presStyleIdx="4" presStyleCnt="5"/>
      <dgm:spPr/>
    </dgm:pt>
    <dgm:pt modelId="{FDDD30A9-A7CC-461D-B7A4-FC5C40D9017D}" type="pres">
      <dgm:prSet presAssocID="{2BD353A0-216E-4C4E-A425-DF641C0626A0}" presName="vert1" presStyleCnt="0"/>
      <dgm:spPr/>
    </dgm:pt>
  </dgm:ptLst>
  <dgm:cxnLst>
    <dgm:cxn modelId="{CB0A3A23-8DE9-4BD6-841C-1540C667FB4A}" srcId="{CF651536-8231-4189-BE98-24CA06BD6F63}" destId="{7C9D7B8D-9633-4DA3-A546-105EAA469F8A}" srcOrd="2" destOrd="0" parTransId="{239D304F-C25F-4FC6-9D98-5CB32FABABD3}" sibTransId="{1AD4E33E-DE70-4D12-89F7-923CAC290D9C}"/>
    <dgm:cxn modelId="{CC705B30-7462-45D0-B855-177F6BA75AA1}" srcId="{CF651536-8231-4189-BE98-24CA06BD6F63}" destId="{5B848B75-6265-4C26-B8B8-E56ACA1F3AF3}" srcOrd="3" destOrd="0" parTransId="{F08EA350-C3CB-405B-98E7-7C6B98A41AF9}" sibTransId="{0D2AD088-2482-4966-A936-DC81EAF213A6}"/>
    <dgm:cxn modelId="{13E60334-312E-49E0-96F4-F4C2FA766E46}" type="presOf" srcId="{7C9D7B8D-9633-4DA3-A546-105EAA469F8A}" destId="{E09BE65F-4AD3-4D5C-8A11-661799B6FDB9}" srcOrd="0" destOrd="0" presId="urn:microsoft.com/office/officeart/2008/layout/LinedList"/>
    <dgm:cxn modelId="{45948435-4CAD-449A-83AF-4B5D8D3C49AE}" srcId="{CF651536-8231-4189-BE98-24CA06BD6F63}" destId="{5AE4DB87-3935-4469-BB36-141EFF4ACB29}" srcOrd="1" destOrd="0" parTransId="{72743997-3DB5-4FBE-AFB2-2EF07E8795D8}" sibTransId="{5585A387-C915-4494-8C81-BD3285D9F634}"/>
    <dgm:cxn modelId="{66022047-C9C6-4B4D-9AB0-79B941EB0C28}" type="presOf" srcId="{5B848B75-6265-4C26-B8B8-E56ACA1F3AF3}" destId="{7DEC46AE-4A72-4A88-BCC9-0C0BE3F84103}" srcOrd="0" destOrd="0" presId="urn:microsoft.com/office/officeart/2008/layout/LinedList"/>
    <dgm:cxn modelId="{6649B797-224E-4699-9B97-394A1F4644C3}" srcId="{CF651536-8231-4189-BE98-24CA06BD6F63}" destId="{2BD353A0-216E-4C4E-A425-DF641C0626A0}" srcOrd="4" destOrd="0" parTransId="{3CF142EB-1291-4092-8862-9EF533F42B5B}" sibTransId="{6D731DC4-47E0-416D-A853-40DFEB9F0E43}"/>
    <dgm:cxn modelId="{8959EF9B-CF6D-4E37-B1BB-92A202F3FFE7}" type="presOf" srcId="{CF651536-8231-4189-BE98-24CA06BD6F63}" destId="{0323DA63-0B4D-4FB8-B076-C3B0DCFAC44A}" srcOrd="0" destOrd="0" presId="urn:microsoft.com/office/officeart/2008/layout/LinedList"/>
    <dgm:cxn modelId="{34B046C1-E060-4A7D-8791-A7F1406D740D}" type="presOf" srcId="{2BD353A0-216E-4C4E-A425-DF641C0626A0}" destId="{A04226CA-DF7F-4481-9D21-2B577DDBB249}" srcOrd="0" destOrd="0" presId="urn:microsoft.com/office/officeart/2008/layout/LinedList"/>
    <dgm:cxn modelId="{BCD4FEC5-929D-4491-BD81-A80083289666}" type="presOf" srcId="{C18A110F-5E90-40A4-B1D8-171DA8028366}" destId="{A250FA07-7087-4794-ABBE-014007F90E7F}" srcOrd="0" destOrd="0" presId="urn:microsoft.com/office/officeart/2008/layout/LinedList"/>
    <dgm:cxn modelId="{6FB57CD7-1798-47B5-862A-1859AECBE135}" type="presOf" srcId="{5AE4DB87-3935-4469-BB36-141EFF4ACB29}" destId="{F9D13F02-C876-47E2-A2DB-87651C06E798}" srcOrd="0" destOrd="0" presId="urn:microsoft.com/office/officeart/2008/layout/LinedList"/>
    <dgm:cxn modelId="{811301EA-CBF9-4FC6-89A3-727D33A78705}" srcId="{CF651536-8231-4189-BE98-24CA06BD6F63}" destId="{C18A110F-5E90-40A4-B1D8-171DA8028366}" srcOrd="0" destOrd="0" parTransId="{8ACF52BA-C9EF-4043-8FDA-01941487539A}" sibTransId="{7A29B8CC-1806-4123-A3B2-C16843257104}"/>
    <dgm:cxn modelId="{0C4B6CE3-32AC-41C6-B0B7-0DE15BAA3EFD}" type="presParOf" srcId="{0323DA63-0B4D-4FB8-B076-C3B0DCFAC44A}" destId="{AF908FD0-7775-473A-8499-887EAB002004}" srcOrd="0" destOrd="0" presId="urn:microsoft.com/office/officeart/2008/layout/LinedList"/>
    <dgm:cxn modelId="{D56B69E8-7252-456F-B578-096E34D55025}" type="presParOf" srcId="{0323DA63-0B4D-4FB8-B076-C3B0DCFAC44A}" destId="{C477432E-D610-4F43-BC59-A1A260138D3D}" srcOrd="1" destOrd="0" presId="urn:microsoft.com/office/officeart/2008/layout/LinedList"/>
    <dgm:cxn modelId="{CD468FC2-EC8C-4246-AAC0-FF44E36BD79C}" type="presParOf" srcId="{C477432E-D610-4F43-BC59-A1A260138D3D}" destId="{A250FA07-7087-4794-ABBE-014007F90E7F}" srcOrd="0" destOrd="0" presId="urn:microsoft.com/office/officeart/2008/layout/LinedList"/>
    <dgm:cxn modelId="{006BEB45-E48B-478A-A4FB-868C2771317C}" type="presParOf" srcId="{C477432E-D610-4F43-BC59-A1A260138D3D}" destId="{8AA24013-9E45-40BB-B886-6C5DB9D592BE}" srcOrd="1" destOrd="0" presId="urn:microsoft.com/office/officeart/2008/layout/LinedList"/>
    <dgm:cxn modelId="{446E2848-53E6-42CB-AD19-A0F5195E8F97}" type="presParOf" srcId="{0323DA63-0B4D-4FB8-B076-C3B0DCFAC44A}" destId="{AC13BFE3-7328-4839-BF68-F4F68D4F19F5}" srcOrd="2" destOrd="0" presId="urn:microsoft.com/office/officeart/2008/layout/LinedList"/>
    <dgm:cxn modelId="{7A9D17F0-6FEE-4DCC-89AD-A1F97A69311E}" type="presParOf" srcId="{0323DA63-0B4D-4FB8-B076-C3B0DCFAC44A}" destId="{21C4111A-1C7D-4969-8031-D8B906629D84}" srcOrd="3" destOrd="0" presId="urn:microsoft.com/office/officeart/2008/layout/LinedList"/>
    <dgm:cxn modelId="{ACEBE8A1-EC7E-4AC4-B5BD-E819A8641118}" type="presParOf" srcId="{21C4111A-1C7D-4969-8031-D8B906629D84}" destId="{F9D13F02-C876-47E2-A2DB-87651C06E798}" srcOrd="0" destOrd="0" presId="urn:microsoft.com/office/officeart/2008/layout/LinedList"/>
    <dgm:cxn modelId="{1BDD14E2-15C0-4BB0-B4F7-B0D3BB040868}" type="presParOf" srcId="{21C4111A-1C7D-4969-8031-D8B906629D84}" destId="{88719635-F219-4E20-B8CB-28C9CC1371A3}" srcOrd="1" destOrd="0" presId="urn:microsoft.com/office/officeart/2008/layout/LinedList"/>
    <dgm:cxn modelId="{A3E5721C-4F4F-42D7-8841-A11EB51A7CC1}" type="presParOf" srcId="{0323DA63-0B4D-4FB8-B076-C3B0DCFAC44A}" destId="{237846F1-F625-4106-A2AF-B69BC1A6D1EA}" srcOrd="4" destOrd="0" presId="urn:microsoft.com/office/officeart/2008/layout/LinedList"/>
    <dgm:cxn modelId="{2C785571-C351-49A6-817B-32AC1BB894E1}" type="presParOf" srcId="{0323DA63-0B4D-4FB8-B076-C3B0DCFAC44A}" destId="{F18ADEEE-0F2E-446A-8F40-C4BB7D8472F9}" srcOrd="5" destOrd="0" presId="urn:microsoft.com/office/officeart/2008/layout/LinedList"/>
    <dgm:cxn modelId="{A01E530F-7A06-4B5E-96C4-EAB9880FF2F1}" type="presParOf" srcId="{F18ADEEE-0F2E-446A-8F40-C4BB7D8472F9}" destId="{E09BE65F-4AD3-4D5C-8A11-661799B6FDB9}" srcOrd="0" destOrd="0" presId="urn:microsoft.com/office/officeart/2008/layout/LinedList"/>
    <dgm:cxn modelId="{D43666FB-57A4-432E-B620-EA025812EF8D}" type="presParOf" srcId="{F18ADEEE-0F2E-446A-8F40-C4BB7D8472F9}" destId="{A62CAA2F-EE9C-4C7A-8E83-3625718C2C38}" srcOrd="1" destOrd="0" presId="urn:microsoft.com/office/officeart/2008/layout/LinedList"/>
    <dgm:cxn modelId="{B2608085-D8A5-42A2-A951-00B03A70F50D}" type="presParOf" srcId="{0323DA63-0B4D-4FB8-B076-C3B0DCFAC44A}" destId="{B7EA0D80-9D50-4E77-AF3C-DFF650A45BEE}" srcOrd="6" destOrd="0" presId="urn:microsoft.com/office/officeart/2008/layout/LinedList"/>
    <dgm:cxn modelId="{97355D70-8D3D-41ED-8231-76C500E9FA6F}" type="presParOf" srcId="{0323DA63-0B4D-4FB8-B076-C3B0DCFAC44A}" destId="{DCF55045-DD23-47CF-9A79-D711327C0EAF}" srcOrd="7" destOrd="0" presId="urn:microsoft.com/office/officeart/2008/layout/LinedList"/>
    <dgm:cxn modelId="{7D0BF20C-AA85-4649-B095-BEACDEBA69DD}" type="presParOf" srcId="{DCF55045-DD23-47CF-9A79-D711327C0EAF}" destId="{7DEC46AE-4A72-4A88-BCC9-0C0BE3F84103}" srcOrd="0" destOrd="0" presId="urn:microsoft.com/office/officeart/2008/layout/LinedList"/>
    <dgm:cxn modelId="{1B78EF53-D9B2-40FD-9DE3-2697825715AC}" type="presParOf" srcId="{DCF55045-DD23-47CF-9A79-D711327C0EAF}" destId="{B2CF919F-889A-4F96-927B-405E851A382F}" srcOrd="1" destOrd="0" presId="urn:microsoft.com/office/officeart/2008/layout/LinedList"/>
    <dgm:cxn modelId="{BC4C26C4-E90E-44CB-86CC-B391E45E42CF}" type="presParOf" srcId="{0323DA63-0B4D-4FB8-B076-C3B0DCFAC44A}" destId="{E450996F-04C7-4B50-90DF-3AA623C1C828}" srcOrd="8" destOrd="0" presId="urn:microsoft.com/office/officeart/2008/layout/LinedList"/>
    <dgm:cxn modelId="{72D852C7-C7D8-4F97-A3B5-EF266EA90981}" type="presParOf" srcId="{0323DA63-0B4D-4FB8-B076-C3B0DCFAC44A}" destId="{4AFE805E-6D92-4767-81B3-F5B98515AD56}" srcOrd="9" destOrd="0" presId="urn:microsoft.com/office/officeart/2008/layout/LinedList"/>
    <dgm:cxn modelId="{EE141999-5491-44F8-9C4F-49BD7ED3343B}" type="presParOf" srcId="{4AFE805E-6D92-4767-81B3-F5B98515AD56}" destId="{A04226CA-DF7F-4481-9D21-2B577DDBB249}" srcOrd="0" destOrd="0" presId="urn:microsoft.com/office/officeart/2008/layout/LinedList"/>
    <dgm:cxn modelId="{65D84A15-C313-4FA1-86FA-213E893DD2A6}" type="presParOf" srcId="{4AFE805E-6D92-4767-81B3-F5B98515AD56}" destId="{FDDD30A9-A7CC-461D-B7A4-FC5C40D9017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F443165-0548-4F74-BFCC-8228AD5394D7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69A0B30-BFFE-4EC2-9BEB-A4142C3FCF25}">
      <dgm:prSet/>
      <dgm:spPr/>
      <dgm:t>
        <a:bodyPr/>
        <a:lstStyle/>
        <a:p>
          <a:r>
            <a:rPr lang="pt-BR"/>
            <a:t>“EU SOU O QUE SOU” (</a:t>
          </a:r>
          <a:r>
            <a:rPr lang="pt-BR" i="1"/>
            <a:t>Ehyeh Asher Ehyeh</a:t>
          </a:r>
          <a:r>
            <a:rPr lang="pt-BR"/>
            <a:t>)</a:t>
          </a:r>
          <a:endParaRPr lang="en-US"/>
        </a:p>
      </dgm:t>
    </dgm:pt>
    <dgm:pt modelId="{C6A33133-AEB5-445D-9741-F8A6372F524A}" type="parTrans" cxnId="{3EB4F106-B3E7-45E7-B2E0-68B4AFB69C32}">
      <dgm:prSet/>
      <dgm:spPr/>
      <dgm:t>
        <a:bodyPr/>
        <a:lstStyle/>
        <a:p>
          <a:endParaRPr lang="en-US"/>
        </a:p>
      </dgm:t>
    </dgm:pt>
    <dgm:pt modelId="{39387ABC-9E82-4684-8CEC-2E1F2EA30291}" type="sibTrans" cxnId="{3EB4F106-B3E7-45E7-B2E0-68B4AFB69C32}">
      <dgm:prSet/>
      <dgm:spPr/>
      <dgm:t>
        <a:bodyPr/>
        <a:lstStyle/>
        <a:p>
          <a:endParaRPr lang="en-US"/>
        </a:p>
      </dgm:t>
    </dgm:pt>
    <dgm:pt modelId="{D4EA1A51-0273-4A92-9EF7-B25B32E22817}">
      <dgm:prSet/>
      <dgm:spPr/>
      <dgm:t>
        <a:bodyPr/>
        <a:lstStyle/>
        <a:p>
          <a:r>
            <a:rPr lang="pt-BR" b="1"/>
            <a:t>Teologicamente:</a:t>
          </a:r>
          <a:endParaRPr lang="en-US"/>
        </a:p>
      </dgm:t>
    </dgm:pt>
    <dgm:pt modelId="{2BB28108-59C8-47BF-A99C-9A81E91F8EAC}" type="parTrans" cxnId="{0EA531D5-E908-4E8D-8B82-0EB31B2F66A3}">
      <dgm:prSet/>
      <dgm:spPr/>
      <dgm:t>
        <a:bodyPr/>
        <a:lstStyle/>
        <a:p>
          <a:endParaRPr lang="en-US"/>
        </a:p>
      </dgm:t>
    </dgm:pt>
    <dgm:pt modelId="{B2F5B131-BDBD-40FF-B996-51F1EEA244B5}" type="sibTrans" cxnId="{0EA531D5-E908-4E8D-8B82-0EB31B2F66A3}">
      <dgm:prSet/>
      <dgm:spPr/>
      <dgm:t>
        <a:bodyPr/>
        <a:lstStyle/>
        <a:p>
          <a:endParaRPr lang="en-US"/>
        </a:p>
      </dgm:t>
    </dgm:pt>
    <dgm:pt modelId="{EA70E010-470F-4169-8559-12CE38D9A3E6}">
      <dgm:prSet/>
      <dgm:spPr/>
      <dgm:t>
        <a:bodyPr/>
        <a:lstStyle/>
        <a:p>
          <a:r>
            <a:rPr lang="pt-BR"/>
            <a:t>Deus não depende de nada</a:t>
          </a:r>
          <a:endParaRPr lang="en-US"/>
        </a:p>
      </dgm:t>
    </dgm:pt>
    <dgm:pt modelId="{88AB4AAE-DF38-4191-8D76-8764C4107F02}" type="parTrans" cxnId="{4EAC9C48-9A93-48D3-ACEF-1D4B89C1102D}">
      <dgm:prSet/>
      <dgm:spPr/>
      <dgm:t>
        <a:bodyPr/>
        <a:lstStyle/>
        <a:p>
          <a:endParaRPr lang="en-US"/>
        </a:p>
      </dgm:t>
    </dgm:pt>
    <dgm:pt modelId="{F0690501-5C01-4C1F-A723-E8090B0446D9}" type="sibTrans" cxnId="{4EAC9C48-9A93-48D3-ACEF-1D4B89C1102D}">
      <dgm:prSet/>
      <dgm:spPr/>
      <dgm:t>
        <a:bodyPr/>
        <a:lstStyle/>
        <a:p>
          <a:endParaRPr lang="en-US"/>
        </a:p>
      </dgm:t>
    </dgm:pt>
    <dgm:pt modelId="{46236FC3-A384-42E7-B189-68A3E1F95206}">
      <dgm:prSet/>
      <dgm:spPr/>
      <dgm:t>
        <a:bodyPr/>
        <a:lstStyle/>
        <a:p>
          <a:r>
            <a:rPr lang="pt-BR"/>
            <a:t>Deus não deriva de ninguém</a:t>
          </a:r>
          <a:endParaRPr lang="en-US"/>
        </a:p>
      </dgm:t>
    </dgm:pt>
    <dgm:pt modelId="{6764CFF9-D035-4CC0-BE52-1ACEB9D21FE2}" type="parTrans" cxnId="{20609655-7821-43F6-9B5B-74593A12F167}">
      <dgm:prSet/>
      <dgm:spPr/>
      <dgm:t>
        <a:bodyPr/>
        <a:lstStyle/>
        <a:p>
          <a:endParaRPr lang="en-US"/>
        </a:p>
      </dgm:t>
    </dgm:pt>
    <dgm:pt modelId="{BBEB1476-C8C5-4FFB-B3E4-E854EF303281}" type="sibTrans" cxnId="{20609655-7821-43F6-9B5B-74593A12F167}">
      <dgm:prSet/>
      <dgm:spPr/>
      <dgm:t>
        <a:bodyPr/>
        <a:lstStyle/>
        <a:p>
          <a:endParaRPr lang="en-US"/>
        </a:p>
      </dgm:t>
    </dgm:pt>
    <dgm:pt modelId="{92AD9F6D-EAE9-40BA-80F4-19FF0B97C6D0}">
      <dgm:prSet/>
      <dgm:spPr/>
      <dgm:t>
        <a:bodyPr/>
        <a:lstStyle/>
        <a:p>
          <a:r>
            <a:rPr lang="pt-BR"/>
            <a:t>Deus não é causado</a:t>
          </a:r>
          <a:endParaRPr lang="en-US"/>
        </a:p>
      </dgm:t>
    </dgm:pt>
    <dgm:pt modelId="{95C8C602-5866-4102-BA24-72DCC1E36F6A}" type="parTrans" cxnId="{99740486-1F0C-4E12-8A6E-9928084EE0FD}">
      <dgm:prSet/>
      <dgm:spPr/>
      <dgm:t>
        <a:bodyPr/>
        <a:lstStyle/>
        <a:p>
          <a:endParaRPr lang="en-US"/>
        </a:p>
      </dgm:t>
    </dgm:pt>
    <dgm:pt modelId="{26F3A570-863D-4E5B-BEA6-34E9D0E1D816}" type="sibTrans" cxnId="{99740486-1F0C-4E12-8A6E-9928084EE0FD}">
      <dgm:prSet/>
      <dgm:spPr/>
      <dgm:t>
        <a:bodyPr/>
        <a:lstStyle/>
        <a:p>
          <a:endParaRPr lang="en-US"/>
        </a:p>
      </dgm:t>
    </dgm:pt>
    <dgm:pt modelId="{BD63389B-9AC1-440B-9DB1-652718AA48F9}" type="pres">
      <dgm:prSet presAssocID="{3F443165-0548-4F74-BFCC-8228AD5394D7}" presName="outerComposite" presStyleCnt="0">
        <dgm:presLayoutVars>
          <dgm:chMax val="5"/>
          <dgm:dir/>
          <dgm:resizeHandles val="exact"/>
        </dgm:presLayoutVars>
      </dgm:prSet>
      <dgm:spPr/>
    </dgm:pt>
    <dgm:pt modelId="{172294A1-0E8E-436E-AE2E-9B28D0E82078}" type="pres">
      <dgm:prSet presAssocID="{3F443165-0548-4F74-BFCC-8228AD5394D7}" presName="dummyMaxCanvas" presStyleCnt="0">
        <dgm:presLayoutVars/>
      </dgm:prSet>
      <dgm:spPr/>
    </dgm:pt>
    <dgm:pt modelId="{D4E5432B-F9EE-418B-B414-4255A52C7E10}" type="pres">
      <dgm:prSet presAssocID="{3F443165-0548-4F74-BFCC-8228AD5394D7}" presName="FiveNodes_1" presStyleLbl="node1" presStyleIdx="0" presStyleCnt="5">
        <dgm:presLayoutVars>
          <dgm:bulletEnabled val="1"/>
        </dgm:presLayoutVars>
      </dgm:prSet>
      <dgm:spPr/>
    </dgm:pt>
    <dgm:pt modelId="{A399EEC2-5F67-486E-8731-162221844F6B}" type="pres">
      <dgm:prSet presAssocID="{3F443165-0548-4F74-BFCC-8228AD5394D7}" presName="FiveNodes_2" presStyleLbl="node1" presStyleIdx="1" presStyleCnt="5">
        <dgm:presLayoutVars>
          <dgm:bulletEnabled val="1"/>
        </dgm:presLayoutVars>
      </dgm:prSet>
      <dgm:spPr/>
    </dgm:pt>
    <dgm:pt modelId="{F13091FC-3864-4160-931F-13912E669072}" type="pres">
      <dgm:prSet presAssocID="{3F443165-0548-4F74-BFCC-8228AD5394D7}" presName="FiveNodes_3" presStyleLbl="node1" presStyleIdx="2" presStyleCnt="5">
        <dgm:presLayoutVars>
          <dgm:bulletEnabled val="1"/>
        </dgm:presLayoutVars>
      </dgm:prSet>
      <dgm:spPr/>
    </dgm:pt>
    <dgm:pt modelId="{A7EB23A2-8F84-44DC-AFD4-A803412C3540}" type="pres">
      <dgm:prSet presAssocID="{3F443165-0548-4F74-BFCC-8228AD5394D7}" presName="FiveNodes_4" presStyleLbl="node1" presStyleIdx="3" presStyleCnt="5">
        <dgm:presLayoutVars>
          <dgm:bulletEnabled val="1"/>
        </dgm:presLayoutVars>
      </dgm:prSet>
      <dgm:spPr/>
    </dgm:pt>
    <dgm:pt modelId="{CB34A293-9D86-4573-842F-F9C88C827984}" type="pres">
      <dgm:prSet presAssocID="{3F443165-0548-4F74-BFCC-8228AD5394D7}" presName="FiveNodes_5" presStyleLbl="node1" presStyleIdx="4" presStyleCnt="5">
        <dgm:presLayoutVars>
          <dgm:bulletEnabled val="1"/>
        </dgm:presLayoutVars>
      </dgm:prSet>
      <dgm:spPr/>
    </dgm:pt>
    <dgm:pt modelId="{425B54FE-1BD2-4344-9000-D3F9792F4960}" type="pres">
      <dgm:prSet presAssocID="{3F443165-0548-4F74-BFCC-8228AD5394D7}" presName="FiveConn_1-2" presStyleLbl="fgAccFollowNode1" presStyleIdx="0" presStyleCnt="4">
        <dgm:presLayoutVars>
          <dgm:bulletEnabled val="1"/>
        </dgm:presLayoutVars>
      </dgm:prSet>
      <dgm:spPr/>
    </dgm:pt>
    <dgm:pt modelId="{575C6DB3-499B-4DA2-9CE9-D75B4BDD8862}" type="pres">
      <dgm:prSet presAssocID="{3F443165-0548-4F74-BFCC-8228AD5394D7}" presName="FiveConn_2-3" presStyleLbl="fgAccFollowNode1" presStyleIdx="1" presStyleCnt="4">
        <dgm:presLayoutVars>
          <dgm:bulletEnabled val="1"/>
        </dgm:presLayoutVars>
      </dgm:prSet>
      <dgm:spPr/>
    </dgm:pt>
    <dgm:pt modelId="{94A61FB5-5E0F-4819-9D41-8782017D7C97}" type="pres">
      <dgm:prSet presAssocID="{3F443165-0548-4F74-BFCC-8228AD5394D7}" presName="FiveConn_3-4" presStyleLbl="fgAccFollowNode1" presStyleIdx="2" presStyleCnt="4">
        <dgm:presLayoutVars>
          <dgm:bulletEnabled val="1"/>
        </dgm:presLayoutVars>
      </dgm:prSet>
      <dgm:spPr/>
    </dgm:pt>
    <dgm:pt modelId="{0A52DF6A-B637-44E7-9E92-832843E68360}" type="pres">
      <dgm:prSet presAssocID="{3F443165-0548-4F74-BFCC-8228AD5394D7}" presName="FiveConn_4-5" presStyleLbl="fgAccFollowNode1" presStyleIdx="3" presStyleCnt="4">
        <dgm:presLayoutVars>
          <dgm:bulletEnabled val="1"/>
        </dgm:presLayoutVars>
      </dgm:prSet>
      <dgm:spPr/>
    </dgm:pt>
    <dgm:pt modelId="{F60D9999-D89D-4741-9AE8-FFD10460BF29}" type="pres">
      <dgm:prSet presAssocID="{3F443165-0548-4F74-BFCC-8228AD5394D7}" presName="FiveNodes_1_text" presStyleLbl="node1" presStyleIdx="4" presStyleCnt="5">
        <dgm:presLayoutVars>
          <dgm:bulletEnabled val="1"/>
        </dgm:presLayoutVars>
      </dgm:prSet>
      <dgm:spPr/>
    </dgm:pt>
    <dgm:pt modelId="{D279FB2C-8D76-4B6C-8C81-3E39F98AC39B}" type="pres">
      <dgm:prSet presAssocID="{3F443165-0548-4F74-BFCC-8228AD5394D7}" presName="FiveNodes_2_text" presStyleLbl="node1" presStyleIdx="4" presStyleCnt="5">
        <dgm:presLayoutVars>
          <dgm:bulletEnabled val="1"/>
        </dgm:presLayoutVars>
      </dgm:prSet>
      <dgm:spPr/>
    </dgm:pt>
    <dgm:pt modelId="{437D94C8-C63A-4270-A3D8-62248C19148F}" type="pres">
      <dgm:prSet presAssocID="{3F443165-0548-4F74-BFCC-8228AD5394D7}" presName="FiveNodes_3_text" presStyleLbl="node1" presStyleIdx="4" presStyleCnt="5">
        <dgm:presLayoutVars>
          <dgm:bulletEnabled val="1"/>
        </dgm:presLayoutVars>
      </dgm:prSet>
      <dgm:spPr/>
    </dgm:pt>
    <dgm:pt modelId="{6EB83D3E-85AD-4ED4-B3BB-CD25209BECDA}" type="pres">
      <dgm:prSet presAssocID="{3F443165-0548-4F74-BFCC-8228AD5394D7}" presName="FiveNodes_4_text" presStyleLbl="node1" presStyleIdx="4" presStyleCnt="5">
        <dgm:presLayoutVars>
          <dgm:bulletEnabled val="1"/>
        </dgm:presLayoutVars>
      </dgm:prSet>
      <dgm:spPr/>
    </dgm:pt>
    <dgm:pt modelId="{44AE6E21-C62F-445F-B039-BA4018B0D033}" type="pres">
      <dgm:prSet presAssocID="{3F443165-0548-4F74-BFCC-8228AD5394D7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3EB4F106-B3E7-45E7-B2E0-68B4AFB69C32}" srcId="{3F443165-0548-4F74-BFCC-8228AD5394D7}" destId="{169A0B30-BFFE-4EC2-9BEB-A4142C3FCF25}" srcOrd="0" destOrd="0" parTransId="{C6A33133-AEB5-445D-9741-F8A6372F524A}" sibTransId="{39387ABC-9E82-4684-8CEC-2E1F2EA30291}"/>
    <dgm:cxn modelId="{DF9B9226-1506-4872-A229-AE469C1A4B84}" type="presOf" srcId="{39387ABC-9E82-4684-8CEC-2E1F2EA30291}" destId="{425B54FE-1BD2-4344-9000-D3F9792F4960}" srcOrd="0" destOrd="0" presId="urn:microsoft.com/office/officeart/2005/8/layout/vProcess5"/>
    <dgm:cxn modelId="{A56D9F36-95A2-4A58-B959-B1680712D4B2}" type="presOf" srcId="{D4EA1A51-0273-4A92-9EF7-B25B32E22817}" destId="{A399EEC2-5F67-486E-8731-162221844F6B}" srcOrd="0" destOrd="0" presId="urn:microsoft.com/office/officeart/2005/8/layout/vProcess5"/>
    <dgm:cxn modelId="{C3E91738-3BF8-4ABF-8104-E7EA0773A74C}" type="presOf" srcId="{D4EA1A51-0273-4A92-9EF7-B25B32E22817}" destId="{D279FB2C-8D76-4B6C-8C81-3E39F98AC39B}" srcOrd="1" destOrd="0" presId="urn:microsoft.com/office/officeart/2005/8/layout/vProcess5"/>
    <dgm:cxn modelId="{C6173B38-D7C1-4518-B2C3-889E7DCB8FC9}" type="presOf" srcId="{92AD9F6D-EAE9-40BA-80F4-19FF0B97C6D0}" destId="{44AE6E21-C62F-445F-B039-BA4018B0D033}" srcOrd="1" destOrd="0" presId="urn:microsoft.com/office/officeart/2005/8/layout/vProcess5"/>
    <dgm:cxn modelId="{6BF3C33D-51DC-44C8-A57A-35E751ED4C6F}" type="presOf" srcId="{92AD9F6D-EAE9-40BA-80F4-19FF0B97C6D0}" destId="{CB34A293-9D86-4573-842F-F9C88C827984}" srcOrd="0" destOrd="0" presId="urn:microsoft.com/office/officeart/2005/8/layout/vProcess5"/>
    <dgm:cxn modelId="{78A1425E-F991-4632-9F86-6D8BD5362707}" type="presOf" srcId="{3F443165-0548-4F74-BFCC-8228AD5394D7}" destId="{BD63389B-9AC1-440B-9DB1-652718AA48F9}" srcOrd="0" destOrd="0" presId="urn:microsoft.com/office/officeart/2005/8/layout/vProcess5"/>
    <dgm:cxn modelId="{64960067-EC4E-467E-8452-463AA0043237}" type="presOf" srcId="{EA70E010-470F-4169-8559-12CE38D9A3E6}" destId="{F13091FC-3864-4160-931F-13912E669072}" srcOrd="0" destOrd="0" presId="urn:microsoft.com/office/officeart/2005/8/layout/vProcess5"/>
    <dgm:cxn modelId="{4EAC9C48-9A93-48D3-ACEF-1D4B89C1102D}" srcId="{3F443165-0548-4F74-BFCC-8228AD5394D7}" destId="{EA70E010-470F-4169-8559-12CE38D9A3E6}" srcOrd="2" destOrd="0" parTransId="{88AB4AAE-DF38-4191-8D76-8764C4107F02}" sibTransId="{F0690501-5C01-4C1F-A723-E8090B0446D9}"/>
    <dgm:cxn modelId="{1392B54E-5199-4002-AE01-29061DA9A879}" type="presOf" srcId="{46236FC3-A384-42E7-B189-68A3E1F95206}" destId="{6EB83D3E-85AD-4ED4-B3BB-CD25209BECDA}" srcOrd="1" destOrd="0" presId="urn:microsoft.com/office/officeart/2005/8/layout/vProcess5"/>
    <dgm:cxn modelId="{96120A75-237F-49BE-B8E5-6A0F9C8C97A2}" type="presOf" srcId="{B2F5B131-BDBD-40FF-B996-51F1EEA244B5}" destId="{575C6DB3-499B-4DA2-9CE9-D75B4BDD8862}" srcOrd="0" destOrd="0" presId="urn:microsoft.com/office/officeart/2005/8/layout/vProcess5"/>
    <dgm:cxn modelId="{20609655-7821-43F6-9B5B-74593A12F167}" srcId="{3F443165-0548-4F74-BFCC-8228AD5394D7}" destId="{46236FC3-A384-42E7-B189-68A3E1F95206}" srcOrd="3" destOrd="0" parTransId="{6764CFF9-D035-4CC0-BE52-1ACEB9D21FE2}" sibTransId="{BBEB1476-C8C5-4FFB-B3E4-E854EF303281}"/>
    <dgm:cxn modelId="{99740486-1F0C-4E12-8A6E-9928084EE0FD}" srcId="{3F443165-0548-4F74-BFCC-8228AD5394D7}" destId="{92AD9F6D-EAE9-40BA-80F4-19FF0B97C6D0}" srcOrd="4" destOrd="0" parTransId="{95C8C602-5866-4102-BA24-72DCC1E36F6A}" sibTransId="{26F3A570-863D-4E5B-BEA6-34E9D0E1D816}"/>
    <dgm:cxn modelId="{42425B97-126F-48F6-8582-AC1EC81919BE}" type="presOf" srcId="{BBEB1476-C8C5-4FFB-B3E4-E854EF303281}" destId="{0A52DF6A-B637-44E7-9E92-832843E68360}" srcOrd="0" destOrd="0" presId="urn:microsoft.com/office/officeart/2005/8/layout/vProcess5"/>
    <dgm:cxn modelId="{16FBE9CA-5C26-4F29-A9D2-5FE6A415C519}" type="presOf" srcId="{46236FC3-A384-42E7-B189-68A3E1F95206}" destId="{A7EB23A2-8F84-44DC-AFD4-A803412C3540}" srcOrd="0" destOrd="0" presId="urn:microsoft.com/office/officeart/2005/8/layout/vProcess5"/>
    <dgm:cxn modelId="{28D5F6CE-B4D8-46B3-B139-5182D1D96295}" type="presOf" srcId="{169A0B30-BFFE-4EC2-9BEB-A4142C3FCF25}" destId="{D4E5432B-F9EE-418B-B414-4255A52C7E10}" srcOrd="0" destOrd="0" presId="urn:microsoft.com/office/officeart/2005/8/layout/vProcess5"/>
    <dgm:cxn modelId="{DA13A5D3-CAAC-4808-A285-95792B9C1E14}" type="presOf" srcId="{F0690501-5C01-4C1F-A723-E8090B0446D9}" destId="{94A61FB5-5E0F-4819-9D41-8782017D7C97}" srcOrd="0" destOrd="0" presId="urn:microsoft.com/office/officeart/2005/8/layout/vProcess5"/>
    <dgm:cxn modelId="{0EA531D5-E908-4E8D-8B82-0EB31B2F66A3}" srcId="{3F443165-0548-4F74-BFCC-8228AD5394D7}" destId="{D4EA1A51-0273-4A92-9EF7-B25B32E22817}" srcOrd="1" destOrd="0" parTransId="{2BB28108-59C8-47BF-A99C-9A81E91F8EAC}" sibTransId="{B2F5B131-BDBD-40FF-B996-51F1EEA244B5}"/>
    <dgm:cxn modelId="{6CA441E7-708A-4A0C-969C-EAD037AF59C5}" type="presOf" srcId="{EA70E010-470F-4169-8559-12CE38D9A3E6}" destId="{437D94C8-C63A-4270-A3D8-62248C19148F}" srcOrd="1" destOrd="0" presId="urn:microsoft.com/office/officeart/2005/8/layout/vProcess5"/>
    <dgm:cxn modelId="{15AE0AEF-040B-498D-A297-9E2B9AD07EC8}" type="presOf" srcId="{169A0B30-BFFE-4EC2-9BEB-A4142C3FCF25}" destId="{F60D9999-D89D-4741-9AE8-FFD10460BF29}" srcOrd="1" destOrd="0" presId="urn:microsoft.com/office/officeart/2005/8/layout/vProcess5"/>
    <dgm:cxn modelId="{D219AB2A-1E98-4AFB-9492-03DBA779A38E}" type="presParOf" srcId="{BD63389B-9AC1-440B-9DB1-652718AA48F9}" destId="{172294A1-0E8E-436E-AE2E-9B28D0E82078}" srcOrd="0" destOrd="0" presId="urn:microsoft.com/office/officeart/2005/8/layout/vProcess5"/>
    <dgm:cxn modelId="{5FF8827D-92BB-45D8-9E13-20644DE7735A}" type="presParOf" srcId="{BD63389B-9AC1-440B-9DB1-652718AA48F9}" destId="{D4E5432B-F9EE-418B-B414-4255A52C7E10}" srcOrd="1" destOrd="0" presId="urn:microsoft.com/office/officeart/2005/8/layout/vProcess5"/>
    <dgm:cxn modelId="{45224EAA-37E6-4D57-88A5-8418B3D0C3D7}" type="presParOf" srcId="{BD63389B-9AC1-440B-9DB1-652718AA48F9}" destId="{A399EEC2-5F67-486E-8731-162221844F6B}" srcOrd="2" destOrd="0" presId="urn:microsoft.com/office/officeart/2005/8/layout/vProcess5"/>
    <dgm:cxn modelId="{6133ECD6-6C9C-4A2D-9A3B-BFFFBFE413C1}" type="presParOf" srcId="{BD63389B-9AC1-440B-9DB1-652718AA48F9}" destId="{F13091FC-3864-4160-931F-13912E669072}" srcOrd="3" destOrd="0" presId="urn:microsoft.com/office/officeart/2005/8/layout/vProcess5"/>
    <dgm:cxn modelId="{81745CB7-5B70-43FE-8B79-AD96DFCB8C5B}" type="presParOf" srcId="{BD63389B-9AC1-440B-9DB1-652718AA48F9}" destId="{A7EB23A2-8F84-44DC-AFD4-A803412C3540}" srcOrd="4" destOrd="0" presId="urn:microsoft.com/office/officeart/2005/8/layout/vProcess5"/>
    <dgm:cxn modelId="{E2B12F89-DF38-44DE-912E-DF4BAB1696EE}" type="presParOf" srcId="{BD63389B-9AC1-440B-9DB1-652718AA48F9}" destId="{CB34A293-9D86-4573-842F-F9C88C827984}" srcOrd="5" destOrd="0" presId="urn:microsoft.com/office/officeart/2005/8/layout/vProcess5"/>
    <dgm:cxn modelId="{7F6099D6-7FE1-4C58-96CD-CBB79B1A4E64}" type="presParOf" srcId="{BD63389B-9AC1-440B-9DB1-652718AA48F9}" destId="{425B54FE-1BD2-4344-9000-D3F9792F4960}" srcOrd="6" destOrd="0" presId="urn:microsoft.com/office/officeart/2005/8/layout/vProcess5"/>
    <dgm:cxn modelId="{111C4D1D-8ECD-4A9C-897E-CFCB8D3CAF81}" type="presParOf" srcId="{BD63389B-9AC1-440B-9DB1-652718AA48F9}" destId="{575C6DB3-499B-4DA2-9CE9-D75B4BDD8862}" srcOrd="7" destOrd="0" presId="urn:microsoft.com/office/officeart/2005/8/layout/vProcess5"/>
    <dgm:cxn modelId="{9EA7D5E4-0242-4621-8BD5-1D0126E39B26}" type="presParOf" srcId="{BD63389B-9AC1-440B-9DB1-652718AA48F9}" destId="{94A61FB5-5E0F-4819-9D41-8782017D7C97}" srcOrd="8" destOrd="0" presId="urn:microsoft.com/office/officeart/2005/8/layout/vProcess5"/>
    <dgm:cxn modelId="{939C6386-E623-48E3-9B67-136D0CFB119D}" type="presParOf" srcId="{BD63389B-9AC1-440B-9DB1-652718AA48F9}" destId="{0A52DF6A-B637-44E7-9E92-832843E68360}" srcOrd="9" destOrd="0" presId="urn:microsoft.com/office/officeart/2005/8/layout/vProcess5"/>
    <dgm:cxn modelId="{DE4B0B06-2A66-4580-9E6A-F08E5F4552FD}" type="presParOf" srcId="{BD63389B-9AC1-440B-9DB1-652718AA48F9}" destId="{F60D9999-D89D-4741-9AE8-FFD10460BF29}" srcOrd="10" destOrd="0" presId="urn:microsoft.com/office/officeart/2005/8/layout/vProcess5"/>
    <dgm:cxn modelId="{23170A0D-77D0-4954-A323-3E9D79BD2F18}" type="presParOf" srcId="{BD63389B-9AC1-440B-9DB1-652718AA48F9}" destId="{D279FB2C-8D76-4B6C-8C81-3E39F98AC39B}" srcOrd="11" destOrd="0" presId="urn:microsoft.com/office/officeart/2005/8/layout/vProcess5"/>
    <dgm:cxn modelId="{F9755D4A-E966-4025-BB75-272060ECE6D7}" type="presParOf" srcId="{BD63389B-9AC1-440B-9DB1-652718AA48F9}" destId="{437D94C8-C63A-4270-A3D8-62248C19148F}" srcOrd="12" destOrd="0" presId="urn:microsoft.com/office/officeart/2005/8/layout/vProcess5"/>
    <dgm:cxn modelId="{C62F2857-3D59-46B5-82A1-7D9614DED760}" type="presParOf" srcId="{BD63389B-9AC1-440B-9DB1-652718AA48F9}" destId="{6EB83D3E-85AD-4ED4-B3BB-CD25209BECDA}" srcOrd="13" destOrd="0" presId="urn:microsoft.com/office/officeart/2005/8/layout/vProcess5"/>
    <dgm:cxn modelId="{3A0CF37E-34B4-4091-B0BD-20EC73777412}" type="presParOf" srcId="{BD63389B-9AC1-440B-9DB1-652718AA48F9}" destId="{44AE6E21-C62F-445F-B039-BA4018B0D03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E62A56C-4693-47A2-9707-EA8FF43D1533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7817018-E6C4-4DC7-8721-77382A008A94}">
      <dgm:prSet/>
      <dgm:spPr/>
      <dgm:t>
        <a:bodyPr/>
        <a:lstStyle/>
        <a:p>
          <a:r>
            <a:rPr lang="pt-BR" b="1"/>
            <a:t>Aseidade</a:t>
          </a:r>
          <a:r>
            <a:rPr lang="pt-BR"/>
            <a:t> (Deus existe por si)</a:t>
          </a:r>
          <a:endParaRPr lang="en-US"/>
        </a:p>
      </dgm:t>
    </dgm:pt>
    <dgm:pt modelId="{F2BE3078-D9F6-4291-96B4-B7F1210B8392}" type="parTrans" cxnId="{80944FEE-64D4-4FCD-B7EC-63C8011A282C}">
      <dgm:prSet/>
      <dgm:spPr/>
      <dgm:t>
        <a:bodyPr/>
        <a:lstStyle/>
        <a:p>
          <a:endParaRPr lang="en-US"/>
        </a:p>
      </dgm:t>
    </dgm:pt>
    <dgm:pt modelId="{1319B58E-CE99-4C71-9E65-0138CA1BE01A}" type="sibTrans" cxnId="{80944FEE-64D4-4FCD-B7EC-63C8011A282C}">
      <dgm:prSet/>
      <dgm:spPr/>
      <dgm:t>
        <a:bodyPr/>
        <a:lstStyle/>
        <a:p>
          <a:endParaRPr lang="en-US"/>
        </a:p>
      </dgm:t>
    </dgm:pt>
    <dgm:pt modelId="{3948B684-1C5E-4622-A542-A7841A4175E4}">
      <dgm:prSet/>
      <dgm:spPr/>
      <dgm:t>
        <a:bodyPr/>
        <a:lstStyle/>
        <a:p>
          <a:r>
            <a:rPr lang="pt-BR" b="1"/>
            <a:t>Imutabilidade</a:t>
          </a:r>
          <a:endParaRPr lang="en-US"/>
        </a:p>
      </dgm:t>
    </dgm:pt>
    <dgm:pt modelId="{1D766F80-594F-4FCB-B8DE-D9D04DCBA86E}" type="parTrans" cxnId="{C625A038-5727-4731-81B5-7665F6F7B134}">
      <dgm:prSet/>
      <dgm:spPr/>
      <dgm:t>
        <a:bodyPr/>
        <a:lstStyle/>
        <a:p>
          <a:endParaRPr lang="en-US"/>
        </a:p>
      </dgm:t>
    </dgm:pt>
    <dgm:pt modelId="{155D82C3-AABD-4E89-867B-DEB12398A71B}" type="sibTrans" cxnId="{C625A038-5727-4731-81B5-7665F6F7B134}">
      <dgm:prSet/>
      <dgm:spPr/>
      <dgm:t>
        <a:bodyPr/>
        <a:lstStyle/>
        <a:p>
          <a:endParaRPr lang="en-US"/>
        </a:p>
      </dgm:t>
    </dgm:pt>
    <dgm:pt modelId="{C37B941C-498C-40F3-B8BE-986DE8D8E4D2}">
      <dgm:prSet/>
      <dgm:spPr/>
      <dgm:t>
        <a:bodyPr/>
        <a:lstStyle/>
        <a:p>
          <a:r>
            <a:rPr lang="pt-BR" b="1"/>
            <a:t>Eternidade</a:t>
          </a:r>
          <a:endParaRPr lang="en-US"/>
        </a:p>
      </dgm:t>
    </dgm:pt>
    <dgm:pt modelId="{2A19F96D-89C7-4122-83F4-51750E81D697}" type="parTrans" cxnId="{41EC8722-1CA6-4A18-82B5-D8FD18786B60}">
      <dgm:prSet/>
      <dgm:spPr/>
      <dgm:t>
        <a:bodyPr/>
        <a:lstStyle/>
        <a:p>
          <a:endParaRPr lang="en-US"/>
        </a:p>
      </dgm:t>
    </dgm:pt>
    <dgm:pt modelId="{E0FC4C07-D741-40D1-A8B1-271F56AD126B}" type="sibTrans" cxnId="{41EC8722-1CA6-4A18-82B5-D8FD18786B60}">
      <dgm:prSet/>
      <dgm:spPr/>
      <dgm:t>
        <a:bodyPr/>
        <a:lstStyle/>
        <a:p>
          <a:endParaRPr lang="en-US"/>
        </a:p>
      </dgm:t>
    </dgm:pt>
    <dgm:pt modelId="{9211BF73-A3CC-43B7-9DE0-B18EBB7F755D}">
      <dgm:prSet/>
      <dgm:spPr/>
      <dgm:t>
        <a:bodyPr/>
        <a:lstStyle/>
        <a:p>
          <a:r>
            <a:rPr lang="pt-BR"/>
            <a:t>Aqui está a base do monoteísmo bíblico: Deus não é o maior dos seres — Ele é </a:t>
          </a:r>
          <a:r>
            <a:rPr lang="pt-BR" b="1"/>
            <a:t>o Ser em si</a:t>
          </a:r>
          <a:r>
            <a:rPr lang="pt-BR"/>
            <a:t>.</a:t>
          </a:r>
          <a:endParaRPr lang="en-US"/>
        </a:p>
      </dgm:t>
    </dgm:pt>
    <dgm:pt modelId="{936415EE-0C32-4C8C-93F2-F60056E6112B}" type="parTrans" cxnId="{7FE02F3F-6653-4F2A-A90B-0857E005304A}">
      <dgm:prSet/>
      <dgm:spPr/>
      <dgm:t>
        <a:bodyPr/>
        <a:lstStyle/>
        <a:p>
          <a:endParaRPr lang="en-US"/>
        </a:p>
      </dgm:t>
    </dgm:pt>
    <dgm:pt modelId="{D46CE1AC-8CFE-4709-8058-10B63CC0021E}" type="sibTrans" cxnId="{7FE02F3F-6653-4F2A-A90B-0857E005304A}">
      <dgm:prSet/>
      <dgm:spPr/>
      <dgm:t>
        <a:bodyPr/>
        <a:lstStyle/>
        <a:p>
          <a:endParaRPr lang="en-US"/>
        </a:p>
      </dgm:t>
    </dgm:pt>
    <dgm:pt modelId="{C1290B8E-6D2E-4BD4-A48D-D3FE248658AB}" type="pres">
      <dgm:prSet presAssocID="{4E62A56C-4693-47A2-9707-EA8FF43D1533}" presName="matrix" presStyleCnt="0">
        <dgm:presLayoutVars>
          <dgm:chMax val="1"/>
          <dgm:dir/>
          <dgm:resizeHandles val="exact"/>
        </dgm:presLayoutVars>
      </dgm:prSet>
      <dgm:spPr/>
    </dgm:pt>
    <dgm:pt modelId="{55AB117B-116E-436C-BD6C-C404E9B3DA32}" type="pres">
      <dgm:prSet presAssocID="{4E62A56C-4693-47A2-9707-EA8FF43D1533}" presName="diamond" presStyleLbl="bgShp" presStyleIdx="0" presStyleCnt="1"/>
      <dgm:spPr/>
    </dgm:pt>
    <dgm:pt modelId="{2E7FF4D9-4657-4686-80A4-DA35559A73B6}" type="pres">
      <dgm:prSet presAssocID="{4E62A56C-4693-47A2-9707-EA8FF43D1533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927EC9D-31F3-4493-B77D-454C5CD0F7B1}" type="pres">
      <dgm:prSet presAssocID="{4E62A56C-4693-47A2-9707-EA8FF43D1533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6202DD4-0382-4CC6-BFB6-67755F53C51E}" type="pres">
      <dgm:prSet presAssocID="{4E62A56C-4693-47A2-9707-EA8FF43D1533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1957C23-F9BD-4435-B2F7-2325CB4D5686}" type="pres">
      <dgm:prSet presAssocID="{4E62A56C-4693-47A2-9707-EA8FF43D1533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1EC8722-1CA6-4A18-82B5-D8FD18786B60}" srcId="{4E62A56C-4693-47A2-9707-EA8FF43D1533}" destId="{C37B941C-498C-40F3-B8BE-986DE8D8E4D2}" srcOrd="2" destOrd="0" parTransId="{2A19F96D-89C7-4122-83F4-51750E81D697}" sibTransId="{E0FC4C07-D741-40D1-A8B1-271F56AD126B}"/>
    <dgm:cxn modelId="{C625A038-5727-4731-81B5-7665F6F7B134}" srcId="{4E62A56C-4693-47A2-9707-EA8FF43D1533}" destId="{3948B684-1C5E-4622-A542-A7841A4175E4}" srcOrd="1" destOrd="0" parTransId="{1D766F80-594F-4FCB-B8DE-D9D04DCBA86E}" sibTransId="{155D82C3-AABD-4E89-867B-DEB12398A71B}"/>
    <dgm:cxn modelId="{7FE02F3F-6653-4F2A-A90B-0857E005304A}" srcId="{4E62A56C-4693-47A2-9707-EA8FF43D1533}" destId="{9211BF73-A3CC-43B7-9DE0-B18EBB7F755D}" srcOrd="3" destOrd="0" parTransId="{936415EE-0C32-4C8C-93F2-F60056E6112B}" sibTransId="{D46CE1AC-8CFE-4709-8058-10B63CC0021E}"/>
    <dgm:cxn modelId="{6540A750-2717-45D1-B125-C1FF8CFF6EA4}" type="presOf" srcId="{C37B941C-498C-40F3-B8BE-986DE8D8E4D2}" destId="{06202DD4-0382-4CC6-BFB6-67755F53C51E}" srcOrd="0" destOrd="0" presId="urn:microsoft.com/office/officeart/2005/8/layout/matrix3"/>
    <dgm:cxn modelId="{D4707783-A19D-45EE-9906-4E115AC5895B}" type="presOf" srcId="{3948B684-1C5E-4622-A542-A7841A4175E4}" destId="{9927EC9D-31F3-4493-B77D-454C5CD0F7B1}" srcOrd="0" destOrd="0" presId="urn:microsoft.com/office/officeart/2005/8/layout/matrix3"/>
    <dgm:cxn modelId="{B9A3D883-858F-48FD-9D7C-45F9F022F8EF}" type="presOf" srcId="{9211BF73-A3CC-43B7-9DE0-B18EBB7F755D}" destId="{41957C23-F9BD-4435-B2F7-2325CB4D5686}" srcOrd="0" destOrd="0" presId="urn:microsoft.com/office/officeart/2005/8/layout/matrix3"/>
    <dgm:cxn modelId="{59E795D3-D6BC-48DF-84E4-2C018EEFB4F7}" type="presOf" srcId="{4E62A56C-4693-47A2-9707-EA8FF43D1533}" destId="{C1290B8E-6D2E-4BD4-A48D-D3FE248658AB}" srcOrd="0" destOrd="0" presId="urn:microsoft.com/office/officeart/2005/8/layout/matrix3"/>
    <dgm:cxn modelId="{80944FEE-64D4-4FCD-B7EC-63C8011A282C}" srcId="{4E62A56C-4693-47A2-9707-EA8FF43D1533}" destId="{C7817018-E6C4-4DC7-8721-77382A008A94}" srcOrd="0" destOrd="0" parTransId="{F2BE3078-D9F6-4291-96B4-B7F1210B8392}" sibTransId="{1319B58E-CE99-4C71-9E65-0138CA1BE01A}"/>
    <dgm:cxn modelId="{99BEDFF6-5F82-4CAB-BE33-099160AF4119}" type="presOf" srcId="{C7817018-E6C4-4DC7-8721-77382A008A94}" destId="{2E7FF4D9-4657-4686-80A4-DA35559A73B6}" srcOrd="0" destOrd="0" presId="urn:microsoft.com/office/officeart/2005/8/layout/matrix3"/>
    <dgm:cxn modelId="{9874C5AA-35F0-4DEF-8788-C005D4A27DBE}" type="presParOf" srcId="{C1290B8E-6D2E-4BD4-A48D-D3FE248658AB}" destId="{55AB117B-116E-436C-BD6C-C404E9B3DA32}" srcOrd="0" destOrd="0" presId="urn:microsoft.com/office/officeart/2005/8/layout/matrix3"/>
    <dgm:cxn modelId="{EA5B40CD-C608-452C-B29A-395C00151B40}" type="presParOf" srcId="{C1290B8E-6D2E-4BD4-A48D-D3FE248658AB}" destId="{2E7FF4D9-4657-4686-80A4-DA35559A73B6}" srcOrd="1" destOrd="0" presId="urn:microsoft.com/office/officeart/2005/8/layout/matrix3"/>
    <dgm:cxn modelId="{4D898363-CC2D-4249-BEFF-823277A218DE}" type="presParOf" srcId="{C1290B8E-6D2E-4BD4-A48D-D3FE248658AB}" destId="{9927EC9D-31F3-4493-B77D-454C5CD0F7B1}" srcOrd="2" destOrd="0" presId="urn:microsoft.com/office/officeart/2005/8/layout/matrix3"/>
    <dgm:cxn modelId="{4FE247D5-F430-4A50-8B51-AAA79CBA05DF}" type="presParOf" srcId="{C1290B8E-6D2E-4BD4-A48D-D3FE248658AB}" destId="{06202DD4-0382-4CC6-BFB6-67755F53C51E}" srcOrd="3" destOrd="0" presId="urn:microsoft.com/office/officeart/2005/8/layout/matrix3"/>
    <dgm:cxn modelId="{F4B78440-FB2E-4EC2-9A6D-A519C10D9332}" type="presParOf" srcId="{C1290B8E-6D2E-4BD4-A48D-D3FE248658AB}" destId="{41957C23-F9BD-4435-B2F7-2325CB4D568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6481A6-696E-410F-B88F-A295D5FBAC0A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B7A3D00-26E7-4EDD-B2B9-6840380D6E97}">
      <dgm:prSet/>
      <dgm:spPr/>
      <dgm:t>
        <a:bodyPr/>
        <a:lstStyle/>
        <a:p>
          <a:r>
            <a:rPr lang="pt-BR"/>
            <a:t>Isso preserva:</a:t>
          </a:r>
          <a:endParaRPr lang="en-US"/>
        </a:p>
      </dgm:t>
    </dgm:pt>
    <dgm:pt modelId="{B559BB87-8D5A-4EBE-B068-92A22479CDB2}" type="parTrans" cxnId="{0CE89A1C-38B5-4940-88D4-CF7D041463BA}">
      <dgm:prSet/>
      <dgm:spPr/>
      <dgm:t>
        <a:bodyPr/>
        <a:lstStyle/>
        <a:p>
          <a:endParaRPr lang="en-US"/>
        </a:p>
      </dgm:t>
    </dgm:pt>
    <dgm:pt modelId="{6710700F-B639-406F-AA89-600F2F1DEC2D}" type="sibTrans" cxnId="{0CE89A1C-38B5-4940-88D4-CF7D041463BA}">
      <dgm:prSet/>
      <dgm:spPr/>
      <dgm:t>
        <a:bodyPr/>
        <a:lstStyle/>
        <a:p>
          <a:endParaRPr lang="en-US"/>
        </a:p>
      </dgm:t>
    </dgm:pt>
    <dgm:pt modelId="{03ACAED3-A3EE-4956-92B1-1DCCBD8E8929}">
      <dgm:prSet/>
      <dgm:spPr/>
      <dgm:t>
        <a:bodyPr/>
        <a:lstStyle/>
        <a:p>
          <a:r>
            <a:rPr lang="pt-BR"/>
            <a:t>o monoteísmo (contra o triteísmo),</a:t>
          </a:r>
          <a:endParaRPr lang="en-US"/>
        </a:p>
      </dgm:t>
    </dgm:pt>
    <dgm:pt modelId="{0282BCB1-BF90-43F5-84D1-82D174E1562E}" type="parTrans" cxnId="{700E3CA6-7C75-4DAB-AC74-2690D3319835}">
      <dgm:prSet/>
      <dgm:spPr/>
      <dgm:t>
        <a:bodyPr/>
        <a:lstStyle/>
        <a:p>
          <a:endParaRPr lang="en-US"/>
        </a:p>
      </dgm:t>
    </dgm:pt>
    <dgm:pt modelId="{F7F38DC2-BC03-4FB2-8CA8-93D75CE8FD4A}" type="sibTrans" cxnId="{700E3CA6-7C75-4DAB-AC74-2690D3319835}">
      <dgm:prSet/>
      <dgm:spPr/>
      <dgm:t>
        <a:bodyPr/>
        <a:lstStyle/>
        <a:p>
          <a:endParaRPr lang="en-US"/>
        </a:p>
      </dgm:t>
    </dgm:pt>
    <dgm:pt modelId="{7ADD274E-3A25-4EBA-88C2-D83BF8BF60D6}">
      <dgm:prSet/>
      <dgm:spPr/>
      <dgm:t>
        <a:bodyPr/>
        <a:lstStyle/>
        <a:p>
          <a:r>
            <a:rPr lang="pt-BR"/>
            <a:t>a pessoalidade real (contra o modalismo).</a:t>
          </a:r>
          <a:endParaRPr lang="en-US"/>
        </a:p>
      </dgm:t>
    </dgm:pt>
    <dgm:pt modelId="{1F21A5F2-E9FB-4300-ADAA-7F65A08F51A8}" type="parTrans" cxnId="{570017BA-F968-4DB1-B6CF-3FE59982449D}">
      <dgm:prSet/>
      <dgm:spPr/>
      <dgm:t>
        <a:bodyPr/>
        <a:lstStyle/>
        <a:p>
          <a:endParaRPr lang="en-US"/>
        </a:p>
      </dgm:t>
    </dgm:pt>
    <dgm:pt modelId="{1DEF6F8F-D9B7-46F3-9D18-53214655D2A7}" type="sibTrans" cxnId="{570017BA-F968-4DB1-B6CF-3FE59982449D}">
      <dgm:prSet/>
      <dgm:spPr/>
      <dgm:t>
        <a:bodyPr/>
        <a:lstStyle/>
        <a:p>
          <a:endParaRPr lang="en-US"/>
        </a:p>
      </dgm:t>
    </dgm:pt>
    <dgm:pt modelId="{9AC01B78-865A-4FEB-8113-C472986BF083}">
      <dgm:prSet/>
      <dgm:spPr/>
      <dgm:t>
        <a:bodyPr/>
        <a:lstStyle/>
        <a:p>
          <a:r>
            <a:rPr lang="pt-BR"/>
            <a:t>A Trindade não contradiz a razão; ela </a:t>
          </a:r>
          <a:r>
            <a:rPr lang="pt-BR" b="1"/>
            <a:t>corrige uma razão limitada pelo finito</a:t>
          </a:r>
          <a:r>
            <a:rPr lang="pt-BR"/>
            <a:t>.</a:t>
          </a:r>
          <a:endParaRPr lang="en-US"/>
        </a:p>
      </dgm:t>
    </dgm:pt>
    <dgm:pt modelId="{BB95C721-19AB-4F50-9D65-AA2337CF4CAE}" type="parTrans" cxnId="{E029A69F-836D-41C0-B126-5C51CB9C6786}">
      <dgm:prSet/>
      <dgm:spPr/>
      <dgm:t>
        <a:bodyPr/>
        <a:lstStyle/>
        <a:p>
          <a:endParaRPr lang="en-US"/>
        </a:p>
      </dgm:t>
    </dgm:pt>
    <dgm:pt modelId="{F6F4AFE2-DFFD-4201-BDE4-F5929034FDD1}" type="sibTrans" cxnId="{E029A69F-836D-41C0-B126-5C51CB9C6786}">
      <dgm:prSet/>
      <dgm:spPr/>
      <dgm:t>
        <a:bodyPr/>
        <a:lstStyle/>
        <a:p>
          <a:endParaRPr lang="en-US"/>
        </a:p>
      </dgm:t>
    </dgm:pt>
    <dgm:pt modelId="{AC2F336F-41A8-48D7-9A02-370A7B5F9B24}" type="pres">
      <dgm:prSet presAssocID="{7D6481A6-696E-410F-B88F-A295D5FBAC0A}" presName="matrix" presStyleCnt="0">
        <dgm:presLayoutVars>
          <dgm:chMax val="1"/>
          <dgm:dir/>
          <dgm:resizeHandles val="exact"/>
        </dgm:presLayoutVars>
      </dgm:prSet>
      <dgm:spPr/>
    </dgm:pt>
    <dgm:pt modelId="{82473932-DE2B-4DB5-B612-AF572B53AB9C}" type="pres">
      <dgm:prSet presAssocID="{7D6481A6-696E-410F-B88F-A295D5FBAC0A}" presName="diamond" presStyleLbl="bgShp" presStyleIdx="0" presStyleCnt="1"/>
      <dgm:spPr/>
    </dgm:pt>
    <dgm:pt modelId="{ED8B5FA6-80CE-40D7-8321-0AAD70DF72E4}" type="pres">
      <dgm:prSet presAssocID="{7D6481A6-696E-410F-B88F-A295D5FBAC0A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28432A5-DF98-4AE0-A4CC-0932ECF311AA}" type="pres">
      <dgm:prSet presAssocID="{7D6481A6-696E-410F-B88F-A295D5FBAC0A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9E2E1D8-E6B6-4A74-8330-304D4A04FAA7}" type="pres">
      <dgm:prSet presAssocID="{7D6481A6-696E-410F-B88F-A295D5FBAC0A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986D8D2-A068-4758-AA73-9D1C28ED39AA}" type="pres">
      <dgm:prSet presAssocID="{7D6481A6-696E-410F-B88F-A295D5FBAC0A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46C9510-B573-401F-9A7D-FB2AE4FE3133}" type="presOf" srcId="{9AC01B78-865A-4FEB-8113-C472986BF083}" destId="{7986D8D2-A068-4758-AA73-9D1C28ED39AA}" srcOrd="0" destOrd="0" presId="urn:microsoft.com/office/officeart/2005/8/layout/matrix3"/>
    <dgm:cxn modelId="{0CE89A1C-38B5-4940-88D4-CF7D041463BA}" srcId="{7D6481A6-696E-410F-B88F-A295D5FBAC0A}" destId="{FB7A3D00-26E7-4EDD-B2B9-6840380D6E97}" srcOrd="0" destOrd="0" parTransId="{B559BB87-8D5A-4EBE-B068-92A22479CDB2}" sibTransId="{6710700F-B639-406F-AA89-600F2F1DEC2D}"/>
    <dgm:cxn modelId="{9093AF33-7504-4EFB-A880-9F007FDAB736}" type="presOf" srcId="{FB7A3D00-26E7-4EDD-B2B9-6840380D6E97}" destId="{ED8B5FA6-80CE-40D7-8321-0AAD70DF72E4}" srcOrd="0" destOrd="0" presId="urn:microsoft.com/office/officeart/2005/8/layout/matrix3"/>
    <dgm:cxn modelId="{9FC42C8A-D8AC-41C4-8993-5C5282229D2B}" type="presOf" srcId="{03ACAED3-A3EE-4956-92B1-1DCCBD8E8929}" destId="{628432A5-DF98-4AE0-A4CC-0932ECF311AA}" srcOrd="0" destOrd="0" presId="urn:microsoft.com/office/officeart/2005/8/layout/matrix3"/>
    <dgm:cxn modelId="{12BFF096-9480-41BC-BC5A-D4EE77528969}" type="presOf" srcId="{7ADD274E-3A25-4EBA-88C2-D83BF8BF60D6}" destId="{19E2E1D8-E6B6-4A74-8330-304D4A04FAA7}" srcOrd="0" destOrd="0" presId="urn:microsoft.com/office/officeart/2005/8/layout/matrix3"/>
    <dgm:cxn modelId="{E029A69F-836D-41C0-B126-5C51CB9C6786}" srcId="{7D6481A6-696E-410F-B88F-A295D5FBAC0A}" destId="{9AC01B78-865A-4FEB-8113-C472986BF083}" srcOrd="3" destOrd="0" parTransId="{BB95C721-19AB-4F50-9D65-AA2337CF4CAE}" sibTransId="{F6F4AFE2-DFFD-4201-BDE4-F5929034FDD1}"/>
    <dgm:cxn modelId="{700E3CA6-7C75-4DAB-AC74-2690D3319835}" srcId="{7D6481A6-696E-410F-B88F-A295D5FBAC0A}" destId="{03ACAED3-A3EE-4956-92B1-1DCCBD8E8929}" srcOrd="1" destOrd="0" parTransId="{0282BCB1-BF90-43F5-84D1-82D174E1562E}" sibTransId="{F7F38DC2-BC03-4FB2-8CA8-93D75CE8FD4A}"/>
    <dgm:cxn modelId="{570017BA-F968-4DB1-B6CF-3FE59982449D}" srcId="{7D6481A6-696E-410F-B88F-A295D5FBAC0A}" destId="{7ADD274E-3A25-4EBA-88C2-D83BF8BF60D6}" srcOrd="2" destOrd="0" parTransId="{1F21A5F2-E9FB-4300-ADAA-7F65A08F51A8}" sibTransId="{1DEF6F8F-D9B7-46F3-9D18-53214655D2A7}"/>
    <dgm:cxn modelId="{0F575FBC-F3B2-4BD1-A8DD-402C79A65E42}" type="presOf" srcId="{7D6481A6-696E-410F-B88F-A295D5FBAC0A}" destId="{AC2F336F-41A8-48D7-9A02-370A7B5F9B24}" srcOrd="0" destOrd="0" presId="urn:microsoft.com/office/officeart/2005/8/layout/matrix3"/>
    <dgm:cxn modelId="{A21523AB-1B76-4C9C-830E-FA4E6EAF8E14}" type="presParOf" srcId="{AC2F336F-41A8-48D7-9A02-370A7B5F9B24}" destId="{82473932-DE2B-4DB5-B612-AF572B53AB9C}" srcOrd="0" destOrd="0" presId="urn:microsoft.com/office/officeart/2005/8/layout/matrix3"/>
    <dgm:cxn modelId="{357F45DE-087C-4539-B176-F3263D922AD9}" type="presParOf" srcId="{AC2F336F-41A8-48D7-9A02-370A7B5F9B24}" destId="{ED8B5FA6-80CE-40D7-8321-0AAD70DF72E4}" srcOrd="1" destOrd="0" presId="urn:microsoft.com/office/officeart/2005/8/layout/matrix3"/>
    <dgm:cxn modelId="{7334FCFB-6007-4608-87D2-46D4C883E97E}" type="presParOf" srcId="{AC2F336F-41A8-48D7-9A02-370A7B5F9B24}" destId="{628432A5-DF98-4AE0-A4CC-0932ECF311AA}" srcOrd="2" destOrd="0" presId="urn:microsoft.com/office/officeart/2005/8/layout/matrix3"/>
    <dgm:cxn modelId="{6C67B16C-9997-47C9-A294-77801B93B214}" type="presParOf" srcId="{AC2F336F-41A8-48D7-9A02-370A7B5F9B24}" destId="{19E2E1D8-E6B6-4A74-8330-304D4A04FAA7}" srcOrd="3" destOrd="0" presId="urn:microsoft.com/office/officeart/2005/8/layout/matrix3"/>
    <dgm:cxn modelId="{3DA1F482-6497-46FF-B539-5F0973C27C0D}" type="presParOf" srcId="{AC2F336F-41A8-48D7-9A02-370A7B5F9B24}" destId="{7986D8D2-A068-4758-AA73-9D1C28ED39A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06CCA90-830A-4889-A346-FBE6C048868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11E1EC0-5DC1-4A8A-A494-32F60F34F3F3}">
      <dgm:prSet/>
      <dgm:spPr/>
      <dgm:t>
        <a:bodyPr/>
        <a:lstStyle/>
        <a:p>
          <a:r>
            <a:rPr lang="pt-BR"/>
            <a:t>O Filho é eternamente Deus</a:t>
          </a:r>
          <a:endParaRPr lang="en-US"/>
        </a:p>
      </dgm:t>
    </dgm:pt>
    <dgm:pt modelId="{C193A02A-97C8-40BA-92F9-3C47E33B7228}" type="parTrans" cxnId="{EC13BAFB-2E0A-49BE-8B6A-9908DDF1FE2B}">
      <dgm:prSet/>
      <dgm:spPr/>
      <dgm:t>
        <a:bodyPr/>
        <a:lstStyle/>
        <a:p>
          <a:endParaRPr lang="en-US"/>
        </a:p>
      </dgm:t>
    </dgm:pt>
    <dgm:pt modelId="{CE31C152-EDC7-42EB-8520-DAD04887B897}" type="sibTrans" cxnId="{EC13BAFB-2E0A-49BE-8B6A-9908DDF1FE2B}">
      <dgm:prSet/>
      <dgm:spPr/>
      <dgm:t>
        <a:bodyPr/>
        <a:lstStyle/>
        <a:p>
          <a:endParaRPr lang="en-US"/>
        </a:p>
      </dgm:t>
    </dgm:pt>
    <dgm:pt modelId="{3561259E-080A-4181-A4CC-AF5A07FBE523}">
      <dgm:prSet/>
      <dgm:spPr/>
      <dgm:t>
        <a:bodyPr/>
        <a:lstStyle/>
        <a:p>
          <a:r>
            <a:rPr lang="pt-BR"/>
            <a:t>Não é criatura</a:t>
          </a:r>
          <a:endParaRPr lang="en-US"/>
        </a:p>
      </dgm:t>
    </dgm:pt>
    <dgm:pt modelId="{DB7AB02C-60D4-433C-AFCA-F1C893E73D23}" type="parTrans" cxnId="{AA9C0243-EB8B-4DB2-A06C-EF0B239A1152}">
      <dgm:prSet/>
      <dgm:spPr/>
      <dgm:t>
        <a:bodyPr/>
        <a:lstStyle/>
        <a:p>
          <a:endParaRPr lang="en-US"/>
        </a:p>
      </dgm:t>
    </dgm:pt>
    <dgm:pt modelId="{2EA52445-7F9E-43B5-AF85-3702B7EC601F}" type="sibTrans" cxnId="{AA9C0243-EB8B-4DB2-A06C-EF0B239A1152}">
      <dgm:prSet/>
      <dgm:spPr/>
      <dgm:t>
        <a:bodyPr/>
        <a:lstStyle/>
        <a:p>
          <a:endParaRPr lang="en-US"/>
        </a:p>
      </dgm:t>
    </dgm:pt>
    <dgm:pt modelId="{B7AC6233-5CED-4E92-BC04-25A9276D7E2C}">
      <dgm:prSet/>
      <dgm:spPr/>
      <dgm:t>
        <a:bodyPr/>
        <a:lstStyle/>
        <a:p>
          <a:r>
            <a:rPr lang="pt-BR"/>
            <a:t>Não é inferior em essência</a:t>
          </a:r>
          <a:endParaRPr lang="en-US"/>
        </a:p>
      </dgm:t>
    </dgm:pt>
    <dgm:pt modelId="{A10502BE-8154-4266-B603-EF17DF8313DF}" type="parTrans" cxnId="{FC8976D0-1F70-43A5-ACBD-80F9D83F76D0}">
      <dgm:prSet/>
      <dgm:spPr/>
      <dgm:t>
        <a:bodyPr/>
        <a:lstStyle/>
        <a:p>
          <a:endParaRPr lang="en-US"/>
        </a:p>
      </dgm:t>
    </dgm:pt>
    <dgm:pt modelId="{4C156CE2-9B93-4265-BF28-0F37380576A5}" type="sibTrans" cxnId="{FC8976D0-1F70-43A5-ACBD-80F9D83F76D0}">
      <dgm:prSet/>
      <dgm:spPr/>
      <dgm:t>
        <a:bodyPr/>
        <a:lstStyle/>
        <a:p>
          <a:endParaRPr lang="en-US"/>
        </a:p>
      </dgm:t>
    </dgm:pt>
    <dgm:pt modelId="{11A1A1EA-2A24-4D49-BB9C-9E6727ECB4F9}">
      <dgm:prSet/>
      <dgm:spPr/>
      <dgm:t>
        <a:bodyPr/>
        <a:lstStyle/>
        <a:p>
          <a:r>
            <a:rPr lang="pt-BR"/>
            <a:t>Atanásio: “Se Cristo não é plenamente Deus, não pode salvar plenamente.”</a:t>
          </a:r>
          <a:endParaRPr lang="en-US"/>
        </a:p>
      </dgm:t>
    </dgm:pt>
    <dgm:pt modelId="{49D94D6D-E6C7-4011-921E-C601AF62041F}" type="parTrans" cxnId="{A39CDE56-900D-4413-947A-1FB2A74E7A4B}">
      <dgm:prSet/>
      <dgm:spPr/>
      <dgm:t>
        <a:bodyPr/>
        <a:lstStyle/>
        <a:p>
          <a:endParaRPr lang="en-US"/>
        </a:p>
      </dgm:t>
    </dgm:pt>
    <dgm:pt modelId="{9759E334-C25D-42D2-8336-3A9885E8D874}" type="sibTrans" cxnId="{A39CDE56-900D-4413-947A-1FB2A74E7A4B}">
      <dgm:prSet/>
      <dgm:spPr/>
      <dgm:t>
        <a:bodyPr/>
        <a:lstStyle/>
        <a:p>
          <a:endParaRPr lang="en-US"/>
        </a:p>
      </dgm:t>
    </dgm:pt>
    <dgm:pt modelId="{85B82C54-E2DC-44E5-B896-6AD4AED661A0}" type="pres">
      <dgm:prSet presAssocID="{806CCA90-830A-4889-A346-FBE6C0488686}" presName="linear" presStyleCnt="0">
        <dgm:presLayoutVars>
          <dgm:animLvl val="lvl"/>
          <dgm:resizeHandles val="exact"/>
        </dgm:presLayoutVars>
      </dgm:prSet>
      <dgm:spPr/>
    </dgm:pt>
    <dgm:pt modelId="{9D967769-7BCB-461B-98B3-ECCED6FBF616}" type="pres">
      <dgm:prSet presAssocID="{611E1EC0-5DC1-4A8A-A494-32F60F34F3F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F20611E-437A-4BAC-8EBF-C9A7E8CA743B}" type="pres">
      <dgm:prSet presAssocID="{CE31C152-EDC7-42EB-8520-DAD04887B897}" presName="spacer" presStyleCnt="0"/>
      <dgm:spPr/>
    </dgm:pt>
    <dgm:pt modelId="{CE30CC8F-AAB8-411C-BE9C-D83E0B1FD4F4}" type="pres">
      <dgm:prSet presAssocID="{3561259E-080A-4181-A4CC-AF5A07FBE52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CEE602E-4657-47F6-9C7F-250FDF13492C}" type="pres">
      <dgm:prSet presAssocID="{2EA52445-7F9E-43B5-AF85-3702B7EC601F}" presName="spacer" presStyleCnt="0"/>
      <dgm:spPr/>
    </dgm:pt>
    <dgm:pt modelId="{FA691D74-8CDA-4DEC-900A-6123647C504F}" type="pres">
      <dgm:prSet presAssocID="{B7AC6233-5CED-4E92-BC04-25A9276D7E2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96B1587-AC3B-4F48-A599-DF8E4129333C}" type="pres">
      <dgm:prSet presAssocID="{4C156CE2-9B93-4265-BF28-0F37380576A5}" presName="spacer" presStyleCnt="0"/>
      <dgm:spPr/>
    </dgm:pt>
    <dgm:pt modelId="{7B7F6F11-D753-44BC-ADB6-6FAF56937E1D}" type="pres">
      <dgm:prSet presAssocID="{11A1A1EA-2A24-4D49-BB9C-9E6727ECB4F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A9C0243-EB8B-4DB2-A06C-EF0B239A1152}" srcId="{806CCA90-830A-4889-A346-FBE6C0488686}" destId="{3561259E-080A-4181-A4CC-AF5A07FBE523}" srcOrd="1" destOrd="0" parTransId="{DB7AB02C-60D4-433C-AFCA-F1C893E73D23}" sibTransId="{2EA52445-7F9E-43B5-AF85-3702B7EC601F}"/>
    <dgm:cxn modelId="{4E38FA49-BE7A-4397-8A43-D2CA914B7B4D}" type="presOf" srcId="{806CCA90-830A-4889-A346-FBE6C0488686}" destId="{85B82C54-E2DC-44E5-B896-6AD4AED661A0}" srcOrd="0" destOrd="0" presId="urn:microsoft.com/office/officeart/2005/8/layout/vList2"/>
    <dgm:cxn modelId="{C668F055-D632-45BF-988D-404C61EE792A}" type="presOf" srcId="{3561259E-080A-4181-A4CC-AF5A07FBE523}" destId="{CE30CC8F-AAB8-411C-BE9C-D83E0B1FD4F4}" srcOrd="0" destOrd="0" presId="urn:microsoft.com/office/officeart/2005/8/layout/vList2"/>
    <dgm:cxn modelId="{A39CDE56-900D-4413-947A-1FB2A74E7A4B}" srcId="{806CCA90-830A-4889-A346-FBE6C0488686}" destId="{11A1A1EA-2A24-4D49-BB9C-9E6727ECB4F9}" srcOrd="3" destOrd="0" parTransId="{49D94D6D-E6C7-4011-921E-C601AF62041F}" sibTransId="{9759E334-C25D-42D2-8336-3A9885E8D874}"/>
    <dgm:cxn modelId="{92EE697F-DA9D-4591-9633-B37E3FCC7BDB}" type="presOf" srcId="{611E1EC0-5DC1-4A8A-A494-32F60F34F3F3}" destId="{9D967769-7BCB-461B-98B3-ECCED6FBF616}" srcOrd="0" destOrd="0" presId="urn:microsoft.com/office/officeart/2005/8/layout/vList2"/>
    <dgm:cxn modelId="{1E38699C-794E-4DA7-BD75-223DC06B1EEC}" type="presOf" srcId="{B7AC6233-5CED-4E92-BC04-25A9276D7E2C}" destId="{FA691D74-8CDA-4DEC-900A-6123647C504F}" srcOrd="0" destOrd="0" presId="urn:microsoft.com/office/officeart/2005/8/layout/vList2"/>
    <dgm:cxn modelId="{FC8976D0-1F70-43A5-ACBD-80F9D83F76D0}" srcId="{806CCA90-830A-4889-A346-FBE6C0488686}" destId="{B7AC6233-5CED-4E92-BC04-25A9276D7E2C}" srcOrd="2" destOrd="0" parTransId="{A10502BE-8154-4266-B603-EF17DF8313DF}" sibTransId="{4C156CE2-9B93-4265-BF28-0F37380576A5}"/>
    <dgm:cxn modelId="{EE0660D3-9475-40CE-960D-8CDE3D599215}" type="presOf" srcId="{11A1A1EA-2A24-4D49-BB9C-9E6727ECB4F9}" destId="{7B7F6F11-D753-44BC-ADB6-6FAF56937E1D}" srcOrd="0" destOrd="0" presId="urn:microsoft.com/office/officeart/2005/8/layout/vList2"/>
    <dgm:cxn modelId="{EC13BAFB-2E0A-49BE-8B6A-9908DDF1FE2B}" srcId="{806CCA90-830A-4889-A346-FBE6C0488686}" destId="{611E1EC0-5DC1-4A8A-A494-32F60F34F3F3}" srcOrd="0" destOrd="0" parTransId="{C193A02A-97C8-40BA-92F9-3C47E33B7228}" sibTransId="{CE31C152-EDC7-42EB-8520-DAD04887B897}"/>
    <dgm:cxn modelId="{B5D3AADE-2048-408A-B008-F52F77D3D40A}" type="presParOf" srcId="{85B82C54-E2DC-44E5-B896-6AD4AED661A0}" destId="{9D967769-7BCB-461B-98B3-ECCED6FBF616}" srcOrd="0" destOrd="0" presId="urn:microsoft.com/office/officeart/2005/8/layout/vList2"/>
    <dgm:cxn modelId="{1B49B04C-7843-48B5-B572-5F3C52CA1A45}" type="presParOf" srcId="{85B82C54-E2DC-44E5-B896-6AD4AED661A0}" destId="{7F20611E-437A-4BAC-8EBF-C9A7E8CA743B}" srcOrd="1" destOrd="0" presId="urn:microsoft.com/office/officeart/2005/8/layout/vList2"/>
    <dgm:cxn modelId="{3CE5B7F1-C6BA-4A92-8FF3-5A6B0966A704}" type="presParOf" srcId="{85B82C54-E2DC-44E5-B896-6AD4AED661A0}" destId="{CE30CC8F-AAB8-411C-BE9C-D83E0B1FD4F4}" srcOrd="2" destOrd="0" presId="urn:microsoft.com/office/officeart/2005/8/layout/vList2"/>
    <dgm:cxn modelId="{A04FB893-6FC4-4F4C-9A01-CD694A72F26E}" type="presParOf" srcId="{85B82C54-E2DC-44E5-B896-6AD4AED661A0}" destId="{4CEE602E-4657-47F6-9C7F-250FDF13492C}" srcOrd="3" destOrd="0" presId="urn:microsoft.com/office/officeart/2005/8/layout/vList2"/>
    <dgm:cxn modelId="{C83CC870-BC19-4A29-905C-8D59D57A4624}" type="presParOf" srcId="{85B82C54-E2DC-44E5-B896-6AD4AED661A0}" destId="{FA691D74-8CDA-4DEC-900A-6123647C504F}" srcOrd="4" destOrd="0" presId="urn:microsoft.com/office/officeart/2005/8/layout/vList2"/>
    <dgm:cxn modelId="{7A27400D-A0EE-4DF5-9AF9-617B6058B208}" type="presParOf" srcId="{85B82C54-E2DC-44E5-B896-6AD4AED661A0}" destId="{696B1587-AC3B-4F48-A599-DF8E4129333C}" srcOrd="5" destOrd="0" presId="urn:microsoft.com/office/officeart/2005/8/layout/vList2"/>
    <dgm:cxn modelId="{FCB24C7C-82FA-4EF5-8354-3F45F2CB4DFF}" type="presParOf" srcId="{85B82C54-E2DC-44E5-B896-6AD4AED661A0}" destId="{7B7F6F11-D753-44BC-ADB6-6FAF56937E1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9B22465-30E2-4817-9367-15C54D4F6B3C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47ECD7A-0613-4A46-B431-0277DC97D4DD}">
      <dgm:prSet/>
      <dgm:spPr/>
      <dgm:t>
        <a:bodyPr/>
        <a:lstStyle/>
        <a:p>
          <a:r>
            <a:rPr lang="pt-BR"/>
            <a:t>Até então, muitos aceitavam: o Espírito como poder, ou como influência divina</a:t>
          </a:r>
          <a:endParaRPr lang="en-US"/>
        </a:p>
      </dgm:t>
    </dgm:pt>
    <dgm:pt modelId="{88A5BD58-C29F-491D-88F3-E8EE34305622}" type="parTrans" cxnId="{D356864B-55ED-43F0-B874-C2444BC9AE6E}">
      <dgm:prSet/>
      <dgm:spPr/>
      <dgm:t>
        <a:bodyPr/>
        <a:lstStyle/>
        <a:p>
          <a:endParaRPr lang="en-US"/>
        </a:p>
      </dgm:t>
    </dgm:pt>
    <dgm:pt modelId="{774B852A-9289-4538-93DA-DDA82D6F9E85}" type="sibTrans" cxnId="{D356864B-55ED-43F0-B874-C2444BC9AE6E}">
      <dgm:prSet/>
      <dgm:spPr/>
      <dgm:t>
        <a:bodyPr/>
        <a:lstStyle/>
        <a:p>
          <a:endParaRPr lang="en-US"/>
        </a:p>
      </dgm:t>
    </dgm:pt>
    <dgm:pt modelId="{3B27B15F-15D3-448B-9FEE-9D07FFA6AE9F}">
      <dgm:prSet/>
      <dgm:spPr/>
      <dgm:t>
        <a:bodyPr/>
        <a:lstStyle/>
        <a:p>
          <a:r>
            <a:rPr lang="pt-BR"/>
            <a:t>Os </a:t>
          </a:r>
          <a:r>
            <a:rPr lang="pt-BR" b="1"/>
            <a:t>Pneumatômacos</a:t>
          </a:r>
          <a:r>
            <a:rPr lang="pt-BR"/>
            <a:t> negavam sua divindade.</a:t>
          </a:r>
          <a:endParaRPr lang="en-US"/>
        </a:p>
      </dgm:t>
    </dgm:pt>
    <dgm:pt modelId="{86AA71B9-A919-4F80-B78A-316E2D7D28DC}" type="parTrans" cxnId="{80CF4675-3D8D-4653-83D9-BECD53261C6B}">
      <dgm:prSet/>
      <dgm:spPr/>
      <dgm:t>
        <a:bodyPr/>
        <a:lstStyle/>
        <a:p>
          <a:endParaRPr lang="en-US"/>
        </a:p>
      </dgm:t>
    </dgm:pt>
    <dgm:pt modelId="{351E3CDA-7BB3-4F9B-97F0-E1C1D9A74C91}" type="sibTrans" cxnId="{80CF4675-3D8D-4653-83D9-BECD53261C6B}">
      <dgm:prSet/>
      <dgm:spPr/>
      <dgm:t>
        <a:bodyPr/>
        <a:lstStyle/>
        <a:p>
          <a:endParaRPr lang="en-US"/>
        </a:p>
      </dgm:t>
    </dgm:pt>
    <dgm:pt modelId="{491A9287-30FA-4594-B752-B342BC9BE84C}">
      <dgm:prSet/>
      <dgm:spPr/>
      <dgm:t>
        <a:bodyPr/>
        <a:lstStyle/>
        <a:p>
          <a:r>
            <a:rPr lang="pt-BR"/>
            <a:t>Os Capadócios responderam: O Espírito ensina, Guia, Intercede, Pode ser entristecido. Só uma </a:t>
          </a:r>
          <a:r>
            <a:rPr lang="pt-BR" b="1"/>
            <a:t>Pessoa divina</a:t>
          </a:r>
          <a:r>
            <a:rPr lang="pt-BR"/>
            <a:t> faz isso.</a:t>
          </a:r>
          <a:endParaRPr lang="en-US"/>
        </a:p>
      </dgm:t>
    </dgm:pt>
    <dgm:pt modelId="{DDA771A8-F959-4F41-A9CD-2B4E5DB07472}" type="parTrans" cxnId="{1CE8C261-3598-4416-BA5A-398488845F36}">
      <dgm:prSet/>
      <dgm:spPr/>
      <dgm:t>
        <a:bodyPr/>
        <a:lstStyle/>
        <a:p>
          <a:endParaRPr lang="en-US"/>
        </a:p>
      </dgm:t>
    </dgm:pt>
    <dgm:pt modelId="{A04D8188-D46C-4AB5-B2A2-7A3F901404CD}" type="sibTrans" cxnId="{1CE8C261-3598-4416-BA5A-398488845F36}">
      <dgm:prSet/>
      <dgm:spPr/>
      <dgm:t>
        <a:bodyPr/>
        <a:lstStyle/>
        <a:p>
          <a:endParaRPr lang="en-US"/>
        </a:p>
      </dgm:t>
    </dgm:pt>
    <dgm:pt modelId="{F1F24EAD-41CA-40FD-AFB3-B5CEFBBDDBEB}" type="pres">
      <dgm:prSet presAssocID="{89B22465-30E2-4817-9367-15C54D4F6B3C}" presName="diagram" presStyleCnt="0">
        <dgm:presLayoutVars>
          <dgm:dir/>
          <dgm:resizeHandles val="exact"/>
        </dgm:presLayoutVars>
      </dgm:prSet>
      <dgm:spPr/>
    </dgm:pt>
    <dgm:pt modelId="{CEDA8ABF-2190-4545-A7D4-A73A36E760FC}" type="pres">
      <dgm:prSet presAssocID="{547ECD7A-0613-4A46-B431-0277DC97D4DD}" presName="node" presStyleLbl="node1" presStyleIdx="0" presStyleCnt="3">
        <dgm:presLayoutVars>
          <dgm:bulletEnabled val="1"/>
        </dgm:presLayoutVars>
      </dgm:prSet>
      <dgm:spPr/>
    </dgm:pt>
    <dgm:pt modelId="{CAF8F91E-F01B-4961-A727-B999B8200371}" type="pres">
      <dgm:prSet presAssocID="{774B852A-9289-4538-93DA-DDA82D6F9E85}" presName="sibTrans" presStyleCnt="0"/>
      <dgm:spPr/>
    </dgm:pt>
    <dgm:pt modelId="{364A4986-538B-40CB-8A39-D1032B8F9ADF}" type="pres">
      <dgm:prSet presAssocID="{3B27B15F-15D3-448B-9FEE-9D07FFA6AE9F}" presName="node" presStyleLbl="node1" presStyleIdx="1" presStyleCnt="3">
        <dgm:presLayoutVars>
          <dgm:bulletEnabled val="1"/>
        </dgm:presLayoutVars>
      </dgm:prSet>
      <dgm:spPr/>
    </dgm:pt>
    <dgm:pt modelId="{5FA45B01-5EFD-4B4F-B3FC-5EF04B9B1034}" type="pres">
      <dgm:prSet presAssocID="{351E3CDA-7BB3-4F9B-97F0-E1C1D9A74C91}" presName="sibTrans" presStyleCnt="0"/>
      <dgm:spPr/>
    </dgm:pt>
    <dgm:pt modelId="{C45025E8-DD21-4864-A981-443CE90420DE}" type="pres">
      <dgm:prSet presAssocID="{491A9287-30FA-4594-B752-B342BC9BE84C}" presName="node" presStyleLbl="node1" presStyleIdx="2" presStyleCnt="3">
        <dgm:presLayoutVars>
          <dgm:bulletEnabled val="1"/>
        </dgm:presLayoutVars>
      </dgm:prSet>
      <dgm:spPr/>
    </dgm:pt>
  </dgm:ptLst>
  <dgm:cxnLst>
    <dgm:cxn modelId="{EDB5DA35-C910-4902-BCE5-5EFF733E8C4A}" type="presOf" srcId="{3B27B15F-15D3-448B-9FEE-9D07FFA6AE9F}" destId="{364A4986-538B-40CB-8A39-D1032B8F9ADF}" srcOrd="0" destOrd="0" presId="urn:microsoft.com/office/officeart/2005/8/layout/default"/>
    <dgm:cxn modelId="{51F0353C-1CEF-4BF1-96E8-24D58505AE3F}" type="presOf" srcId="{491A9287-30FA-4594-B752-B342BC9BE84C}" destId="{C45025E8-DD21-4864-A981-443CE90420DE}" srcOrd="0" destOrd="0" presId="urn:microsoft.com/office/officeart/2005/8/layout/default"/>
    <dgm:cxn modelId="{1CE8C261-3598-4416-BA5A-398488845F36}" srcId="{89B22465-30E2-4817-9367-15C54D4F6B3C}" destId="{491A9287-30FA-4594-B752-B342BC9BE84C}" srcOrd="2" destOrd="0" parTransId="{DDA771A8-F959-4F41-A9CD-2B4E5DB07472}" sibTransId="{A04D8188-D46C-4AB5-B2A2-7A3F901404CD}"/>
    <dgm:cxn modelId="{D356864B-55ED-43F0-B874-C2444BC9AE6E}" srcId="{89B22465-30E2-4817-9367-15C54D4F6B3C}" destId="{547ECD7A-0613-4A46-B431-0277DC97D4DD}" srcOrd="0" destOrd="0" parTransId="{88A5BD58-C29F-491D-88F3-E8EE34305622}" sibTransId="{774B852A-9289-4538-93DA-DDA82D6F9E85}"/>
    <dgm:cxn modelId="{40CC8B4D-EFF4-4E51-AF52-5CD7EFB9FDFA}" type="presOf" srcId="{89B22465-30E2-4817-9367-15C54D4F6B3C}" destId="{F1F24EAD-41CA-40FD-AFB3-B5CEFBBDDBEB}" srcOrd="0" destOrd="0" presId="urn:microsoft.com/office/officeart/2005/8/layout/default"/>
    <dgm:cxn modelId="{80CF4675-3D8D-4653-83D9-BECD53261C6B}" srcId="{89B22465-30E2-4817-9367-15C54D4F6B3C}" destId="{3B27B15F-15D3-448B-9FEE-9D07FFA6AE9F}" srcOrd="1" destOrd="0" parTransId="{86AA71B9-A919-4F80-B78A-316E2D7D28DC}" sibTransId="{351E3CDA-7BB3-4F9B-97F0-E1C1D9A74C91}"/>
    <dgm:cxn modelId="{C500A0C2-092A-4AD9-BB06-0FE321FB8503}" type="presOf" srcId="{547ECD7A-0613-4A46-B431-0277DC97D4DD}" destId="{CEDA8ABF-2190-4545-A7D4-A73A36E760FC}" srcOrd="0" destOrd="0" presId="urn:microsoft.com/office/officeart/2005/8/layout/default"/>
    <dgm:cxn modelId="{AB3175A9-BF27-490A-82AD-9D8563C05218}" type="presParOf" srcId="{F1F24EAD-41CA-40FD-AFB3-B5CEFBBDDBEB}" destId="{CEDA8ABF-2190-4545-A7D4-A73A36E760FC}" srcOrd="0" destOrd="0" presId="urn:microsoft.com/office/officeart/2005/8/layout/default"/>
    <dgm:cxn modelId="{52E1744E-A985-406F-9A8A-CB20F983DC77}" type="presParOf" srcId="{F1F24EAD-41CA-40FD-AFB3-B5CEFBBDDBEB}" destId="{CAF8F91E-F01B-4961-A727-B999B8200371}" srcOrd="1" destOrd="0" presId="urn:microsoft.com/office/officeart/2005/8/layout/default"/>
    <dgm:cxn modelId="{B7564795-ED69-4CB6-B6AD-F5943804872C}" type="presParOf" srcId="{F1F24EAD-41CA-40FD-AFB3-B5CEFBBDDBEB}" destId="{364A4986-538B-40CB-8A39-D1032B8F9ADF}" srcOrd="2" destOrd="0" presId="urn:microsoft.com/office/officeart/2005/8/layout/default"/>
    <dgm:cxn modelId="{F5F3EDD3-716B-40BF-AFB8-2BF10E5E7BA1}" type="presParOf" srcId="{F1F24EAD-41CA-40FD-AFB3-B5CEFBBDDBEB}" destId="{5FA45B01-5EFD-4B4F-B3FC-5EF04B9B1034}" srcOrd="3" destOrd="0" presId="urn:microsoft.com/office/officeart/2005/8/layout/default"/>
    <dgm:cxn modelId="{0D3526C3-61C4-4DCD-BD47-644C6C13513A}" type="presParOf" srcId="{F1F24EAD-41CA-40FD-AFB3-B5CEFBBDDBEB}" destId="{C45025E8-DD21-4864-A981-443CE90420D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8406E7F-0344-42F5-8F50-DC9BF331A91C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27EF58FB-C94F-4C2B-A641-7BE02CA5A6F7}">
      <dgm:prSet/>
      <dgm:spPr/>
      <dgm:t>
        <a:bodyPr/>
        <a:lstStyle/>
        <a:p>
          <a:r>
            <a:rPr lang="pt-BR"/>
            <a:t>O Espírito é Senhor</a:t>
          </a:r>
          <a:endParaRPr lang="en-US"/>
        </a:p>
      </dgm:t>
    </dgm:pt>
    <dgm:pt modelId="{6F0B3E98-448B-492A-9286-2C30A4B920E2}" type="parTrans" cxnId="{68998E62-B4C3-4AD5-8AA2-3B1F1E809DD3}">
      <dgm:prSet/>
      <dgm:spPr/>
      <dgm:t>
        <a:bodyPr/>
        <a:lstStyle/>
        <a:p>
          <a:endParaRPr lang="en-US"/>
        </a:p>
      </dgm:t>
    </dgm:pt>
    <dgm:pt modelId="{E40B6FFB-F371-49B6-927C-6AC27B0CD9E6}" type="sibTrans" cxnId="{68998E62-B4C3-4AD5-8AA2-3B1F1E809DD3}">
      <dgm:prSet/>
      <dgm:spPr/>
      <dgm:t>
        <a:bodyPr/>
        <a:lstStyle/>
        <a:p>
          <a:endParaRPr lang="en-US"/>
        </a:p>
      </dgm:t>
    </dgm:pt>
    <dgm:pt modelId="{8BFFF8A2-D151-4568-8A59-3861CB43588B}">
      <dgm:prSet/>
      <dgm:spPr/>
      <dgm:t>
        <a:bodyPr/>
        <a:lstStyle/>
        <a:p>
          <a:r>
            <a:rPr lang="pt-BR"/>
            <a:t>É digno de adoração</a:t>
          </a:r>
          <a:endParaRPr lang="en-US"/>
        </a:p>
      </dgm:t>
    </dgm:pt>
    <dgm:pt modelId="{0D38D981-32BC-4A72-A2FA-E1D59E9096EF}" type="parTrans" cxnId="{C37FD8D2-C59C-4C1A-B6B0-3D7B9A416D6C}">
      <dgm:prSet/>
      <dgm:spPr/>
      <dgm:t>
        <a:bodyPr/>
        <a:lstStyle/>
        <a:p>
          <a:endParaRPr lang="en-US"/>
        </a:p>
      </dgm:t>
    </dgm:pt>
    <dgm:pt modelId="{CF59614F-9089-4022-BBDD-71A21A2C07BB}" type="sibTrans" cxnId="{C37FD8D2-C59C-4C1A-B6B0-3D7B9A416D6C}">
      <dgm:prSet/>
      <dgm:spPr/>
      <dgm:t>
        <a:bodyPr/>
        <a:lstStyle/>
        <a:p>
          <a:endParaRPr lang="en-US"/>
        </a:p>
      </dgm:t>
    </dgm:pt>
    <dgm:pt modelId="{2DDA09F5-C543-4F15-866B-65EF8BA82CC3}">
      <dgm:prSet/>
      <dgm:spPr/>
      <dgm:t>
        <a:bodyPr/>
        <a:lstStyle/>
        <a:p>
          <a:r>
            <a:rPr lang="pt-BR"/>
            <a:t>Procede do Pai (e, no Ocidente, também do Filho)</a:t>
          </a:r>
          <a:endParaRPr lang="en-US"/>
        </a:p>
      </dgm:t>
    </dgm:pt>
    <dgm:pt modelId="{2B4CFB8F-AC80-4335-82EF-68BE3631F1E2}" type="parTrans" cxnId="{B1BB2198-BD30-432E-A40C-B061CA827E0C}">
      <dgm:prSet/>
      <dgm:spPr/>
      <dgm:t>
        <a:bodyPr/>
        <a:lstStyle/>
        <a:p>
          <a:endParaRPr lang="en-US"/>
        </a:p>
      </dgm:t>
    </dgm:pt>
    <dgm:pt modelId="{126B6097-B6B3-4587-93DA-FD7106F56A97}" type="sibTrans" cxnId="{B1BB2198-BD30-432E-A40C-B061CA827E0C}">
      <dgm:prSet/>
      <dgm:spPr/>
      <dgm:t>
        <a:bodyPr/>
        <a:lstStyle/>
        <a:p>
          <a:endParaRPr lang="en-US"/>
        </a:p>
      </dgm:t>
    </dgm:pt>
    <dgm:pt modelId="{0C15B3EC-9C5B-4869-ACFC-F4B3C011FE2B}">
      <dgm:prSet/>
      <dgm:spPr/>
      <dgm:t>
        <a:bodyPr/>
        <a:lstStyle/>
        <a:p>
          <a:r>
            <a:rPr lang="pt-BR"/>
            <a:t>Basílio: “Negar a divindade do Espírito é mutilar a Trindade.”</a:t>
          </a:r>
          <a:endParaRPr lang="en-US"/>
        </a:p>
      </dgm:t>
    </dgm:pt>
    <dgm:pt modelId="{CF4665FA-12AD-4903-BE24-573F26C8DA52}" type="parTrans" cxnId="{1DDCD75D-9767-4B59-97BA-F1BFB9A6A69D}">
      <dgm:prSet/>
      <dgm:spPr/>
      <dgm:t>
        <a:bodyPr/>
        <a:lstStyle/>
        <a:p>
          <a:endParaRPr lang="en-US"/>
        </a:p>
      </dgm:t>
    </dgm:pt>
    <dgm:pt modelId="{F40CE5A9-5DE7-490A-8671-3F95FE1EF1FB}" type="sibTrans" cxnId="{1DDCD75D-9767-4B59-97BA-F1BFB9A6A69D}">
      <dgm:prSet/>
      <dgm:spPr/>
      <dgm:t>
        <a:bodyPr/>
        <a:lstStyle/>
        <a:p>
          <a:endParaRPr lang="en-US"/>
        </a:p>
      </dgm:t>
    </dgm:pt>
    <dgm:pt modelId="{C7E41CE8-EEAC-4197-BD3B-8F9498EA6E10}" type="pres">
      <dgm:prSet presAssocID="{78406E7F-0344-42F5-8F50-DC9BF331A91C}" presName="linear" presStyleCnt="0">
        <dgm:presLayoutVars>
          <dgm:animLvl val="lvl"/>
          <dgm:resizeHandles val="exact"/>
        </dgm:presLayoutVars>
      </dgm:prSet>
      <dgm:spPr/>
    </dgm:pt>
    <dgm:pt modelId="{FA4CDFC6-6A2F-4F92-BE12-8CE6E88D95FE}" type="pres">
      <dgm:prSet presAssocID="{27EF58FB-C94F-4C2B-A641-7BE02CA5A6F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92FCF2A-2141-47FD-9359-C2DF83DC3C9B}" type="pres">
      <dgm:prSet presAssocID="{E40B6FFB-F371-49B6-927C-6AC27B0CD9E6}" presName="spacer" presStyleCnt="0"/>
      <dgm:spPr/>
    </dgm:pt>
    <dgm:pt modelId="{2E504B5F-5CDE-45A6-ABAB-0D2050AB9AB7}" type="pres">
      <dgm:prSet presAssocID="{8BFFF8A2-D151-4568-8A59-3861CB43588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167B7AE-D554-4FF4-8AB2-EEAECB566024}" type="pres">
      <dgm:prSet presAssocID="{CF59614F-9089-4022-BBDD-71A21A2C07BB}" presName="spacer" presStyleCnt="0"/>
      <dgm:spPr/>
    </dgm:pt>
    <dgm:pt modelId="{B7601C3D-76BD-493C-9F6B-92E5F8C61A22}" type="pres">
      <dgm:prSet presAssocID="{2DDA09F5-C543-4F15-866B-65EF8BA82CC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8DA160A-6F14-40FF-A787-90DCCA6B09C7}" type="pres">
      <dgm:prSet presAssocID="{126B6097-B6B3-4587-93DA-FD7106F56A97}" presName="spacer" presStyleCnt="0"/>
      <dgm:spPr/>
    </dgm:pt>
    <dgm:pt modelId="{B97A3D6D-257F-484F-BF01-4B80163FA758}" type="pres">
      <dgm:prSet presAssocID="{0C15B3EC-9C5B-4869-ACFC-F4B3C011FE2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F6F9623-FCA8-4A40-AAD5-881AF78711F5}" type="presOf" srcId="{0C15B3EC-9C5B-4869-ACFC-F4B3C011FE2B}" destId="{B97A3D6D-257F-484F-BF01-4B80163FA758}" srcOrd="0" destOrd="0" presId="urn:microsoft.com/office/officeart/2005/8/layout/vList2"/>
    <dgm:cxn modelId="{4D4BE824-080E-4F57-AB35-AFEC03CB7335}" type="presOf" srcId="{2DDA09F5-C543-4F15-866B-65EF8BA82CC3}" destId="{B7601C3D-76BD-493C-9F6B-92E5F8C61A22}" srcOrd="0" destOrd="0" presId="urn:microsoft.com/office/officeart/2005/8/layout/vList2"/>
    <dgm:cxn modelId="{A3445027-F7D0-4BC6-89E8-DED7A65B1266}" type="presOf" srcId="{27EF58FB-C94F-4C2B-A641-7BE02CA5A6F7}" destId="{FA4CDFC6-6A2F-4F92-BE12-8CE6E88D95FE}" srcOrd="0" destOrd="0" presId="urn:microsoft.com/office/officeart/2005/8/layout/vList2"/>
    <dgm:cxn modelId="{1DDCD75D-9767-4B59-97BA-F1BFB9A6A69D}" srcId="{78406E7F-0344-42F5-8F50-DC9BF331A91C}" destId="{0C15B3EC-9C5B-4869-ACFC-F4B3C011FE2B}" srcOrd="3" destOrd="0" parTransId="{CF4665FA-12AD-4903-BE24-573F26C8DA52}" sibTransId="{F40CE5A9-5DE7-490A-8671-3F95FE1EF1FB}"/>
    <dgm:cxn modelId="{68998E62-B4C3-4AD5-8AA2-3B1F1E809DD3}" srcId="{78406E7F-0344-42F5-8F50-DC9BF331A91C}" destId="{27EF58FB-C94F-4C2B-A641-7BE02CA5A6F7}" srcOrd="0" destOrd="0" parTransId="{6F0B3E98-448B-492A-9286-2C30A4B920E2}" sibTransId="{E40B6FFB-F371-49B6-927C-6AC27B0CD9E6}"/>
    <dgm:cxn modelId="{075E1375-DC55-4037-97F3-D4BC5F47735B}" type="presOf" srcId="{8BFFF8A2-D151-4568-8A59-3861CB43588B}" destId="{2E504B5F-5CDE-45A6-ABAB-0D2050AB9AB7}" srcOrd="0" destOrd="0" presId="urn:microsoft.com/office/officeart/2005/8/layout/vList2"/>
    <dgm:cxn modelId="{B1BB2198-BD30-432E-A40C-B061CA827E0C}" srcId="{78406E7F-0344-42F5-8F50-DC9BF331A91C}" destId="{2DDA09F5-C543-4F15-866B-65EF8BA82CC3}" srcOrd="2" destOrd="0" parTransId="{2B4CFB8F-AC80-4335-82EF-68BE3631F1E2}" sibTransId="{126B6097-B6B3-4587-93DA-FD7106F56A97}"/>
    <dgm:cxn modelId="{ADB97FAA-316D-4EBD-B0D3-378A453DEB64}" type="presOf" srcId="{78406E7F-0344-42F5-8F50-DC9BF331A91C}" destId="{C7E41CE8-EEAC-4197-BD3B-8F9498EA6E10}" srcOrd="0" destOrd="0" presId="urn:microsoft.com/office/officeart/2005/8/layout/vList2"/>
    <dgm:cxn modelId="{C37FD8D2-C59C-4C1A-B6B0-3D7B9A416D6C}" srcId="{78406E7F-0344-42F5-8F50-DC9BF331A91C}" destId="{8BFFF8A2-D151-4568-8A59-3861CB43588B}" srcOrd="1" destOrd="0" parTransId="{0D38D981-32BC-4A72-A2FA-E1D59E9096EF}" sibTransId="{CF59614F-9089-4022-BBDD-71A21A2C07BB}"/>
    <dgm:cxn modelId="{158EB96F-0EDA-4E3C-A38F-06F187FA72AA}" type="presParOf" srcId="{C7E41CE8-EEAC-4197-BD3B-8F9498EA6E10}" destId="{FA4CDFC6-6A2F-4F92-BE12-8CE6E88D95FE}" srcOrd="0" destOrd="0" presId="urn:microsoft.com/office/officeart/2005/8/layout/vList2"/>
    <dgm:cxn modelId="{997566A1-8F51-44DB-8642-E9AC6965E04E}" type="presParOf" srcId="{C7E41CE8-EEAC-4197-BD3B-8F9498EA6E10}" destId="{492FCF2A-2141-47FD-9359-C2DF83DC3C9B}" srcOrd="1" destOrd="0" presId="urn:microsoft.com/office/officeart/2005/8/layout/vList2"/>
    <dgm:cxn modelId="{6CF41DAA-5C2A-4A1D-8928-68A880740815}" type="presParOf" srcId="{C7E41CE8-EEAC-4197-BD3B-8F9498EA6E10}" destId="{2E504B5F-5CDE-45A6-ABAB-0D2050AB9AB7}" srcOrd="2" destOrd="0" presId="urn:microsoft.com/office/officeart/2005/8/layout/vList2"/>
    <dgm:cxn modelId="{6FF936EC-78D1-4963-B4A3-83C673C67C63}" type="presParOf" srcId="{C7E41CE8-EEAC-4197-BD3B-8F9498EA6E10}" destId="{6167B7AE-D554-4FF4-8AB2-EEAECB566024}" srcOrd="3" destOrd="0" presId="urn:microsoft.com/office/officeart/2005/8/layout/vList2"/>
    <dgm:cxn modelId="{002AFFFC-F865-4B8E-BEC9-7AA74640B52A}" type="presParOf" srcId="{C7E41CE8-EEAC-4197-BD3B-8F9498EA6E10}" destId="{B7601C3D-76BD-493C-9F6B-92E5F8C61A22}" srcOrd="4" destOrd="0" presId="urn:microsoft.com/office/officeart/2005/8/layout/vList2"/>
    <dgm:cxn modelId="{AEBC7112-D655-4912-8D23-90AA87813705}" type="presParOf" srcId="{C7E41CE8-EEAC-4197-BD3B-8F9498EA6E10}" destId="{08DA160A-6F14-40FF-A787-90DCCA6B09C7}" srcOrd="5" destOrd="0" presId="urn:microsoft.com/office/officeart/2005/8/layout/vList2"/>
    <dgm:cxn modelId="{E4A8E83E-F330-4F2A-97E1-0B0ED2FD9C88}" type="presParOf" srcId="{C7E41CE8-EEAC-4197-BD3B-8F9498EA6E10}" destId="{B97A3D6D-257F-484F-BF01-4B80163FA75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230D0F-7995-4C7A-AE03-22D9A562E55B}" type="doc">
      <dgm:prSet loTypeId="urn:microsoft.com/office/officeart/2008/layout/LinedList" loCatId="list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204825E-CD2D-446E-8F83-68C18F0DCB20}">
      <dgm:prSet custT="1"/>
      <dgm:spPr/>
      <dgm:t>
        <a:bodyPr/>
        <a:lstStyle/>
        <a:p>
          <a:r>
            <a:rPr lang="pt-BR" sz="2800" b="1"/>
            <a:t>No Antigo Testamento:</a:t>
          </a:r>
          <a:endParaRPr lang="en-US" sz="2800"/>
        </a:p>
      </dgm:t>
    </dgm:pt>
    <dgm:pt modelId="{4AC511DD-8819-4DB8-AB0A-9DF12EB4B062}" type="parTrans" cxnId="{951EBE5E-F53C-463C-BBCE-939D4161FB17}">
      <dgm:prSet/>
      <dgm:spPr/>
      <dgm:t>
        <a:bodyPr/>
        <a:lstStyle/>
        <a:p>
          <a:endParaRPr lang="en-US"/>
        </a:p>
      </dgm:t>
    </dgm:pt>
    <dgm:pt modelId="{A08B7C98-B269-4B93-A27A-46E7F21157CD}" type="sibTrans" cxnId="{951EBE5E-F53C-463C-BBCE-939D4161FB17}">
      <dgm:prSet/>
      <dgm:spPr/>
      <dgm:t>
        <a:bodyPr/>
        <a:lstStyle/>
        <a:p>
          <a:endParaRPr lang="en-US"/>
        </a:p>
      </dgm:t>
    </dgm:pt>
    <dgm:pt modelId="{427B853E-CB5D-4D63-A33E-25AC1DF2479B}">
      <dgm:prSet custT="1"/>
      <dgm:spPr/>
      <dgm:t>
        <a:bodyPr/>
        <a:lstStyle/>
        <a:p>
          <a:r>
            <a:rPr lang="pt-BR" sz="2600"/>
            <a:t>Deus se revela como </a:t>
          </a:r>
          <a:r>
            <a:rPr lang="pt-BR" sz="2600" b="1"/>
            <a:t>um</a:t>
          </a:r>
          <a:r>
            <a:rPr lang="pt-BR" sz="2600"/>
            <a:t> (para proteger Israel do politeísmo).</a:t>
          </a:r>
          <a:endParaRPr lang="en-US" sz="2600"/>
        </a:p>
      </dgm:t>
    </dgm:pt>
    <dgm:pt modelId="{FDD5BB62-6819-444E-A4A4-56BB119E904E}" type="parTrans" cxnId="{BDC11125-C8F4-4AF5-A614-3DF826DE960E}">
      <dgm:prSet/>
      <dgm:spPr/>
      <dgm:t>
        <a:bodyPr/>
        <a:lstStyle/>
        <a:p>
          <a:endParaRPr lang="en-US"/>
        </a:p>
      </dgm:t>
    </dgm:pt>
    <dgm:pt modelId="{1261C79E-AA25-4497-964B-8C1E005380BF}" type="sibTrans" cxnId="{BDC11125-C8F4-4AF5-A614-3DF826DE960E}">
      <dgm:prSet/>
      <dgm:spPr/>
      <dgm:t>
        <a:bodyPr/>
        <a:lstStyle/>
        <a:p>
          <a:endParaRPr lang="en-US"/>
        </a:p>
      </dgm:t>
    </dgm:pt>
    <dgm:pt modelId="{7E08DA2F-2E92-473B-AE40-F45B32EEFC5E}">
      <dgm:prSet custT="1"/>
      <dgm:spPr/>
      <dgm:t>
        <a:bodyPr/>
        <a:lstStyle/>
        <a:p>
          <a:r>
            <a:rPr lang="pt-BR" sz="2600"/>
            <a:t>Mas deixa </a:t>
          </a:r>
          <a:r>
            <a:rPr lang="pt-BR" sz="2600" b="1"/>
            <a:t>rastros de pluralidade</a:t>
          </a:r>
          <a:r>
            <a:rPr lang="pt-BR" sz="2600"/>
            <a:t> (</a:t>
          </a:r>
          <a:r>
            <a:rPr lang="pt-BR" sz="2600" err="1"/>
            <a:t>Gn</a:t>
          </a:r>
          <a:r>
            <a:rPr lang="pt-BR" sz="2600"/>
            <a:t> 1.26; </a:t>
          </a:r>
          <a:r>
            <a:rPr lang="pt-BR" sz="2600" err="1"/>
            <a:t>Is</a:t>
          </a:r>
          <a:r>
            <a:rPr lang="pt-BR" sz="2600"/>
            <a:t> 6.8).</a:t>
          </a:r>
          <a:endParaRPr lang="en-US" sz="2600"/>
        </a:p>
      </dgm:t>
    </dgm:pt>
    <dgm:pt modelId="{6D95BA19-8C74-48F6-9A7E-3588DAAC0599}" type="parTrans" cxnId="{8A335095-D4CD-4932-8278-9027E91E72BC}">
      <dgm:prSet/>
      <dgm:spPr/>
      <dgm:t>
        <a:bodyPr/>
        <a:lstStyle/>
        <a:p>
          <a:endParaRPr lang="en-US"/>
        </a:p>
      </dgm:t>
    </dgm:pt>
    <dgm:pt modelId="{892A65F8-66DE-455B-8439-1DF94D52FCAF}" type="sibTrans" cxnId="{8A335095-D4CD-4932-8278-9027E91E72BC}">
      <dgm:prSet/>
      <dgm:spPr/>
      <dgm:t>
        <a:bodyPr/>
        <a:lstStyle/>
        <a:p>
          <a:endParaRPr lang="en-US"/>
        </a:p>
      </dgm:t>
    </dgm:pt>
    <dgm:pt modelId="{E1ED7400-593E-4A88-A4EE-7884EC012733}">
      <dgm:prSet custT="1"/>
      <dgm:spPr/>
      <dgm:t>
        <a:bodyPr/>
        <a:lstStyle/>
        <a:p>
          <a:r>
            <a:rPr lang="pt-BR" sz="2600" b="1"/>
            <a:t>No Novo Testamento:</a:t>
          </a:r>
          <a:endParaRPr lang="en-US" sz="2600"/>
        </a:p>
      </dgm:t>
    </dgm:pt>
    <dgm:pt modelId="{6FB393FE-2788-499E-8458-5DD234534E2B}" type="parTrans" cxnId="{1936B2E3-75BC-41C3-9B58-64798982056D}">
      <dgm:prSet/>
      <dgm:spPr/>
      <dgm:t>
        <a:bodyPr/>
        <a:lstStyle/>
        <a:p>
          <a:endParaRPr lang="en-US"/>
        </a:p>
      </dgm:t>
    </dgm:pt>
    <dgm:pt modelId="{EE97679B-A306-4535-AA1D-BB5A84CF5275}" type="sibTrans" cxnId="{1936B2E3-75BC-41C3-9B58-64798982056D}">
      <dgm:prSet/>
      <dgm:spPr/>
      <dgm:t>
        <a:bodyPr/>
        <a:lstStyle/>
        <a:p>
          <a:endParaRPr lang="en-US"/>
        </a:p>
      </dgm:t>
    </dgm:pt>
    <dgm:pt modelId="{AADD420C-D675-4957-B338-00D37901EB28}">
      <dgm:prSet custT="1"/>
      <dgm:spPr/>
      <dgm:t>
        <a:bodyPr/>
        <a:lstStyle/>
        <a:p>
          <a:r>
            <a:rPr lang="pt-BR" sz="2600"/>
            <a:t>Deus se revela </a:t>
          </a:r>
          <a:r>
            <a:rPr lang="pt-BR" sz="2600" b="1" err="1"/>
            <a:t>encarnacionalmente</a:t>
          </a:r>
          <a:r>
            <a:rPr lang="pt-BR" sz="2600"/>
            <a:t>.</a:t>
          </a:r>
          <a:endParaRPr lang="en-US" sz="2600"/>
        </a:p>
      </dgm:t>
    </dgm:pt>
    <dgm:pt modelId="{E22A50B3-32AC-4FF3-B90D-1601A5FA7A76}" type="parTrans" cxnId="{73297473-5B50-4110-9236-EE563F5F68CC}">
      <dgm:prSet/>
      <dgm:spPr/>
      <dgm:t>
        <a:bodyPr/>
        <a:lstStyle/>
        <a:p>
          <a:endParaRPr lang="en-US"/>
        </a:p>
      </dgm:t>
    </dgm:pt>
    <dgm:pt modelId="{E3A4BF74-8E5E-42A2-AAED-35EBB955B324}" type="sibTrans" cxnId="{73297473-5B50-4110-9236-EE563F5F68CC}">
      <dgm:prSet/>
      <dgm:spPr/>
      <dgm:t>
        <a:bodyPr/>
        <a:lstStyle/>
        <a:p>
          <a:endParaRPr lang="en-US"/>
        </a:p>
      </dgm:t>
    </dgm:pt>
    <dgm:pt modelId="{3648622D-695E-4133-BAFC-762FBC3559B7}">
      <dgm:prSet custT="1"/>
      <dgm:spPr/>
      <dgm:t>
        <a:bodyPr/>
        <a:lstStyle/>
        <a:p>
          <a:r>
            <a:rPr lang="pt-BR" sz="2600"/>
            <a:t>A Trindade não é inferida, é </a:t>
          </a:r>
          <a:r>
            <a:rPr lang="pt-BR" sz="2600" b="1"/>
            <a:t>vista, ouvida e experimentada</a:t>
          </a:r>
          <a:r>
            <a:rPr lang="pt-BR" sz="2600"/>
            <a:t>.</a:t>
          </a:r>
          <a:endParaRPr lang="en-US" sz="2600"/>
        </a:p>
      </dgm:t>
    </dgm:pt>
    <dgm:pt modelId="{AF15DC74-9A44-4093-9C1C-A454EF221B08}" type="parTrans" cxnId="{453205E0-7041-483E-BB04-0A9F560E8176}">
      <dgm:prSet/>
      <dgm:spPr/>
      <dgm:t>
        <a:bodyPr/>
        <a:lstStyle/>
        <a:p>
          <a:endParaRPr lang="en-US"/>
        </a:p>
      </dgm:t>
    </dgm:pt>
    <dgm:pt modelId="{229DABAA-3ADD-4505-9B71-6F33CD894A06}" type="sibTrans" cxnId="{453205E0-7041-483E-BB04-0A9F560E8176}">
      <dgm:prSet/>
      <dgm:spPr/>
      <dgm:t>
        <a:bodyPr/>
        <a:lstStyle/>
        <a:p>
          <a:endParaRPr lang="en-US"/>
        </a:p>
      </dgm:t>
    </dgm:pt>
    <dgm:pt modelId="{433DB565-AC6F-4CD5-8856-FD5F926B306D}">
      <dgm:prSet custT="1"/>
      <dgm:spPr/>
      <dgm:t>
        <a:bodyPr/>
        <a:lstStyle/>
        <a:p>
          <a:r>
            <a:rPr lang="pt-BR" sz="2600"/>
            <a:t>Agostinho acerta ao dizer que </a:t>
          </a:r>
          <a:r>
            <a:rPr lang="pt-BR" sz="2600" b="1"/>
            <a:t>a revelação governa o conhecimento</a:t>
          </a:r>
          <a:r>
            <a:rPr lang="pt-BR" sz="2600"/>
            <a:t>, não o contrário.</a:t>
          </a:r>
          <a:endParaRPr lang="en-US" sz="2600"/>
        </a:p>
      </dgm:t>
    </dgm:pt>
    <dgm:pt modelId="{25903697-B136-4E47-BD92-35490C614B0B}" type="parTrans" cxnId="{A0AB845F-7C9B-4686-A657-AE4223AC0852}">
      <dgm:prSet/>
      <dgm:spPr/>
      <dgm:t>
        <a:bodyPr/>
        <a:lstStyle/>
        <a:p>
          <a:endParaRPr lang="en-US"/>
        </a:p>
      </dgm:t>
    </dgm:pt>
    <dgm:pt modelId="{814CA382-93A1-4F5A-B25E-E4273050BFE0}" type="sibTrans" cxnId="{A0AB845F-7C9B-4686-A657-AE4223AC0852}">
      <dgm:prSet/>
      <dgm:spPr/>
      <dgm:t>
        <a:bodyPr/>
        <a:lstStyle/>
        <a:p>
          <a:endParaRPr lang="en-US"/>
        </a:p>
      </dgm:t>
    </dgm:pt>
    <dgm:pt modelId="{835376A9-A68F-435E-BCFD-00A08209DFEE}" type="pres">
      <dgm:prSet presAssocID="{CA230D0F-7995-4C7A-AE03-22D9A562E55B}" presName="vert0" presStyleCnt="0">
        <dgm:presLayoutVars>
          <dgm:dir/>
          <dgm:animOne val="branch"/>
          <dgm:animLvl val="lvl"/>
        </dgm:presLayoutVars>
      </dgm:prSet>
      <dgm:spPr/>
    </dgm:pt>
    <dgm:pt modelId="{2A40BD91-8CC2-4326-8F72-91FC5B94B023}" type="pres">
      <dgm:prSet presAssocID="{4204825E-CD2D-446E-8F83-68C18F0DCB20}" presName="thickLine" presStyleLbl="alignNode1" presStyleIdx="0" presStyleCnt="7"/>
      <dgm:spPr/>
    </dgm:pt>
    <dgm:pt modelId="{6BA1F58B-AF09-4E5E-9436-DBEAECCC435B}" type="pres">
      <dgm:prSet presAssocID="{4204825E-CD2D-446E-8F83-68C18F0DCB20}" presName="horz1" presStyleCnt="0"/>
      <dgm:spPr/>
    </dgm:pt>
    <dgm:pt modelId="{896104C4-3A26-43BB-B6E0-D60B29FA76AC}" type="pres">
      <dgm:prSet presAssocID="{4204825E-CD2D-446E-8F83-68C18F0DCB20}" presName="tx1" presStyleLbl="revTx" presStyleIdx="0" presStyleCnt="7"/>
      <dgm:spPr/>
    </dgm:pt>
    <dgm:pt modelId="{939F3F4D-DD59-4852-B676-A0186ED24256}" type="pres">
      <dgm:prSet presAssocID="{4204825E-CD2D-446E-8F83-68C18F0DCB20}" presName="vert1" presStyleCnt="0"/>
      <dgm:spPr/>
    </dgm:pt>
    <dgm:pt modelId="{4D924205-40F6-4F5B-8C6E-2BC0A3D298F9}" type="pres">
      <dgm:prSet presAssocID="{427B853E-CB5D-4D63-A33E-25AC1DF2479B}" presName="thickLine" presStyleLbl="alignNode1" presStyleIdx="1" presStyleCnt="7"/>
      <dgm:spPr/>
    </dgm:pt>
    <dgm:pt modelId="{11F8B26B-6885-4B21-A299-EE3D8E7F8393}" type="pres">
      <dgm:prSet presAssocID="{427B853E-CB5D-4D63-A33E-25AC1DF2479B}" presName="horz1" presStyleCnt="0"/>
      <dgm:spPr/>
    </dgm:pt>
    <dgm:pt modelId="{B8D2D5B3-D615-4601-BD28-6045EFE51D23}" type="pres">
      <dgm:prSet presAssocID="{427B853E-CB5D-4D63-A33E-25AC1DF2479B}" presName="tx1" presStyleLbl="revTx" presStyleIdx="1" presStyleCnt="7"/>
      <dgm:spPr/>
    </dgm:pt>
    <dgm:pt modelId="{1DBE8D36-4110-4701-BFD8-9227BD109E1F}" type="pres">
      <dgm:prSet presAssocID="{427B853E-CB5D-4D63-A33E-25AC1DF2479B}" presName="vert1" presStyleCnt="0"/>
      <dgm:spPr/>
    </dgm:pt>
    <dgm:pt modelId="{92079AB2-C451-42D3-A3A1-0D476164E5BD}" type="pres">
      <dgm:prSet presAssocID="{7E08DA2F-2E92-473B-AE40-F45B32EEFC5E}" presName="thickLine" presStyleLbl="alignNode1" presStyleIdx="2" presStyleCnt="7"/>
      <dgm:spPr/>
    </dgm:pt>
    <dgm:pt modelId="{BB00BDEA-8C20-4EC7-917D-831E7A202131}" type="pres">
      <dgm:prSet presAssocID="{7E08DA2F-2E92-473B-AE40-F45B32EEFC5E}" presName="horz1" presStyleCnt="0"/>
      <dgm:spPr/>
    </dgm:pt>
    <dgm:pt modelId="{93AE5FEA-9AE3-44E5-9044-AD0D196BAA4E}" type="pres">
      <dgm:prSet presAssocID="{7E08DA2F-2E92-473B-AE40-F45B32EEFC5E}" presName="tx1" presStyleLbl="revTx" presStyleIdx="2" presStyleCnt="7"/>
      <dgm:spPr/>
    </dgm:pt>
    <dgm:pt modelId="{A6FB7D60-2E43-4450-9BEB-669B01C17CFF}" type="pres">
      <dgm:prSet presAssocID="{7E08DA2F-2E92-473B-AE40-F45B32EEFC5E}" presName="vert1" presStyleCnt="0"/>
      <dgm:spPr/>
    </dgm:pt>
    <dgm:pt modelId="{756404BE-6907-434B-AAC9-144B8D9F73DF}" type="pres">
      <dgm:prSet presAssocID="{E1ED7400-593E-4A88-A4EE-7884EC012733}" presName="thickLine" presStyleLbl="alignNode1" presStyleIdx="3" presStyleCnt="7"/>
      <dgm:spPr/>
    </dgm:pt>
    <dgm:pt modelId="{61ED817C-C4E7-49D0-BAD0-0B54D3A5A815}" type="pres">
      <dgm:prSet presAssocID="{E1ED7400-593E-4A88-A4EE-7884EC012733}" presName="horz1" presStyleCnt="0"/>
      <dgm:spPr/>
    </dgm:pt>
    <dgm:pt modelId="{BA2ED2E0-8B9B-45E0-B737-E068ED39EDD9}" type="pres">
      <dgm:prSet presAssocID="{E1ED7400-593E-4A88-A4EE-7884EC012733}" presName="tx1" presStyleLbl="revTx" presStyleIdx="3" presStyleCnt="7"/>
      <dgm:spPr/>
    </dgm:pt>
    <dgm:pt modelId="{62EBC750-2494-49A7-9F74-922B5230892C}" type="pres">
      <dgm:prSet presAssocID="{E1ED7400-593E-4A88-A4EE-7884EC012733}" presName="vert1" presStyleCnt="0"/>
      <dgm:spPr/>
    </dgm:pt>
    <dgm:pt modelId="{C5CE7377-7481-47E2-874E-E358471DEF84}" type="pres">
      <dgm:prSet presAssocID="{AADD420C-D675-4957-B338-00D37901EB28}" presName="thickLine" presStyleLbl="alignNode1" presStyleIdx="4" presStyleCnt="7"/>
      <dgm:spPr/>
    </dgm:pt>
    <dgm:pt modelId="{0B7A443A-B0C6-4909-9FEE-FDF1C4CB3E40}" type="pres">
      <dgm:prSet presAssocID="{AADD420C-D675-4957-B338-00D37901EB28}" presName="horz1" presStyleCnt="0"/>
      <dgm:spPr/>
    </dgm:pt>
    <dgm:pt modelId="{17400C23-5C2C-4D9F-8F75-2F464D25D582}" type="pres">
      <dgm:prSet presAssocID="{AADD420C-D675-4957-B338-00D37901EB28}" presName="tx1" presStyleLbl="revTx" presStyleIdx="4" presStyleCnt="7"/>
      <dgm:spPr/>
    </dgm:pt>
    <dgm:pt modelId="{64E1A337-1BED-41AB-BAEC-0B194206B5F8}" type="pres">
      <dgm:prSet presAssocID="{AADD420C-D675-4957-B338-00D37901EB28}" presName="vert1" presStyleCnt="0"/>
      <dgm:spPr/>
    </dgm:pt>
    <dgm:pt modelId="{72ACB953-3EB7-42FF-A2CB-150EA1B83705}" type="pres">
      <dgm:prSet presAssocID="{3648622D-695E-4133-BAFC-762FBC3559B7}" presName="thickLine" presStyleLbl="alignNode1" presStyleIdx="5" presStyleCnt="7"/>
      <dgm:spPr/>
    </dgm:pt>
    <dgm:pt modelId="{DF5E0FA5-A7DB-43F3-AF67-185E01C49214}" type="pres">
      <dgm:prSet presAssocID="{3648622D-695E-4133-BAFC-762FBC3559B7}" presName="horz1" presStyleCnt="0"/>
      <dgm:spPr/>
    </dgm:pt>
    <dgm:pt modelId="{2D2ED569-DCF4-4734-9CE6-BE3769BBA18C}" type="pres">
      <dgm:prSet presAssocID="{3648622D-695E-4133-BAFC-762FBC3559B7}" presName="tx1" presStyleLbl="revTx" presStyleIdx="5" presStyleCnt="7"/>
      <dgm:spPr/>
    </dgm:pt>
    <dgm:pt modelId="{807B0CC1-BB09-4BC5-9568-CF340A922CAB}" type="pres">
      <dgm:prSet presAssocID="{3648622D-695E-4133-BAFC-762FBC3559B7}" presName="vert1" presStyleCnt="0"/>
      <dgm:spPr/>
    </dgm:pt>
    <dgm:pt modelId="{1F87DCA1-200A-426E-90A6-6894A48CB148}" type="pres">
      <dgm:prSet presAssocID="{433DB565-AC6F-4CD5-8856-FD5F926B306D}" presName="thickLine" presStyleLbl="alignNode1" presStyleIdx="6" presStyleCnt="7"/>
      <dgm:spPr/>
    </dgm:pt>
    <dgm:pt modelId="{A33593A7-B75B-474A-B8CF-4C4BE1E04B29}" type="pres">
      <dgm:prSet presAssocID="{433DB565-AC6F-4CD5-8856-FD5F926B306D}" presName="horz1" presStyleCnt="0"/>
      <dgm:spPr/>
    </dgm:pt>
    <dgm:pt modelId="{7C73968B-54CD-4667-A8E1-3AD93BF0560D}" type="pres">
      <dgm:prSet presAssocID="{433DB565-AC6F-4CD5-8856-FD5F926B306D}" presName="tx1" presStyleLbl="revTx" presStyleIdx="6" presStyleCnt="7"/>
      <dgm:spPr/>
    </dgm:pt>
    <dgm:pt modelId="{76A9FC6B-25AE-4CE4-8EF5-A01DB97FD033}" type="pres">
      <dgm:prSet presAssocID="{433DB565-AC6F-4CD5-8856-FD5F926B306D}" presName="vert1" presStyleCnt="0"/>
      <dgm:spPr/>
    </dgm:pt>
  </dgm:ptLst>
  <dgm:cxnLst>
    <dgm:cxn modelId="{A452FB06-3658-4A8C-8432-204E459BD561}" type="presOf" srcId="{AADD420C-D675-4957-B338-00D37901EB28}" destId="{17400C23-5C2C-4D9F-8F75-2F464D25D582}" srcOrd="0" destOrd="0" presId="urn:microsoft.com/office/officeart/2008/layout/LinedList"/>
    <dgm:cxn modelId="{BDC11125-C8F4-4AF5-A614-3DF826DE960E}" srcId="{CA230D0F-7995-4C7A-AE03-22D9A562E55B}" destId="{427B853E-CB5D-4D63-A33E-25AC1DF2479B}" srcOrd="1" destOrd="0" parTransId="{FDD5BB62-6819-444E-A4A4-56BB119E904E}" sibTransId="{1261C79E-AA25-4497-964B-8C1E005380BF}"/>
    <dgm:cxn modelId="{951EBE5E-F53C-463C-BBCE-939D4161FB17}" srcId="{CA230D0F-7995-4C7A-AE03-22D9A562E55B}" destId="{4204825E-CD2D-446E-8F83-68C18F0DCB20}" srcOrd="0" destOrd="0" parTransId="{4AC511DD-8819-4DB8-AB0A-9DF12EB4B062}" sibTransId="{A08B7C98-B269-4B93-A27A-46E7F21157CD}"/>
    <dgm:cxn modelId="{A0AB845F-7C9B-4686-A657-AE4223AC0852}" srcId="{CA230D0F-7995-4C7A-AE03-22D9A562E55B}" destId="{433DB565-AC6F-4CD5-8856-FD5F926B306D}" srcOrd="6" destOrd="0" parTransId="{25903697-B136-4E47-BD92-35490C614B0B}" sibTransId="{814CA382-93A1-4F5A-B25E-E4273050BFE0}"/>
    <dgm:cxn modelId="{6EB30543-6475-4B83-892C-7BBEB2C12E32}" type="presOf" srcId="{CA230D0F-7995-4C7A-AE03-22D9A562E55B}" destId="{835376A9-A68F-435E-BCFD-00A08209DFEE}" srcOrd="0" destOrd="0" presId="urn:microsoft.com/office/officeart/2008/layout/LinedList"/>
    <dgm:cxn modelId="{D84C3770-8650-4A21-9EF8-E21BD5076E13}" type="presOf" srcId="{E1ED7400-593E-4A88-A4EE-7884EC012733}" destId="{BA2ED2E0-8B9B-45E0-B737-E068ED39EDD9}" srcOrd="0" destOrd="0" presId="urn:microsoft.com/office/officeart/2008/layout/LinedList"/>
    <dgm:cxn modelId="{73297473-5B50-4110-9236-EE563F5F68CC}" srcId="{CA230D0F-7995-4C7A-AE03-22D9A562E55B}" destId="{AADD420C-D675-4957-B338-00D37901EB28}" srcOrd="4" destOrd="0" parTransId="{E22A50B3-32AC-4FF3-B90D-1601A5FA7A76}" sibTransId="{E3A4BF74-8E5E-42A2-AAED-35EBB955B324}"/>
    <dgm:cxn modelId="{002A0976-29BD-4B65-9C35-F2890D70E357}" type="presOf" srcId="{433DB565-AC6F-4CD5-8856-FD5F926B306D}" destId="{7C73968B-54CD-4667-A8E1-3AD93BF0560D}" srcOrd="0" destOrd="0" presId="urn:microsoft.com/office/officeart/2008/layout/LinedList"/>
    <dgm:cxn modelId="{8A335095-D4CD-4932-8278-9027E91E72BC}" srcId="{CA230D0F-7995-4C7A-AE03-22D9A562E55B}" destId="{7E08DA2F-2E92-473B-AE40-F45B32EEFC5E}" srcOrd="2" destOrd="0" parTransId="{6D95BA19-8C74-48F6-9A7E-3588DAAC0599}" sibTransId="{892A65F8-66DE-455B-8439-1DF94D52FCAF}"/>
    <dgm:cxn modelId="{D8844C99-D86D-44E4-9C92-ACE528AE095D}" type="presOf" srcId="{427B853E-CB5D-4D63-A33E-25AC1DF2479B}" destId="{B8D2D5B3-D615-4601-BD28-6045EFE51D23}" srcOrd="0" destOrd="0" presId="urn:microsoft.com/office/officeart/2008/layout/LinedList"/>
    <dgm:cxn modelId="{091794C9-76B3-44A1-B156-C27BC88B16C0}" type="presOf" srcId="{4204825E-CD2D-446E-8F83-68C18F0DCB20}" destId="{896104C4-3A26-43BB-B6E0-D60B29FA76AC}" srcOrd="0" destOrd="0" presId="urn:microsoft.com/office/officeart/2008/layout/LinedList"/>
    <dgm:cxn modelId="{4E9F49CE-0048-4499-8EB7-F061E4A87615}" type="presOf" srcId="{7E08DA2F-2E92-473B-AE40-F45B32EEFC5E}" destId="{93AE5FEA-9AE3-44E5-9044-AD0D196BAA4E}" srcOrd="0" destOrd="0" presId="urn:microsoft.com/office/officeart/2008/layout/LinedList"/>
    <dgm:cxn modelId="{D4EC51DA-922D-415A-8B68-C1793C602E85}" type="presOf" srcId="{3648622D-695E-4133-BAFC-762FBC3559B7}" destId="{2D2ED569-DCF4-4734-9CE6-BE3769BBA18C}" srcOrd="0" destOrd="0" presId="urn:microsoft.com/office/officeart/2008/layout/LinedList"/>
    <dgm:cxn modelId="{453205E0-7041-483E-BB04-0A9F560E8176}" srcId="{CA230D0F-7995-4C7A-AE03-22D9A562E55B}" destId="{3648622D-695E-4133-BAFC-762FBC3559B7}" srcOrd="5" destOrd="0" parTransId="{AF15DC74-9A44-4093-9C1C-A454EF221B08}" sibTransId="{229DABAA-3ADD-4505-9B71-6F33CD894A06}"/>
    <dgm:cxn modelId="{1936B2E3-75BC-41C3-9B58-64798982056D}" srcId="{CA230D0F-7995-4C7A-AE03-22D9A562E55B}" destId="{E1ED7400-593E-4A88-A4EE-7884EC012733}" srcOrd="3" destOrd="0" parTransId="{6FB393FE-2788-499E-8458-5DD234534E2B}" sibTransId="{EE97679B-A306-4535-AA1D-BB5A84CF5275}"/>
    <dgm:cxn modelId="{90E1A9DA-5BA3-422E-AEF9-DBC9F79737B3}" type="presParOf" srcId="{835376A9-A68F-435E-BCFD-00A08209DFEE}" destId="{2A40BD91-8CC2-4326-8F72-91FC5B94B023}" srcOrd="0" destOrd="0" presId="urn:microsoft.com/office/officeart/2008/layout/LinedList"/>
    <dgm:cxn modelId="{8F18D281-86E1-433A-97C7-4C93EE9352A5}" type="presParOf" srcId="{835376A9-A68F-435E-BCFD-00A08209DFEE}" destId="{6BA1F58B-AF09-4E5E-9436-DBEAECCC435B}" srcOrd="1" destOrd="0" presId="urn:microsoft.com/office/officeart/2008/layout/LinedList"/>
    <dgm:cxn modelId="{9A6D7434-BBF0-44B1-8E22-50C68A9892F1}" type="presParOf" srcId="{6BA1F58B-AF09-4E5E-9436-DBEAECCC435B}" destId="{896104C4-3A26-43BB-B6E0-D60B29FA76AC}" srcOrd="0" destOrd="0" presId="urn:microsoft.com/office/officeart/2008/layout/LinedList"/>
    <dgm:cxn modelId="{FCFC2016-9658-4124-8D87-F0FCBF7EDB48}" type="presParOf" srcId="{6BA1F58B-AF09-4E5E-9436-DBEAECCC435B}" destId="{939F3F4D-DD59-4852-B676-A0186ED24256}" srcOrd="1" destOrd="0" presId="urn:microsoft.com/office/officeart/2008/layout/LinedList"/>
    <dgm:cxn modelId="{4B9F0D43-B481-49CD-8AA6-BE22E8433E2E}" type="presParOf" srcId="{835376A9-A68F-435E-BCFD-00A08209DFEE}" destId="{4D924205-40F6-4F5B-8C6E-2BC0A3D298F9}" srcOrd="2" destOrd="0" presId="urn:microsoft.com/office/officeart/2008/layout/LinedList"/>
    <dgm:cxn modelId="{3E2EC342-3259-4195-92A4-8E2E919502AE}" type="presParOf" srcId="{835376A9-A68F-435E-BCFD-00A08209DFEE}" destId="{11F8B26B-6885-4B21-A299-EE3D8E7F8393}" srcOrd="3" destOrd="0" presId="urn:microsoft.com/office/officeart/2008/layout/LinedList"/>
    <dgm:cxn modelId="{DF2FD226-050A-44B3-AC48-D9DCC1BF726C}" type="presParOf" srcId="{11F8B26B-6885-4B21-A299-EE3D8E7F8393}" destId="{B8D2D5B3-D615-4601-BD28-6045EFE51D23}" srcOrd="0" destOrd="0" presId="urn:microsoft.com/office/officeart/2008/layout/LinedList"/>
    <dgm:cxn modelId="{69EA860D-C9A5-4535-A8D6-4FD2756B5727}" type="presParOf" srcId="{11F8B26B-6885-4B21-A299-EE3D8E7F8393}" destId="{1DBE8D36-4110-4701-BFD8-9227BD109E1F}" srcOrd="1" destOrd="0" presId="urn:microsoft.com/office/officeart/2008/layout/LinedList"/>
    <dgm:cxn modelId="{6477F1F8-49DF-41F3-A5E8-3255586DBC04}" type="presParOf" srcId="{835376A9-A68F-435E-BCFD-00A08209DFEE}" destId="{92079AB2-C451-42D3-A3A1-0D476164E5BD}" srcOrd="4" destOrd="0" presId="urn:microsoft.com/office/officeart/2008/layout/LinedList"/>
    <dgm:cxn modelId="{A3487B56-419E-4C39-BF04-C05985E09B28}" type="presParOf" srcId="{835376A9-A68F-435E-BCFD-00A08209DFEE}" destId="{BB00BDEA-8C20-4EC7-917D-831E7A202131}" srcOrd="5" destOrd="0" presId="urn:microsoft.com/office/officeart/2008/layout/LinedList"/>
    <dgm:cxn modelId="{A6AA8D0F-66AF-43DD-B8BF-B6DE385C9767}" type="presParOf" srcId="{BB00BDEA-8C20-4EC7-917D-831E7A202131}" destId="{93AE5FEA-9AE3-44E5-9044-AD0D196BAA4E}" srcOrd="0" destOrd="0" presId="urn:microsoft.com/office/officeart/2008/layout/LinedList"/>
    <dgm:cxn modelId="{6780BDAE-378D-4BD3-ABD1-003F29828CA1}" type="presParOf" srcId="{BB00BDEA-8C20-4EC7-917D-831E7A202131}" destId="{A6FB7D60-2E43-4450-9BEB-669B01C17CFF}" srcOrd="1" destOrd="0" presId="urn:microsoft.com/office/officeart/2008/layout/LinedList"/>
    <dgm:cxn modelId="{99A2ED7C-4517-424C-AB5E-2C63A1BC81D1}" type="presParOf" srcId="{835376A9-A68F-435E-BCFD-00A08209DFEE}" destId="{756404BE-6907-434B-AAC9-144B8D9F73DF}" srcOrd="6" destOrd="0" presId="urn:microsoft.com/office/officeart/2008/layout/LinedList"/>
    <dgm:cxn modelId="{076CC054-EEF4-4EDF-9A54-56BA13FF2DFD}" type="presParOf" srcId="{835376A9-A68F-435E-BCFD-00A08209DFEE}" destId="{61ED817C-C4E7-49D0-BAD0-0B54D3A5A815}" srcOrd="7" destOrd="0" presId="urn:microsoft.com/office/officeart/2008/layout/LinedList"/>
    <dgm:cxn modelId="{83C836DA-C3C0-46F3-AECE-F3FAD051EF71}" type="presParOf" srcId="{61ED817C-C4E7-49D0-BAD0-0B54D3A5A815}" destId="{BA2ED2E0-8B9B-45E0-B737-E068ED39EDD9}" srcOrd="0" destOrd="0" presId="urn:microsoft.com/office/officeart/2008/layout/LinedList"/>
    <dgm:cxn modelId="{D804FAA9-324E-4A8D-B3F2-D5479E233454}" type="presParOf" srcId="{61ED817C-C4E7-49D0-BAD0-0B54D3A5A815}" destId="{62EBC750-2494-49A7-9F74-922B5230892C}" srcOrd="1" destOrd="0" presId="urn:microsoft.com/office/officeart/2008/layout/LinedList"/>
    <dgm:cxn modelId="{FB153CE8-CFBD-4E06-8D22-1BC3B31098BE}" type="presParOf" srcId="{835376A9-A68F-435E-BCFD-00A08209DFEE}" destId="{C5CE7377-7481-47E2-874E-E358471DEF84}" srcOrd="8" destOrd="0" presId="urn:microsoft.com/office/officeart/2008/layout/LinedList"/>
    <dgm:cxn modelId="{EC1486CE-2F0A-4403-A3CF-FF923478F6C3}" type="presParOf" srcId="{835376A9-A68F-435E-BCFD-00A08209DFEE}" destId="{0B7A443A-B0C6-4909-9FEE-FDF1C4CB3E40}" srcOrd="9" destOrd="0" presId="urn:microsoft.com/office/officeart/2008/layout/LinedList"/>
    <dgm:cxn modelId="{698F0A64-3613-418F-8C96-6A28398FE93A}" type="presParOf" srcId="{0B7A443A-B0C6-4909-9FEE-FDF1C4CB3E40}" destId="{17400C23-5C2C-4D9F-8F75-2F464D25D582}" srcOrd="0" destOrd="0" presId="urn:microsoft.com/office/officeart/2008/layout/LinedList"/>
    <dgm:cxn modelId="{70EB381A-CAFF-43D3-82E5-985E8CCFAC2A}" type="presParOf" srcId="{0B7A443A-B0C6-4909-9FEE-FDF1C4CB3E40}" destId="{64E1A337-1BED-41AB-BAEC-0B194206B5F8}" srcOrd="1" destOrd="0" presId="urn:microsoft.com/office/officeart/2008/layout/LinedList"/>
    <dgm:cxn modelId="{CB882918-EC36-41DF-980D-9D483A40945E}" type="presParOf" srcId="{835376A9-A68F-435E-BCFD-00A08209DFEE}" destId="{72ACB953-3EB7-42FF-A2CB-150EA1B83705}" srcOrd="10" destOrd="0" presId="urn:microsoft.com/office/officeart/2008/layout/LinedList"/>
    <dgm:cxn modelId="{F9394446-B40F-4F71-BCD0-286A23A73ACE}" type="presParOf" srcId="{835376A9-A68F-435E-BCFD-00A08209DFEE}" destId="{DF5E0FA5-A7DB-43F3-AF67-185E01C49214}" srcOrd="11" destOrd="0" presId="urn:microsoft.com/office/officeart/2008/layout/LinedList"/>
    <dgm:cxn modelId="{ECE87A5C-97F4-4F3D-87FA-85F4E3D73435}" type="presParOf" srcId="{DF5E0FA5-A7DB-43F3-AF67-185E01C49214}" destId="{2D2ED569-DCF4-4734-9CE6-BE3769BBA18C}" srcOrd="0" destOrd="0" presId="urn:microsoft.com/office/officeart/2008/layout/LinedList"/>
    <dgm:cxn modelId="{CA5F17F9-7F5A-4A50-A830-0BF72951FC82}" type="presParOf" srcId="{DF5E0FA5-A7DB-43F3-AF67-185E01C49214}" destId="{807B0CC1-BB09-4BC5-9568-CF340A922CAB}" srcOrd="1" destOrd="0" presId="urn:microsoft.com/office/officeart/2008/layout/LinedList"/>
    <dgm:cxn modelId="{D79C4570-2EC9-45B7-9876-10EC5D48FD2D}" type="presParOf" srcId="{835376A9-A68F-435E-BCFD-00A08209DFEE}" destId="{1F87DCA1-200A-426E-90A6-6894A48CB148}" srcOrd="12" destOrd="0" presId="urn:microsoft.com/office/officeart/2008/layout/LinedList"/>
    <dgm:cxn modelId="{CBF697DF-78DF-4000-9235-CE92D5DEFE92}" type="presParOf" srcId="{835376A9-A68F-435E-BCFD-00A08209DFEE}" destId="{A33593A7-B75B-474A-B8CF-4C4BE1E04B29}" srcOrd="13" destOrd="0" presId="urn:microsoft.com/office/officeart/2008/layout/LinedList"/>
    <dgm:cxn modelId="{14106822-0765-4B5B-8CAA-C45924F2E819}" type="presParOf" srcId="{A33593A7-B75B-474A-B8CF-4C4BE1E04B29}" destId="{7C73968B-54CD-4667-A8E1-3AD93BF0560D}" srcOrd="0" destOrd="0" presId="urn:microsoft.com/office/officeart/2008/layout/LinedList"/>
    <dgm:cxn modelId="{C8E2ADA7-85F5-4448-9226-A4D860CFC8B9}" type="presParOf" srcId="{A33593A7-B75B-474A-B8CF-4C4BE1E04B29}" destId="{76A9FC6B-25AE-4CE4-8EF5-A01DB97FD03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83E45B-D912-4291-A90E-C55A6B964C47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A74FA0BB-6AC8-4DB5-906F-68CD8D0733C2}">
      <dgm:prSet/>
      <dgm:spPr/>
      <dgm:t>
        <a:bodyPr/>
        <a:lstStyle/>
        <a:p>
          <a:r>
            <a:rPr lang="pt-BR"/>
            <a:t>o modalismo (não são manifestações sucessivas),</a:t>
          </a:r>
          <a:endParaRPr lang="en-US"/>
        </a:p>
      </dgm:t>
    </dgm:pt>
    <dgm:pt modelId="{3FC156AA-5FE3-4137-9F22-1DB0F0377D51}" type="parTrans" cxnId="{1FBB5AD5-DB8D-42C6-9631-B1E7CA94FBEE}">
      <dgm:prSet/>
      <dgm:spPr/>
      <dgm:t>
        <a:bodyPr/>
        <a:lstStyle/>
        <a:p>
          <a:endParaRPr lang="en-US"/>
        </a:p>
      </dgm:t>
    </dgm:pt>
    <dgm:pt modelId="{BFB1C8C6-0810-47E9-BD8F-90BABDB8A54B}" type="sibTrans" cxnId="{1FBB5AD5-DB8D-42C6-9631-B1E7CA94FBEE}">
      <dgm:prSet/>
      <dgm:spPr/>
      <dgm:t>
        <a:bodyPr/>
        <a:lstStyle/>
        <a:p>
          <a:endParaRPr lang="en-US"/>
        </a:p>
      </dgm:t>
    </dgm:pt>
    <dgm:pt modelId="{1F8ABCD2-3618-4118-AE4B-6315C8A91CFD}">
      <dgm:prSet/>
      <dgm:spPr/>
      <dgm:t>
        <a:bodyPr/>
        <a:lstStyle/>
        <a:p>
          <a:r>
            <a:rPr lang="pt-BR"/>
            <a:t>o adocionismo (o Filho já é Filho antes do batismo).</a:t>
          </a:r>
          <a:endParaRPr lang="en-US"/>
        </a:p>
      </dgm:t>
    </dgm:pt>
    <dgm:pt modelId="{20A276D8-A6AB-49C5-8D08-155C220FE642}" type="parTrans" cxnId="{8AA94076-BE4A-43A7-BC5A-71A0C005C9D8}">
      <dgm:prSet/>
      <dgm:spPr/>
      <dgm:t>
        <a:bodyPr/>
        <a:lstStyle/>
        <a:p>
          <a:endParaRPr lang="en-US"/>
        </a:p>
      </dgm:t>
    </dgm:pt>
    <dgm:pt modelId="{930D372D-53E1-4BF9-926F-490AB1974845}" type="sibTrans" cxnId="{8AA94076-BE4A-43A7-BC5A-71A0C005C9D8}">
      <dgm:prSet/>
      <dgm:spPr/>
      <dgm:t>
        <a:bodyPr/>
        <a:lstStyle/>
        <a:p>
          <a:endParaRPr lang="en-US"/>
        </a:p>
      </dgm:t>
    </dgm:pt>
    <dgm:pt modelId="{B9EA9DFE-24FB-4381-ADCF-F411F76D1801}" type="pres">
      <dgm:prSet presAssocID="{8483E45B-D912-4291-A90E-C55A6B964C4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38CECDB-3538-45F3-ADB7-EF383165A3CE}" type="pres">
      <dgm:prSet presAssocID="{A74FA0BB-6AC8-4DB5-906F-68CD8D0733C2}" presName="hierRoot1" presStyleCnt="0"/>
      <dgm:spPr/>
    </dgm:pt>
    <dgm:pt modelId="{A51DCA51-1EF8-4642-B136-50B4735D5B74}" type="pres">
      <dgm:prSet presAssocID="{A74FA0BB-6AC8-4DB5-906F-68CD8D0733C2}" presName="composite" presStyleCnt="0"/>
      <dgm:spPr/>
    </dgm:pt>
    <dgm:pt modelId="{1367EE38-CC2E-476B-B4AD-5E300D3266D8}" type="pres">
      <dgm:prSet presAssocID="{A74FA0BB-6AC8-4DB5-906F-68CD8D0733C2}" presName="background" presStyleLbl="node0" presStyleIdx="0" presStyleCnt="2"/>
      <dgm:spPr/>
    </dgm:pt>
    <dgm:pt modelId="{B6DE671E-1003-48B0-A4BC-9CAD6E9CAE7E}" type="pres">
      <dgm:prSet presAssocID="{A74FA0BB-6AC8-4DB5-906F-68CD8D0733C2}" presName="text" presStyleLbl="fgAcc0" presStyleIdx="0" presStyleCnt="2">
        <dgm:presLayoutVars>
          <dgm:chPref val="3"/>
        </dgm:presLayoutVars>
      </dgm:prSet>
      <dgm:spPr/>
    </dgm:pt>
    <dgm:pt modelId="{F8236466-886D-4B18-9DEF-CBECCB687187}" type="pres">
      <dgm:prSet presAssocID="{A74FA0BB-6AC8-4DB5-906F-68CD8D0733C2}" presName="hierChild2" presStyleCnt="0"/>
      <dgm:spPr/>
    </dgm:pt>
    <dgm:pt modelId="{E63603BD-73D1-4759-AF83-B6CC631429BA}" type="pres">
      <dgm:prSet presAssocID="{1F8ABCD2-3618-4118-AE4B-6315C8A91CFD}" presName="hierRoot1" presStyleCnt="0"/>
      <dgm:spPr/>
    </dgm:pt>
    <dgm:pt modelId="{E8597CD5-C0BF-4CEF-83B3-9E2C1EDE58FA}" type="pres">
      <dgm:prSet presAssocID="{1F8ABCD2-3618-4118-AE4B-6315C8A91CFD}" presName="composite" presStyleCnt="0"/>
      <dgm:spPr/>
    </dgm:pt>
    <dgm:pt modelId="{91C3BF2D-65D0-4054-8FDE-24EF342A3295}" type="pres">
      <dgm:prSet presAssocID="{1F8ABCD2-3618-4118-AE4B-6315C8A91CFD}" presName="background" presStyleLbl="node0" presStyleIdx="1" presStyleCnt="2"/>
      <dgm:spPr/>
    </dgm:pt>
    <dgm:pt modelId="{9FFBE3B2-729F-443D-8EC3-9695132608A0}" type="pres">
      <dgm:prSet presAssocID="{1F8ABCD2-3618-4118-AE4B-6315C8A91CFD}" presName="text" presStyleLbl="fgAcc0" presStyleIdx="1" presStyleCnt="2">
        <dgm:presLayoutVars>
          <dgm:chPref val="3"/>
        </dgm:presLayoutVars>
      </dgm:prSet>
      <dgm:spPr/>
    </dgm:pt>
    <dgm:pt modelId="{405C4EBD-F4D7-4612-A280-A80A28253323}" type="pres">
      <dgm:prSet presAssocID="{1F8ABCD2-3618-4118-AE4B-6315C8A91CFD}" presName="hierChild2" presStyleCnt="0"/>
      <dgm:spPr/>
    </dgm:pt>
  </dgm:ptLst>
  <dgm:cxnLst>
    <dgm:cxn modelId="{A09FDA62-09A8-49ED-820E-9C6CCE2468CF}" type="presOf" srcId="{8483E45B-D912-4291-A90E-C55A6B964C47}" destId="{B9EA9DFE-24FB-4381-ADCF-F411F76D1801}" srcOrd="0" destOrd="0" presId="urn:microsoft.com/office/officeart/2005/8/layout/hierarchy1"/>
    <dgm:cxn modelId="{8AA94076-BE4A-43A7-BC5A-71A0C005C9D8}" srcId="{8483E45B-D912-4291-A90E-C55A6B964C47}" destId="{1F8ABCD2-3618-4118-AE4B-6315C8A91CFD}" srcOrd="1" destOrd="0" parTransId="{20A276D8-A6AB-49C5-8D08-155C220FE642}" sibTransId="{930D372D-53E1-4BF9-926F-490AB1974845}"/>
    <dgm:cxn modelId="{540BFE88-201C-41FA-B736-E08C1549DEE6}" type="presOf" srcId="{A74FA0BB-6AC8-4DB5-906F-68CD8D0733C2}" destId="{B6DE671E-1003-48B0-A4BC-9CAD6E9CAE7E}" srcOrd="0" destOrd="0" presId="urn:microsoft.com/office/officeart/2005/8/layout/hierarchy1"/>
    <dgm:cxn modelId="{44D22598-D3D9-4413-BD3A-6E9D8F2EF9CB}" type="presOf" srcId="{1F8ABCD2-3618-4118-AE4B-6315C8A91CFD}" destId="{9FFBE3B2-729F-443D-8EC3-9695132608A0}" srcOrd="0" destOrd="0" presId="urn:microsoft.com/office/officeart/2005/8/layout/hierarchy1"/>
    <dgm:cxn modelId="{1FBB5AD5-DB8D-42C6-9631-B1E7CA94FBEE}" srcId="{8483E45B-D912-4291-A90E-C55A6B964C47}" destId="{A74FA0BB-6AC8-4DB5-906F-68CD8D0733C2}" srcOrd="0" destOrd="0" parTransId="{3FC156AA-5FE3-4137-9F22-1DB0F0377D51}" sibTransId="{BFB1C8C6-0810-47E9-BD8F-90BABDB8A54B}"/>
    <dgm:cxn modelId="{4E97DBFD-0415-43E6-8871-27BFE9B57436}" type="presParOf" srcId="{B9EA9DFE-24FB-4381-ADCF-F411F76D1801}" destId="{F38CECDB-3538-45F3-ADB7-EF383165A3CE}" srcOrd="0" destOrd="0" presId="urn:microsoft.com/office/officeart/2005/8/layout/hierarchy1"/>
    <dgm:cxn modelId="{4DE5A938-C898-43A9-97A6-3BE14A681CAE}" type="presParOf" srcId="{F38CECDB-3538-45F3-ADB7-EF383165A3CE}" destId="{A51DCA51-1EF8-4642-B136-50B4735D5B74}" srcOrd="0" destOrd="0" presId="urn:microsoft.com/office/officeart/2005/8/layout/hierarchy1"/>
    <dgm:cxn modelId="{FDDA8471-A3CC-43D1-866D-F0838B92DA07}" type="presParOf" srcId="{A51DCA51-1EF8-4642-B136-50B4735D5B74}" destId="{1367EE38-CC2E-476B-B4AD-5E300D3266D8}" srcOrd="0" destOrd="0" presId="urn:microsoft.com/office/officeart/2005/8/layout/hierarchy1"/>
    <dgm:cxn modelId="{92AD59F3-BC64-4F9E-A6BC-C8A2EAF3BF8D}" type="presParOf" srcId="{A51DCA51-1EF8-4642-B136-50B4735D5B74}" destId="{B6DE671E-1003-48B0-A4BC-9CAD6E9CAE7E}" srcOrd="1" destOrd="0" presId="urn:microsoft.com/office/officeart/2005/8/layout/hierarchy1"/>
    <dgm:cxn modelId="{3EFDB2D2-7820-4B67-A090-2972F9C793FE}" type="presParOf" srcId="{F38CECDB-3538-45F3-ADB7-EF383165A3CE}" destId="{F8236466-886D-4B18-9DEF-CBECCB687187}" srcOrd="1" destOrd="0" presId="urn:microsoft.com/office/officeart/2005/8/layout/hierarchy1"/>
    <dgm:cxn modelId="{0DC4D185-2196-40EF-ACEC-C167E7E50110}" type="presParOf" srcId="{B9EA9DFE-24FB-4381-ADCF-F411F76D1801}" destId="{E63603BD-73D1-4759-AF83-B6CC631429BA}" srcOrd="1" destOrd="0" presId="urn:microsoft.com/office/officeart/2005/8/layout/hierarchy1"/>
    <dgm:cxn modelId="{0EA9BB9E-A24B-4A07-BF2F-804C76C45D1D}" type="presParOf" srcId="{E63603BD-73D1-4759-AF83-B6CC631429BA}" destId="{E8597CD5-C0BF-4CEF-83B3-9E2C1EDE58FA}" srcOrd="0" destOrd="0" presId="urn:microsoft.com/office/officeart/2005/8/layout/hierarchy1"/>
    <dgm:cxn modelId="{A8EC2FB0-BCF6-49D9-B249-1B387F02C174}" type="presParOf" srcId="{E8597CD5-C0BF-4CEF-83B3-9E2C1EDE58FA}" destId="{91C3BF2D-65D0-4054-8FDE-24EF342A3295}" srcOrd="0" destOrd="0" presId="urn:microsoft.com/office/officeart/2005/8/layout/hierarchy1"/>
    <dgm:cxn modelId="{E9A68D03-B9D9-4A07-83CA-EF9538041D91}" type="presParOf" srcId="{E8597CD5-C0BF-4CEF-83B3-9E2C1EDE58FA}" destId="{9FFBE3B2-729F-443D-8EC3-9695132608A0}" srcOrd="1" destOrd="0" presId="urn:microsoft.com/office/officeart/2005/8/layout/hierarchy1"/>
    <dgm:cxn modelId="{CFE07648-5CE1-416A-9B15-A9EBDBAB70F5}" type="presParOf" srcId="{E63603BD-73D1-4759-AF83-B6CC631429BA}" destId="{405C4EBD-F4D7-4612-A280-A80A2825332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AC755D-1F95-41AA-88E0-3009C2132B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ADFBC4B-C528-4571-9113-6385ACE1D0FB}">
      <dgm:prSet/>
      <dgm:spPr/>
      <dgm:t>
        <a:bodyPr/>
        <a:lstStyle/>
        <a:p>
          <a:r>
            <a:rPr lang="pt-BR"/>
            <a:t>Jesus não se batiza por necessidade moral, mas por obediência representativa.</a:t>
          </a:r>
          <a:endParaRPr lang="en-US"/>
        </a:p>
      </dgm:t>
    </dgm:pt>
    <dgm:pt modelId="{8CDED304-9696-43CC-9064-B6EDF36DDB3B}" type="parTrans" cxnId="{4D332E1D-0549-40FC-82EA-961A1F0B9DEF}">
      <dgm:prSet/>
      <dgm:spPr/>
      <dgm:t>
        <a:bodyPr/>
        <a:lstStyle/>
        <a:p>
          <a:endParaRPr lang="en-US"/>
        </a:p>
      </dgm:t>
    </dgm:pt>
    <dgm:pt modelId="{8D9CAEFA-1F4E-40E0-8ED8-0FA8AA67E919}" type="sibTrans" cxnId="{4D332E1D-0549-40FC-82EA-961A1F0B9DEF}">
      <dgm:prSet/>
      <dgm:spPr/>
      <dgm:t>
        <a:bodyPr/>
        <a:lstStyle/>
        <a:p>
          <a:endParaRPr lang="en-US"/>
        </a:p>
      </dgm:t>
    </dgm:pt>
    <dgm:pt modelId="{24540BBF-E13B-4035-88CD-5FAC53025338}">
      <dgm:prSet/>
      <dgm:spPr/>
      <dgm:t>
        <a:bodyPr/>
        <a:lstStyle/>
        <a:p>
          <a:r>
            <a:rPr lang="pt-BR"/>
            <a:t>Ele entra na fila dos pecadores sem ser pecador.</a:t>
          </a:r>
          <a:endParaRPr lang="en-US"/>
        </a:p>
      </dgm:t>
    </dgm:pt>
    <dgm:pt modelId="{D31E8AE0-5633-4F4D-B5DC-F768E0058D38}" type="parTrans" cxnId="{1BB860AB-52B2-4B4B-BCAB-F29DEF217AE1}">
      <dgm:prSet/>
      <dgm:spPr/>
      <dgm:t>
        <a:bodyPr/>
        <a:lstStyle/>
        <a:p>
          <a:endParaRPr lang="en-US"/>
        </a:p>
      </dgm:t>
    </dgm:pt>
    <dgm:pt modelId="{22219E42-93D1-435D-B0B3-617A553B4A59}" type="sibTrans" cxnId="{1BB860AB-52B2-4B4B-BCAB-F29DEF217AE1}">
      <dgm:prSet/>
      <dgm:spPr/>
      <dgm:t>
        <a:bodyPr/>
        <a:lstStyle/>
        <a:p>
          <a:endParaRPr lang="en-US"/>
        </a:p>
      </dgm:t>
    </dgm:pt>
    <dgm:pt modelId="{A7D91D4F-33EE-43C6-B55B-4BB0E84DE464}">
      <dgm:prSet/>
      <dgm:spPr/>
      <dgm:t>
        <a:bodyPr/>
        <a:lstStyle/>
        <a:p>
          <a:r>
            <a:rPr lang="pt-BR" b="1"/>
            <a:t>Teologicamente:</a:t>
          </a:r>
          <a:endParaRPr lang="en-US"/>
        </a:p>
      </dgm:t>
    </dgm:pt>
    <dgm:pt modelId="{C038877F-4546-48E7-A818-9038A1A19147}" type="parTrans" cxnId="{0CD09A7E-A5A0-4361-9C55-451B7CB38E17}">
      <dgm:prSet/>
      <dgm:spPr/>
      <dgm:t>
        <a:bodyPr/>
        <a:lstStyle/>
        <a:p>
          <a:endParaRPr lang="en-US"/>
        </a:p>
      </dgm:t>
    </dgm:pt>
    <dgm:pt modelId="{01905F25-1390-421D-B170-AA9254A3063C}" type="sibTrans" cxnId="{0CD09A7E-A5A0-4361-9C55-451B7CB38E17}">
      <dgm:prSet/>
      <dgm:spPr/>
      <dgm:t>
        <a:bodyPr/>
        <a:lstStyle/>
        <a:p>
          <a:endParaRPr lang="en-US"/>
        </a:p>
      </dgm:t>
    </dgm:pt>
    <dgm:pt modelId="{A3F5BDAE-C77F-4E29-BD30-A3FD3121C1C6}">
      <dgm:prSet/>
      <dgm:spPr/>
      <dgm:t>
        <a:bodyPr/>
        <a:lstStyle/>
        <a:p>
          <a:r>
            <a:rPr lang="pt-BR"/>
            <a:t>isso aponta para a substituição vicária;</a:t>
          </a:r>
          <a:endParaRPr lang="en-US"/>
        </a:p>
      </dgm:t>
    </dgm:pt>
    <dgm:pt modelId="{F86E5B65-084E-45B0-B546-62822C59E372}" type="parTrans" cxnId="{8F198B79-84DE-4AED-9F36-D5AC8EAE6A68}">
      <dgm:prSet/>
      <dgm:spPr/>
      <dgm:t>
        <a:bodyPr/>
        <a:lstStyle/>
        <a:p>
          <a:endParaRPr lang="en-US"/>
        </a:p>
      </dgm:t>
    </dgm:pt>
    <dgm:pt modelId="{FB5E48DA-ACE9-49C0-BEEE-F9713026D258}" type="sibTrans" cxnId="{8F198B79-84DE-4AED-9F36-D5AC8EAE6A68}">
      <dgm:prSet/>
      <dgm:spPr/>
      <dgm:t>
        <a:bodyPr/>
        <a:lstStyle/>
        <a:p>
          <a:endParaRPr lang="en-US"/>
        </a:p>
      </dgm:t>
    </dgm:pt>
    <dgm:pt modelId="{EFA21A15-C2D3-4E00-A62C-F3DD0E598C9C}">
      <dgm:prSet/>
      <dgm:spPr/>
      <dgm:t>
        <a:bodyPr/>
        <a:lstStyle/>
        <a:p>
          <a:r>
            <a:rPr lang="pt-BR"/>
            <a:t>antecipa a cruz;</a:t>
          </a:r>
          <a:endParaRPr lang="en-US"/>
        </a:p>
      </dgm:t>
    </dgm:pt>
    <dgm:pt modelId="{E2F2B89F-CC7C-4798-ABD3-2037589FBE19}" type="parTrans" cxnId="{17D62251-3A80-4A90-8F27-5A0F7472253C}">
      <dgm:prSet/>
      <dgm:spPr/>
      <dgm:t>
        <a:bodyPr/>
        <a:lstStyle/>
        <a:p>
          <a:endParaRPr lang="en-US"/>
        </a:p>
      </dgm:t>
    </dgm:pt>
    <dgm:pt modelId="{FC7B153A-DDF9-47A6-8E12-20F1865642B3}" type="sibTrans" cxnId="{17D62251-3A80-4A90-8F27-5A0F7472253C}">
      <dgm:prSet/>
      <dgm:spPr/>
      <dgm:t>
        <a:bodyPr/>
        <a:lstStyle/>
        <a:p>
          <a:endParaRPr lang="en-US"/>
        </a:p>
      </dgm:t>
    </dgm:pt>
    <dgm:pt modelId="{2BB229E6-3BDF-4792-8239-2E2402A51539}">
      <dgm:prSet/>
      <dgm:spPr/>
      <dgm:t>
        <a:bodyPr/>
        <a:lstStyle/>
        <a:p>
          <a:r>
            <a:rPr lang="pt-BR"/>
            <a:t>revela um Messias que salva de dentro da condição humana, não à distância.</a:t>
          </a:r>
          <a:endParaRPr lang="en-US"/>
        </a:p>
      </dgm:t>
    </dgm:pt>
    <dgm:pt modelId="{1DEB339F-B20C-4F07-8C7B-B81209E535EB}" type="parTrans" cxnId="{DD317365-6578-41F5-B49A-73CF8B46CCEB}">
      <dgm:prSet/>
      <dgm:spPr/>
      <dgm:t>
        <a:bodyPr/>
        <a:lstStyle/>
        <a:p>
          <a:endParaRPr lang="en-US"/>
        </a:p>
      </dgm:t>
    </dgm:pt>
    <dgm:pt modelId="{B07A3DB1-4CB4-4E71-A215-F9B56C4B0582}" type="sibTrans" cxnId="{DD317365-6578-41F5-B49A-73CF8B46CCEB}">
      <dgm:prSet/>
      <dgm:spPr/>
      <dgm:t>
        <a:bodyPr/>
        <a:lstStyle/>
        <a:p>
          <a:endParaRPr lang="en-US"/>
        </a:p>
      </dgm:t>
    </dgm:pt>
    <dgm:pt modelId="{71A4BB58-0D3E-48D0-A420-F9ED6AA05F45}">
      <dgm:prSet/>
      <dgm:spPr/>
      <dgm:t>
        <a:bodyPr/>
        <a:lstStyle/>
        <a:p>
          <a:r>
            <a:rPr lang="pt-BR"/>
            <a:t>Bonhoeffer: a obediência de Cristo não é moralismo, é redenção em ato.</a:t>
          </a:r>
          <a:endParaRPr lang="en-US"/>
        </a:p>
      </dgm:t>
    </dgm:pt>
    <dgm:pt modelId="{E1CE0E54-2AE1-43AE-9E44-D70F01479FEA}" type="parTrans" cxnId="{B9A9F4BE-0399-4462-B4BA-52DE1C2EF116}">
      <dgm:prSet/>
      <dgm:spPr/>
      <dgm:t>
        <a:bodyPr/>
        <a:lstStyle/>
        <a:p>
          <a:endParaRPr lang="en-US"/>
        </a:p>
      </dgm:t>
    </dgm:pt>
    <dgm:pt modelId="{48FF7C9E-E1B6-446A-9C6A-40C3F7BB4E12}" type="sibTrans" cxnId="{B9A9F4BE-0399-4462-B4BA-52DE1C2EF116}">
      <dgm:prSet/>
      <dgm:spPr/>
      <dgm:t>
        <a:bodyPr/>
        <a:lstStyle/>
        <a:p>
          <a:endParaRPr lang="en-US"/>
        </a:p>
      </dgm:t>
    </dgm:pt>
    <dgm:pt modelId="{8878267E-A9DB-4452-8EF0-657C6DECBEE6}" type="pres">
      <dgm:prSet presAssocID="{CBAC755D-1F95-41AA-88E0-3009C2132B59}" presName="linear" presStyleCnt="0">
        <dgm:presLayoutVars>
          <dgm:animLvl val="lvl"/>
          <dgm:resizeHandles val="exact"/>
        </dgm:presLayoutVars>
      </dgm:prSet>
      <dgm:spPr/>
    </dgm:pt>
    <dgm:pt modelId="{15DED780-D1C9-4EA3-B13A-9B0A04EFC54E}" type="pres">
      <dgm:prSet presAssocID="{9ADFBC4B-C528-4571-9113-6385ACE1D0FB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9769B962-C332-4C5C-8E95-E461B4D659F7}" type="pres">
      <dgm:prSet presAssocID="{8D9CAEFA-1F4E-40E0-8ED8-0FA8AA67E919}" presName="spacer" presStyleCnt="0"/>
      <dgm:spPr/>
    </dgm:pt>
    <dgm:pt modelId="{FE10DD1C-DA31-43CA-AE56-AFBBFBD7B63C}" type="pres">
      <dgm:prSet presAssocID="{24540BBF-E13B-4035-88CD-5FAC53025338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5F705A70-CB0E-4E0F-9C82-E655260440FE}" type="pres">
      <dgm:prSet presAssocID="{22219E42-93D1-435D-B0B3-617A553B4A59}" presName="spacer" presStyleCnt="0"/>
      <dgm:spPr/>
    </dgm:pt>
    <dgm:pt modelId="{BCDB6DEE-1C4E-46D1-94C0-CCC6331065FC}" type="pres">
      <dgm:prSet presAssocID="{A7D91D4F-33EE-43C6-B55B-4BB0E84DE464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484BECD1-303F-4CF1-8842-EEA0D1E9FE2B}" type="pres">
      <dgm:prSet presAssocID="{01905F25-1390-421D-B170-AA9254A3063C}" presName="spacer" presStyleCnt="0"/>
      <dgm:spPr/>
    </dgm:pt>
    <dgm:pt modelId="{BB9AC0B5-0E87-4FAF-B04A-1E1D502BD31A}" type="pres">
      <dgm:prSet presAssocID="{A3F5BDAE-C77F-4E29-BD30-A3FD3121C1C6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722B770-CBE8-4E6D-84C8-9FE18AA3FA6C}" type="pres">
      <dgm:prSet presAssocID="{FB5E48DA-ACE9-49C0-BEEE-F9713026D258}" presName="spacer" presStyleCnt="0"/>
      <dgm:spPr/>
    </dgm:pt>
    <dgm:pt modelId="{54279855-B2D2-4AFF-9053-E16221859CB5}" type="pres">
      <dgm:prSet presAssocID="{EFA21A15-C2D3-4E00-A62C-F3DD0E598C9C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9F03ECB5-30C4-46D5-B8F7-2248F78EFA7A}" type="pres">
      <dgm:prSet presAssocID="{FC7B153A-DDF9-47A6-8E12-20F1865642B3}" presName="spacer" presStyleCnt="0"/>
      <dgm:spPr/>
    </dgm:pt>
    <dgm:pt modelId="{81464604-607B-4164-A97C-1DA3E178C622}" type="pres">
      <dgm:prSet presAssocID="{2BB229E6-3BDF-4792-8239-2E2402A51539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162993E7-0B8A-4532-9801-BED565E8F698}" type="pres">
      <dgm:prSet presAssocID="{B07A3DB1-4CB4-4E71-A215-F9B56C4B0582}" presName="spacer" presStyleCnt="0"/>
      <dgm:spPr/>
    </dgm:pt>
    <dgm:pt modelId="{B4BEBF4E-8018-4086-BCB4-73E5F69C1F86}" type="pres">
      <dgm:prSet presAssocID="{71A4BB58-0D3E-48D0-A420-F9ED6AA05F45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94729D01-14D5-4AA9-A560-8C8A24DE9109}" type="presOf" srcId="{9ADFBC4B-C528-4571-9113-6385ACE1D0FB}" destId="{15DED780-D1C9-4EA3-B13A-9B0A04EFC54E}" srcOrd="0" destOrd="0" presId="urn:microsoft.com/office/officeart/2005/8/layout/vList2"/>
    <dgm:cxn modelId="{0C8AD018-2003-4F84-9140-B2B5DB0278E1}" type="presOf" srcId="{24540BBF-E13B-4035-88CD-5FAC53025338}" destId="{FE10DD1C-DA31-43CA-AE56-AFBBFBD7B63C}" srcOrd="0" destOrd="0" presId="urn:microsoft.com/office/officeart/2005/8/layout/vList2"/>
    <dgm:cxn modelId="{4D332E1D-0549-40FC-82EA-961A1F0B9DEF}" srcId="{CBAC755D-1F95-41AA-88E0-3009C2132B59}" destId="{9ADFBC4B-C528-4571-9113-6385ACE1D0FB}" srcOrd="0" destOrd="0" parTransId="{8CDED304-9696-43CC-9064-B6EDF36DDB3B}" sibTransId="{8D9CAEFA-1F4E-40E0-8ED8-0FA8AA67E919}"/>
    <dgm:cxn modelId="{96301824-D9F9-4D7A-82BB-72A8325C5F91}" type="presOf" srcId="{A7D91D4F-33EE-43C6-B55B-4BB0E84DE464}" destId="{BCDB6DEE-1C4E-46D1-94C0-CCC6331065FC}" srcOrd="0" destOrd="0" presId="urn:microsoft.com/office/officeart/2005/8/layout/vList2"/>
    <dgm:cxn modelId="{6F9BA329-1B27-4377-8C80-AB4F4F96E92C}" type="presOf" srcId="{2BB229E6-3BDF-4792-8239-2E2402A51539}" destId="{81464604-607B-4164-A97C-1DA3E178C622}" srcOrd="0" destOrd="0" presId="urn:microsoft.com/office/officeart/2005/8/layout/vList2"/>
    <dgm:cxn modelId="{72397142-1A7A-411B-86EA-94B4363269BA}" type="presOf" srcId="{71A4BB58-0D3E-48D0-A420-F9ED6AA05F45}" destId="{B4BEBF4E-8018-4086-BCB4-73E5F69C1F86}" srcOrd="0" destOrd="0" presId="urn:microsoft.com/office/officeart/2005/8/layout/vList2"/>
    <dgm:cxn modelId="{DD317365-6578-41F5-B49A-73CF8B46CCEB}" srcId="{CBAC755D-1F95-41AA-88E0-3009C2132B59}" destId="{2BB229E6-3BDF-4792-8239-2E2402A51539}" srcOrd="5" destOrd="0" parTransId="{1DEB339F-B20C-4F07-8C7B-B81209E535EB}" sibTransId="{B07A3DB1-4CB4-4E71-A215-F9B56C4B0582}"/>
    <dgm:cxn modelId="{A52F7B68-C1FC-49FD-AA7B-FE4ADA45BE0E}" type="presOf" srcId="{CBAC755D-1F95-41AA-88E0-3009C2132B59}" destId="{8878267E-A9DB-4452-8EF0-657C6DECBEE6}" srcOrd="0" destOrd="0" presId="urn:microsoft.com/office/officeart/2005/8/layout/vList2"/>
    <dgm:cxn modelId="{17D62251-3A80-4A90-8F27-5A0F7472253C}" srcId="{CBAC755D-1F95-41AA-88E0-3009C2132B59}" destId="{EFA21A15-C2D3-4E00-A62C-F3DD0E598C9C}" srcOrd="4" destOrd="0" parTransId="{E2F2B89F-CC7C-4798-ABD3-2037589FBE19}" sibTransId="{FC7B153A-DDF9-47A6-8E12-20F1865642B3}"/>
    <dgm:cxn modelId="{8F198B79-84DE-4AED-9F36-D5AC8EAE6A68}" srcId="{CBAC755D-1F95-41AA-88E0-3009C2132B59}" destId="{A3F5BDAE-C77F-4E29-BD30-A3FD3121C1C6}" srcOrd="3" destOrd="0" parTransId="{F86E5B65-084E-45B0-B546-62822C59E372}" sibTransId="{FB5E48DA-ACE9-49C0-BEEE-F9713026D258}"/>
    <dgm:cxn modelId="{0CD09A7E-A5A0-4361-9C55-451B7CB38E17}" srcId="{CBAC755D-1F95-41AA-88E0-3009C2132B59}" destId="{A7D91D4F-33EE-43C6-B55B-4BB0E84DE464}" srcOrd="2" destOrd="0" parTransId="{C038877F-4546-48E7-A818-9038A1A19147}" sibTransId="{01905F25-1390-421D-B170-AA9254A3063C}"/>
    <dgm:cxn modelId="{0BE6A699-A98C-458A-833E-333AA4F5BB8A}" type="presOf" srcId="{A3F5BDAE-C77F-4E29-BD30-A3FD3121C1C6}" destId="{BB9AC0B5-0E87-4FAF-B04A-1E1D502BD31A}" srcOrd="0" destOrd="0" presId="urn:microsoft.com/office/officeart/2005/8/layout/vList2"/>
    <dgm:cxn modelId="{1BB860AB-52B2-4B4B-BCAB-F29DEF217AE1}" srcId="{CBAC755D-1F95-41AA-88E0-3009C2132B59}" destId="{24540BBF-E13B-4035-88CD-5FAC53025338}" srcOrd="1" destOrd="0" parTransId="{D31E8AE0-5633-4F4D-B5DC-F768E0058D38}" sibTransId="{22219E42-93D1-435D-B0B3-617A553B4A59}"/>
    <dgm:cxn modelId="{C1DD91B7-BBA3-43BC-91C2-36A9825A66E9}" type="presOf" srcId="{EFA21A15-C2D3-4E00-A62C-F3DD0E598C9C}" destId="{54279855-B2D2-4AFF-9053-E16221859CB5}" srcOrd="0" destOrd="0" presId="urn:microsoft.com/office/officeart/2005/8/layout/vList2"/>
    <dgm:cxn modelId="{B9A9F4BE-0399-4462-B4BA-52DE1C2EF116}" srcId="{CBAC755D-1F95-41AA-88E0-3009C2132B59}" destId="{71A4BB58-0D3E-48D0-A420-F9ED6AA05F45}" srcOrd="6" destOrd="0" parTransId="{E1CE0E54-2AE1-43AE-9E44-D70F01479FEA}" sibTransId="{48FF7C9E-E1B6-446A-9C6A-40C3F7BB4E12}"/>
    <dgm:cxn modelId="{6A039B27-F8CD-41C2-A89F-25CFAC62A783}" type="presParOf" srcId="{8878267E-A9DB-4452-8EF0-657C6DECBEE6}" destId="{15DED780-D1C9-4EA3-B13A-9B0A04EFC54E}" srcOrd="0" destOrd="0" presId="urn:microsoft.com/office/officeart/2005/8/layout/vList2"/>
    <dgm:cxn modelId="{0A29BA52-1DF1-491C-9099-4C1D3F496F3E}" type="presParOf" srcId="{8878267E-A9DB-4452-8EF0-657C6DECBEE6}" destId="{9769B962-C332-4C5C-8E95-E461B4D659F7}" srcOrd="1" destOrd="0" presId="urn:microsoft.com/office/officeart/2005/8/layout/vList2"/>
    <dgm:cxn modelId="{B48FCCA3-F1AE-4829-8DE9-450C8307B280}" type="presParOf" srcId="{8878267E-A9DB-4452-8EF0-657C6DECBEE6}" destId="{FE10DD1C-DA31-43CA-AE56-AFBBFBD7B63C}" srcOrd="2" destOrd="0" presId="urn:microsoft.com/office/officeart/2005/8/layout/vList2"/>
    <dgm:cxn modelId="{90D70DB6-705A-4238-A412-3E5CCD47CD96}" type="presParOf" srcId="{8878267E-A9DB-4452-8EF0-657C6DECBEE6}" destId="{5F705A70-CB0E-4E0F-9C82-E655260440FE}" srcOrd="3" destOrd="0" presId="urn:microsoft.com/office/officeart/2005/8/layout/vList2"/>
    <dgm:cxn modelId="{5EB1240F-806D-4BBB-AE3C-000A65E51E2C}" type="presParOf" srcId="{8878267E-A9DB-4452-8EF0-657C6DECBEE6}" destId="{BCDB6DEE-1C4E-46D1-94C0-CCC6331065FC}" srcOrd="4" destOrd="0" presId="urn:microsoft.com/office/officeart/2005/8/layout/vList2"/>
    <dgm:cxn modelId="{BE87B0E9-33E2-49D1-93CC-A811727DD9A5}" type="presParOf" srcId="{8878267E-A9DB-4452-8EF0-657C6DECBEE6}" destId="{484BECD1-303F-4CF1-8842-EEA0D1E9FE2B}" srcOrd="5" destOrd="0" presId="urn:microsoft.com/office/officeart/2005/8/layout/vList2"/>
    <dgm:cxn modelId="{D37503A1-E7E6-4212-B76A-0ACFC6D2486F}" type="presParOf" srcId="{8878267E-A9DB-4452-8EF0-657C6DECBEE6}" destId="{BB9AC0B5-0E87-4FAF-B04A-1E1D502BD31A}" srcOrd="6" destOrd="0" presId="urn:microsoft.com/office/officeart/2005/8/layout/vList2"/>
    <dgm:cxn modelId="{2BA5BD94-FAC1-441C-B50D-B35B0BA68777}" type="presParOf" srcId="{8878267E-A9DB-4452-8EF0-657C6DECBEE6}" destId="{8722B770-CBE8-4E6D-84C8-9FE18AA3FA6C}" srcOrd="7" destOrd="0" presId="urn:microsoft.com/office/officeart/2005/8/layout/vList2"/>
    <dgm:cxn modelId="{8D35B6C4-3A1F-4D99-90D1-B724041140E9}" type="presParOf" srcId="{8878267E-A9DB-4452-8EF0-657C6DECBEE6}" destId="{54279855-B2D2-4AFF-9053-E16221859CB5}" srcOrd="8" destOrd="0" presId="urn:microsoft.com/office/officeart/2005/8/layout/vList2"/>
    <dgm:cxn modelId="{5CC4C5E7-B6B2-4FC3-B157-6FA62618A14F}" type="presParOf" srcId="{8878267E-A9DB-4452-8EF0-657C6DECBEE6}" destId="{9F03ECB5-30C4-46D5-B8F7-2248F78EFA7A}" srcOrd="9" destOrd="0" presId="urn:microsoft.com/office/officeart/2005/8/layout/vList2"/>
    <dgm:cxn modelId="{69F1C55F-A092-45DF-91E9-1DC1DE236E9F}" type="presParOf" srcId="{8878267E-A9DB-4452-8EF0-657C6DECBEE6}" destId="{81464604-607B-4164-A97C-1DA3E178C622}" srcOrd="10" destOrd="0" presId="urn:microsoft.com/office/officeart/2005/8/layout/vList2"/>
    <dgm:cxn modelId="{61715BB1-32A4-4337-92E7-25F4A89611BB}" type="presParOf" srcId="{8878267E-A9DB-4452-8EF0-657C6DECBEE6}" destId="{162993E7-0B8A-4532-9801-BED565E8F698}" srcOrd="11" destOrd="0" presId="urn:microsoft.com/office/officeart/2005/8/layout/vList2"/>
    <dgm:cxn modelId="{781749CE-E074-4DCB-B84E-02992A00D1F9}" type="presParOf" srcId="{8878267E-A9DB-4452-8EF0-657C6DECBEE6}" destId="{B4BEBF4E-8018-4086-BCB4-73E5F69C1F86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B85FA2-BA5A-409E-AD1F-B7B1A582594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926DF8E-7F56-4FE9-ADCD-CD7A2EB1F1C2}">
      <dgm:prSet/>
      <dgm:spPr/>
      <dgm:t>
        <a:bodyPr/>
        <a:lstStyle/>
        <a:p>
          <a:r>
            <a:rPr lang="pt-BR"/>
            <a:t>A forma corpórea é essencial. Lucas insiste nisso para mostrar que:</a:t>
          </a:r>
          <a:endParaRPr lang="en-US"/>
        </a:p>
      </dgm:t>
    </dgm:pt>
    <dgm:pt modelId="{BA1A7F3D-14E4-4448-AD6F-0DC33CC43583}" type="parTrans" cxnId="{81026571-87E8-4BE6-B2D9-FA1D1390786D}">
      <dgm:prSet/>
      <dgm:spPr/>
      <dgm:t>
        <a:bodyPr/>
        <a:lstStyle/>
        <a:p>
          <a:endParaRPr lang="en-US"/>
        </a:p>
      </dgm:t>
    </dgm:pt>
    <dgm:pt modelId="{17076E7F-E1A6-44FB-94DC-260E859A31FF}" type="sibTrans" cxnId="{81026571-87E8-4BE6-B2D9-FA1D1390786D}">
      <dgm:prSet/>
      <dgm:spPr/>
      <dgm:t>
        <a:bodyPr/>
        <a:lstStyle/>
        <a:p>
          <a:endParaRPr lang="en-US"/>
        </a:p>
      </dgm:t>
    </dgm:pt>
    <dgm:pt modelId="{EB954F31-E332-441C-9A16-55D60DAC5742}">
      <dgm:prSet/>
      <dgm:spPr/>
      <dgm:t>
        <a:bodyPr/>
        <a:lstStyle/>
        <a:p>
          <a:r>
            <a:rPr lang="pt-BR"/>
            <a:t>não foi alucinação, não foi metáfora, não foi linguagem poética.</a:t>
          </a:r>
          <a:endParaRPr lang="en-US"/>
        </a:p>
      </dgm:t>
    </dgm:pt>
    <dgm:pt modelId="{A3395026-D362-4A68-866F-7EB9FF16ABAA}" type="parTrans" cxnId="{65BB6880-78D0-44FB-A4D4-A50D973C77FC}">
      <dgm:prSet/>
      <dgm:spPr/>
      <dgm:t>
        <a:bodyPr/>
        <a:lstStyle/>
        <a:p>
          <a:endParaRPr lang="en-US"/>
        </a:p>
      </dgm:t>
    </dgm:pt>
    <dgm:pt modelId="{359F4A22-2881-4E78-9546-71A43BB60A0F}" type="sibTrans" cxnId="{65BB6880-78D0-44FB-A4D4-A50D973C77FC}">
      <dgm:prSet/>
      <dgm:spPr/>
      <dgm:t>
        <a:bodyPr/>
        <a:lstStyle/>
        <a:p>
          <a:endParaRPr lang="en-US"/>
        </a:p>
      </dgm:t>
    </dgm:pt>
    <dgm:pt modelId="{1AC9A699-B910-40D9-B486-57378208DE36}">
      <dgm:prSet/>
      <dgm:spPr/>
      <dgm:t>
        <a:bodyPr/>
        <a:lstStyle/>
        <a:p>
          <a:r>
            <a:rPr lang="pt-BR" b="1"/>
            <a:t>A pomba conecta:</a:t>
          </a:r>
          <a:endParaRPr lang="en-US"/>
        </a:p>
      </dgm:t>
    </dgm:pt>
    <dgm:pt modelId="{68BF8339-F580-4EEC-81B1-2DEFA105023D}" type="parTrans" cxnId="{5FCBC2FE-7B56-4051-8594-96BA5C3388D8}">
      <dgm:prSet/>
      <dgm:spPr/>
      <dgm:t>
        <a:bodyPr/>
        <a:lstStyle/>
        <a:p>
          <a:endParaRPr lang="en-US"/>
        </a:p>
      </dgm:t>
    </dgm:pt>
    <dgm:pt modelId="{F4C222D7-2C6E-42F0-9BA5-929A8B175E93}" type="sibTrans" cxnId="{5FCBC2FE-7B56-4051-8594-96BA5C3388D8}">
      <dgm:prSet/>
      <dgm:spPr/>
      <dgm:t>
        <a:bodyPr/>
        <a:lstStyle/>
        <a:p>
          <a:endParaRPr lang="en-US"/>
        </a:p>
      </dgm:t>
    </dgm:pt>
    <dgm:pt modelId="{F43C48BA-DE81-46BF-9EC9-C960ABEC3B5D}">
      <dgm:prSet/>
      <dgm:spPr/>
      <dgm:t>
        <a:bodyPr/>
        <a:lstStyle/>
        <a:p>
          <a:r>
            <a:rPr lang="pt-BR"/>
            <a:t>Gn 8 (nova criação),</a:t>
          </a:r>
          <a:endParaRPr lang="en-US"/>
        </a:p>
      </dgm:t>
    </dgm:pt>
    <dgm:pt modelId="{36DD4464-85C3-4EE4-A8DE-1A5AF362F3AE}" type="parTrans" cxnId="{6A1934EE-A929-491E-A8E2-DA3455007247}">
      <dgm:prSet/>
      <dgm:spPr/>
      <dgm:t>
        <a:bodyPr/>
        <a:lstStyle/>
        <a:p>
          <a:endParaRPr lang="en-US"/>
        </a:p>
      </dgm:t>
    </dgm:pt>
    <dgm:pt modelId="{E0EA5477-461C-40A4-A54B-01DB7B7590D9}" type="sibTrans" cxnId="{6A1934EE-A929-491E-A8E2-DA3455007247}">
      <dgm:prSet/>
      <dgm:spPr/>
      <dgm:t>
        <a:bodyPr/>
        <a:lstStyle/>
        <a:p>
          <a:endParaRPr lang="en-US"/>
        </a:p>
      </dgm:t>
    </dgm:pt>
    <dgm:pt modelId="{5E034297-A90A-4AD5-A802-7D2789BF565F}">
      <dgm:prSet/>
      <dgm:spPr/>
      <dgm:t>
        <a:bodyPr/>
        <a:lstStyle/>
        <a:p>
          <a:r>
            <a:rPr lang="pt-BR"/>
            <a:t>Is 11 (Espírito repousando),</a:t>
          </a:r>
          <a:endParaRPr lang="en-US"/>
        </a:p>
      </dgm:t>
    </dgm:pt>
    <dgm:pt modelId="{175A0C60-41D8-4E9E-A1CD-622236AB602F}" type="parTrans" cxnId="{D7EA4E2C-65AD-4C80-9700-C515A7CE2A9B}">
      <dgm:prSet/>
      <dgm:spPr/>
      <dgm:t>
        <a:bodyPr/>
        <a:lstStyle/>
        <a:p>
          <a:endParaRPr lang="en-US"/>
        </a:p>
      </dgm:t>
    </dgm:pt>
    <dgm:pt modelId="{C0560784-82DD-4FF4-8FFD-ED59AC12043C}" type="sibTrans" cxnId="{D7EA4E2C-65AD-4C80-9700-C515A7CE2A9B}">
      <dgm:prSet/>
      <dgm:spPr/>
      <dgm:t>
        <a:bodyPr/>
        <a:lstStyle/>
        <a:p>
          <a:endParaRPr lang="en-US"/>
        </a:p>
      </dgm:t>
    </dgm:pt>
    <dgm:pt modelId="{810105DE-7DF0-4904-82B7-1E0363527650}">
      <dgm:prSet/>
      <dgm:spPr/>
      <dgm:t>
        <a:bodyPr/>
        <a:lstStyle/>
        <a:p>
          <a:r>
            <a:rPr lang="pt-BR"/>
            <a:t>Is 61 (unção messiânica).</a:t>
          </a:r>
          <a:endParaRPr lang="en-US"/>
        </a:p>
      </dgm:t>
    </dgm:pt>
    <dgm:pt modelId="{2129E822-29A1-44D6-BDEC-27F35A2254D7}" type="parTrans" cxnId="{AA4264CA-5868-48F7-97ED-6EA17D7FAFCF}">
      <dgm:prSet/>
      <dgm:spPr/>
      <dgm:t>
        <a:bodyPr/>
        <a:lstStyle/>
        <a:p>
          <a:endParaRPr lang="en-US"/>
        </a:p>
      </dgm:t>
    </dgm:pt>
    <dgm:pt modelId="{9D7AD4CD-9674-4CE4-8886-F2A07F0E64A2}" type="sibTrans" cxnId="{AA4264CA-5868-48F7-97ED-6EA17D7FAFCF}">
      <dgm:prSet/>
      <dgm:spPr/>
      <dgm:t>
        <a:bodyPr/>
        <a:lstStyle/>
        <a:p>
          <a:endParaRPr lang="en-US"/>
        </a:p>
      </dgm:t>
    </dgm:pt>
    <dgm:pt modelId="{F9B627DA-63F0-497A-914C-11F338EF6467}">
      <dgm:prSet/>
      <dgm:spPr/>
      <dgm:t>
        <a:bodyPr/>
        <a:lstStyle/>
        <a:p>
          <a:r>
            <a:rPr lang="pt-BR"/>
            <a:t>Cristo inaugura a </a:t>
          </a:r>
          <a:r>
            <a:rPr lang="pt-BR" b="1"/>
            <a:t>nova criação</a:t>
          </a:r>
          <a:r>
            <a:rPr lang="pt-BR"/>
            <a:t>.</a:t>
          </a:r>
          <a:endParaRPr lang="en-US"/>
        </a:p>
      </dgm:t>
    </dgm:pt>
    <dgm:pt modelId="{CF7EFA9E-DC9A-4935-9EDF-B2760542272B}" type="parTrans" cxnId="{42596B1C-F31D-4D01-AFBB-ADCEF205CBC8}">
      <dgm:prSet/>
      <dgm:spPr/>
      <dgm:t>
        <a:bodyPr/>
        <a:lstStyle/>
        <a:p>
          <a:endParaRPr lang="en-US"/>
        </a:p>
      </dgm:t>
    </dgm:pt>
    <dgm:pt modelId="{70B4458C-C93F-4DCE-BB41-35578AD1C66B}" type="sibTrans" cxnId="{42596B1C-F31D-4D01-AFBB-ADCEF205CBC8}">
      <dgm:prSet/>
      <dgm:spPr/>
      <dgm:t>
        <a:bodyPr/>
        <a:lstStyle/>
        <a:p>
          <a:endParaRPr lang="en-US"/>
        </a:p>
      </dgm:t>
    </dgm:pt>
    <dgm:pt modelId="{6B4E2E09-BBDE-4450-9BC1-0B5A1017592A}" type="pres">
      <dgm:prSet presAssocID="{76B85FA2-BA5A-409E-AD1F-B7B1A582594B}" presName="diagram" presStyleCnt="0">
        <dgm:presLayoutVars>
          <dgm:dir/>
          <dgm:resizeHandles val="exact"/>
        </dgm:presLayoutVars>
      </dgm:prSet>
      <dgm:spPr/>
    </dgm:pt>
    <dgm:pt modelId="{3276A779-3BE0-4A0E-AA9E-95D768EBFB31}" type="pres">
      <dgm:prSet presAssocID="{C926DF8E-7F56-4FE9-ADCD-CD7A2EB1F1C2}" presName="node" presStyleLbl="node1" presStyleIdx="0" presStyleCnt="7">
        <dgm:presLayoutVars>
          <dgm:bulletEnabled val="1"/>
        </dgm:presLayoutVars>
      </dgm:prSet>
      <dgm:spPr/>
    </dgm:pt>
    <dgm:pt modelId="{51976258-A801-41E3-B66B-CC3156ECF50C}" type="pres">
      <dgm:prSet presAssocID="{17076E7F-E1A6-44FB-94DC-260E859A31FF}" presName="sibTrans" presStyleCnt="0"/>
      <dgm:spPr/>
    </dgm:pt>
    <dgm:pt modelId="{8C4236D8-3A3F-47BF-8EA0-A9D37F08B316}" type="pres">
      <dgm:prSet presAssocID="{EB954F31-E332-441C-9A16-55D60DAC5742}" presName="node" presStyleLbl="node1" presStyleIdx="1" presStyleCnt="7">
        <dgm:presLayoutVars>
          <dgm:bulletEnabled val="1"/>
        </dgm:presLayoutVars>
      </dgm:prSet>
      <dgm:spPr/>
    </dgm:pt>
    <dgm:pt modelId="{BE6950B6-19FA-47E0-AF4A-8DA6F45EBAAC}" type="pres">
      <dgm:prSet presAssocID="{359F4A22-2881-4E78-9546-71A43BB60A0F}" presName="sibTrans" presStyleCnt="0"/>
      <dgm:spPr/>
    </dgm:pt>
    <dgm:pt modelId="{CCB68C85-B5C0-4C49-9EA5-472EA3B80BA9}" type="pres">
      <dgm:prSet presAssocID="{1AC9A699-B910-40D9-B486-57378208DE36}" presName="node" presStyleLbl="node1" presStyleIdx="2" presStyleCnt="7">
        <dgm:presLayoutVars>
          <dgm:bulletEnabled val="1"/>
        </dgm:presLayoutVars>
      </dgm:prSet>
      <dgm:spPr/>
    </dgm:pt>
    <dgm:pt modelId="{2255DB79-C383-4646-B12A-19E3200CF840}" type="pres">
      <dgm:prSet presAssocID="{F4C222D7-2C6E-42F0-9BA5-929A8B175E93}" presName="sibTrans" presStyleCnt="0"/>
      <dgm:spPr/>
    </dgm:pt>
    <dgm:pt modelId="{BE36BABA-1D7B-4A4A-87BE-E2674CBB7846}" type="pres">
      <dgm:prSet presAssocID="{F43C48BA-DE81-46BF-9EC9-C960ABEC3B5D}" presName="node" presStyleLbl="node1" presStyleIdx="3" presStyleCnt="7">
        <dgm:presLayoutVars>
          <dgm:bulletEnabled val="1"/>
        </dgm:presLayoutVars>
      </dgm:prSet>
      <dgm:spPr/>
    </dgm:pt>
    <dgm:pt modelId="{77438C48-9964-4E0A-A4EC-C10751FAC008}" type="pres">
      <dgm:prSet presAssocID="{E0EA5477-461C-40A4-A54B-01DB7B7590D9}" presName="sibTrans" presStyleCnt="0"/>
      <dgm:spPr/>
    </dgm:pt>
    <dgm:pt modelId="{E6C893BB-B811-4ED7-B8FA-3A6511441611}" type="pres">
      <dgm:prSet presAssocID="{5E034297-A90A-4AD5-A802-7D2789BF565F}" presName="node" presStyleLbl="node1" presStyleIdx="4" presStyleCnt="7">
        <dgm:presLayoutVars>
          <dgm:bulletEnabled val="1"/>
        </dgm:presLayoutVars>
      </dgm:prSet>
      <dgm:spPr/>
    </dgm:pt>
    <dgm:pt modelId="{8D02E794-AF36-4AA8-803B-441AAE0FB3B0}" type="pres">
      <dgm:prSet presAssocID="{C0560784-82DD-4FF4-8FFD-ED59AC12043C}" presName="sibTrans" presStyleCnt="0"/>
      <dgm:spPr/>
    </dgm:pt>
    <dgm:pt modelId="{33DD6EA6-0B05-4FC9-9702-51F8A1122DCD}" type="pres">
      <dgm:prSet presAssocID="{810105DE-7DF0-4904-82B7-1E0363527650}" presName="node" presStyleLbl="node1" presStyleIdx="5" presStyleCnt="7">
        <dgm:presLayoutVars>
          <dgm:bulletEnabled val="1"/>
        </dgm:presLayoutVars>
      </dgm:prSet>
      <dgm:spPr/>
    </dgm:pt>
    <dgm:pt modelId="{F8A2854A-905E-4D22-BA64-BE889D082622}" type="pres">
      <dgm:prSet presAssocID="{9D7AD4CD-9674-4CE4-8886-F2A07F0E64A2}" presName="sibTrans" presStyleCnt="0"/>
      <dgm:spPr/>
    </dgm:pt>
    <dgm:pt modelId="{4411AE3B-E9C9-4828-8E87-2433294275DF}" type="pres">
      <dgm:prSet presAssocID="{F9B627DA-63F0-497A-914C-11F338EF6467}" presName="node" presStyleLbl="node1" presStyleIdx="6" presStyleCnt="7">
        <dgm:presLayoutVars>
          <dgm:bulletEnabled val="1"/>
        </dgm:presLayoutVars>
      </dgm:prSet>
      <dgm:spPr/>
    </dgm:pt>
  </dgm:ptLst>
  <dgm:cxnLst>
    <dgm:cxn modelId="{42596B1C-F31D-4D01-AFBB-ADCEF205CBC8}" srcId="{76B85FA2-BA5A-409E-AD1F-B7B1A582594B}" destId="{F9B627DA-63F0-497A-914C-11F338EF6467}" srcOrd="6" destOrd="0" parTransId="{CF7EFA9E-DC9A-4935-9EDF-B2760542272B}" sibTransId="{70B4458C-C93F-4DCE-BB41-35578AD1C66B}"/>
    <dgm:cxn modelId="{EC5E2429-E7BF-41FD-BAB6-38147683066B}" type="presOf" srcId="{C926DF8E-7F56-4FE9-ADCD-CD7A2EB1F1C2}" destId="{3276A779-3BE0-4A0E-AA9E-95D768EBFB31}" srcOrd="0" destOrd="0" presId="urn:microsoft.com/office/officeart/2005/8/layout/default"/>
    <dgm:cxn modelId="{D7EA4E2C-65AD-4C80-9700-C515A7CE2A9B}" srcId="{76B85FA2-BA5A-409E-AD1F-B7B1A582594B}" destId="{5E034297-A90A-4AD5-A802-7D2789BF565F}" srcOrd="4" destOrd="0" parTransId="{175A0C60-41D8-4E9E-A1CD-622236AB602F}" sibTransId="{C0560784-82DD-4FF4-8FFD-ED59AC12043C}"/>
    <dgm:cxn modelId="{4BC4E52C-3419-4440-8DF2-5798153EDF8E}" type="presOf" srcId="{1AC9A699-B910-40D9-B486-57378208DE36}" destId="{CCB68C85-B5C0-4C49-9EA5-472EA3B80BA9}" srcOrd="0" destOrd="0" presId="urn:microsoft.com/office/officeart/2005/8/layout/default"/>
    <dgm:cxn modelId="{447A8439-813A-4D12-9F46-F78CD04E057C}" type="presOf" srcId="{F9B627DA-63F0-497A-914C-11F338EF6467}" destId="{4411AE3B-E9C9-4828-8E87-2433294275DF}" srcOrd="0" destOrd="0" presId="urn:microsoft.com/office/officeart/2005/8/layout/default"/>
    <dgm:cxn modelId="{E0F98B48-1EAD-4459-B840-8CD20CA5214C}" type="presOf" srcId="{5E034297-A90A-4AD5-A802-7D2789BF565F}" destId="{E6C893BB-B811-4ED7-B8FA-3A6511441611}" srcOrd="0" destOrd="0" presId="urn:microsoft.com/office/officeart/2005/8/layout/default"/>
    <dgm:cxn modelId="{F6C32C6D-E2EA-4B09-A281-549A3C037E64}" type="presOf" srcId="{F43C48BA-DE81-46BF-9EC9-C960ABEC3B5D}" destId="{BE36BABA-1D7B-4A4A-87BE-E2674CBB7846}" srcOrd="0" destOrd="0" presId="urn:microsoft.com/office/officeart/2005/8/layout/default"/>
    <dgm:cxn modelId="{81026571-87E8-4BE6-B2D9-FA1D1390786D}" srcId="{76B85FA2-BA5A-409E-AD1F-B7B1A582594B}" destId="{C926DF8E-7F56-4FE9-ADCD-CD7A2EB1F1C2}" srcOrd="0" destOrd="0" parTransId="{BA1A7F3D-14E4-4448-AD6F-0DC33CC43583}" sibTransId="{17076E7F-E1A6-44FB-94DC-260E859A31FF}"/>
    <dgm:cxn modelId="{08D1DD5A-7656-4EEB-8CEE-2927E8C5DC5E}" type="presOf" srcId="{EB954F31-E332-441C-9A16-55D60DAC5742}" destId="{8C4236D8-3A3F-47BF-8EA0-A9D37F08B316}" srcOrd="0" destOrd="0" presId="urn:microsoft.com/office/officeart/2005/8/layout/default"/>
    <dgm:cxn modelId="{65BB6880-78D0-44FB-A4D4-A50D973C77FC}" srcId="{76B85FA2-BA5A-409E-AD1F-B7B1A582594B}" destId="{EB954F31-E332-441C-9A16-55D60DAC5742}" srcOrd="1" destOrd="0" parTransId="{A3395026-D362-4A68-866F-7EB9FF16ABAA}" sibTransId="{359F4A22-2881-4E78-9546-71A43BB60A0F}"/>
    <dgm:cxn modelId="{DB668295-E8F4-4DD4-85E9-78ECB38A0544}" type="presOf" srcId="{76B85FA2-BA5A-409E-AD1F-B7B1A582594B}" destId="{6B4E2E09-BBDE-4450-9BC1-0B5A1017592A}" srcOrd="0" destOrd="0" presId="urn:microsoft.com/office/officeart/2005/8/layout/default"/>
    <dgm:cxn modelId="{AA4264CA-5868-48F7-97ED-6EA17D7FAFCF}" srcId="{76B85FA2-BA5A-409E-AD1F-B7B1A582594B}" destId="{810105DE-7DF0-4904-82B7-1E0363527650}" srcOrd="5" destOrd="0" parTransId="{2129E822-29A1-44D6-BDEC-27F35A2254D7}" sibTransId="{9D7AD4CD-9674-4CE4-8886-F2A07F0E64A2}"/>
    <dgm:cxn modelId="{D921BAD7-E9D9-44E9-AE5B-6237B6E7D851}" type="presOf" srcId="{810105DE-7DF0-4904-82B7-1E0363527650}" destId="{33DD6EA6-0B05-4FC9-9702-51F8A1122DCD}" srcOrd="0" destOrd="0" presId="urn:microsoft.com/office/officeart/2005/8/layout/default"/>
    <dgm:cxn modelId="{6A1934EE-A929-491E-A8E2-DA3455007247}" srcId="{76B85FA2-BA5A-409E-AD1F-B7B1A582594B}" destId="{F43C48BA-DE81-46BF-9EC9-C960ABEC3B5D}" srcOrd="3" destOrd="0" parTransId="{36DD4464-85C3-4EE4-A8DE-1A5AF362F3AE}" sibTransId="{E0EA5477-461C-40A4-A54B-01DB7B7590D9}"/>
    <dgm:cxn modelId="{5FCBC2FE-7B56-4051-8594-96BA5C3388D8}" srcId="{76B85FA2-BA5A-409E-AD1F-B7B1A582594B}" destId="{1AC9A699-B910-40D9-B486-57378208DE36}" srcOrd="2" destOrd="0" parTransId="{68BF8339-F580-4EEC-81B1-2DEFA105023D}" sibTransId="{F4C222D7-2C6E-42F0-9BA5-929A8B175E93}"/>
    <dgm:cxn modelId="{6BA218F5-6ABC-454F-A6B8-666A1361F4BD}" type="presParOf" srcId="{6B4E2E09-BBDE-4450-9BC1-0B5A1017592A}" destId="{3276A779-3BE0-4A0E-AA9E-95D768EBFB31}" srcOrd="0" destOrd="0" presId="urn:microsoft.com/office/officeart/2005/8/layout/default"/>
    <dgm:cxn modelId="{85C94163-F2BE-4B72-B64F-27E3D03DD95B}" type="presParOf" srcId="{6B4E2E09-BBDE-4450-9BC1-0B5A1017592A}" destId="{51976258-A801-41E3-B66B-CC3156ECF50C}" srcOrd="1" destOrd="0" presId="urn:microsoft.com/office/officeart/2005/8/layout/default"/>
    <dgm:cxn modelId="{4DF241C4-6C16-467C-97D1-311885055121}" type="presParOf" srcId="{6B4E2E09-BBDE-4450-9BC1-0B5A1017592A}" destId="{8C4236D8-3A3F-47BF-8EA0-A9D37F08B316}" srcOrd="2" destOrd="0" presId="urn:microsoft.com/office/officeart/2005/8/layout/default"/>
    <dgm:cxn modelId="{F4083C58-3537-4042-A414-274DCB68F5E7}" type="presParOf" srcId="{6B4E2E09-BBDE-4450-9BC1-0B5A1017592A}" destId="{BE6950B6-19FA-47E0-AF4A-8DA6F45EBAAC}" srcOrd="3" destOrd="0" presId="urn:microsoft.com/office/officeart/2005/8/layout/default"/>
    <dgm:cxn modelId="{6D9CF218-5FCD-42BA-B0CF-2FDDDCDE55D2}" type="presParOf" srcId="{6B4E2E09-BBDE-4450-9BC1-0B5A1017592A}" destId="{CCB68C85-B5C0-4C49-9EA5-472EA3B80BA9}" srcOrd="4" destOrd="0" presId="urn:microsoft.com/office/officeart/2005/8/layout/default"/>
    <dgm:cxn modelId="{7619FF22-6E0E-4860-89EC-AF907851CBD1}" type="presParOf" srcId="{6B4E2E09-BBDE-4450-9BC1-0B5A1017592A}" destId="{2255DB79-C383-4646-B12A-19E3200CF840}" srcOrd="5" destOrd="0" presId="urn:microsoft.com/office/officeart/2005/8/layout/default"/>
    <dgm:cxn modelId="{38E470E0-80FB-429B-A88C-78856F5E5818}" type="presParOf" srcId="{6B4E2E09-BBDE-4450-9BC1-0B5A1017592A}" destId="{BE36BABA-1D7B-4A4A-87BE-E2674CBB7846}" srcOrd="6" destOrd="0" presId="urn:microsoft.com/office/officeart/2005/8/layout/default"/>
    <dgm:cxn modelId="{A1B981BC-AD47-4714-AE91-3849B8D85502}" type="presParOf" srcId="{6B4E2E09-BBDE-4450-9BC1-0B5A1017592A}" destId="{77438C48-9964-4E0A-A4EC-C10751FAC008}" srcOrd="7" destOrd="0" presId="urn:microsoft.com/office/officeart/2005/8/layout/default"/>
    <dgm:cxn modelId="{A7DBBB8F-7331-4837-B806-FC0A01F96C5B}" type="presParOf" srcId="{6B4E2E09-BBDE-4450-9BC1-0B5A1017592A}" destId="{E6C893BB-B811-4ED7-B8FA-3A6511441611}" srcOrd="8" destOrd="0" presId="urn:microsoft.com/office/officeart/2005/8/layout/default"/>
    <dgm:cxn modelId="{9314D468-3828-4F58-B830-7C437FCB053F}" type="presParOf" srcId="{6B4E2E09-BBDE-4450-9BC1-0B5A1017592A}" destId="{8D02E794-AF36-4AA8-803B-441AAE0FB3B0}" srcOrd="9" destOrd="0" presId="urn:microsoft.com/office/officeart/2005/8/layout/default"/>
    <dgm:cxn modelId="{96612256-097D-4048-811B-9B34D8578978}" type="presParOf" srcId="{6B4E2E09-BBDE-4450-9BC1-0B5A1017592A}" destId="{33DD6EA6-0B05-4FC9-9702-51F8A1122DCD}" srcOrd="10" destOrd="0" presId="urn:microsoft.com/office/officeart/2005/8/layout/default"/>
    <dgm:cxn modelId="{862B3AE5-433A-461C-8E56-F932FD0EE26B}" type="presParOf" srcId="{6B4E2E09-BBDE-4450-9BC1-0B5A1017592A}" destId="{F8A2854A-905E-4D22-BA64-BE889D082622}" srcOrd="11" destOrd="0" presId="urn:microsoft.com/office/officeart/2005/8/layout/default"/>
    <dgm:cxn modelId="{3D22FDFF-3DAB-47A9-8351-606150931F76}" type="presParOf" srcId="{6B4E2E09-BBDE-4450-9BC1-0B5A1017592A}" destId="{4411AE3B-E9C9-4828-8E87-2433294275D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5A0752-6417-4177-8EB7-046A410B0550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EC26FBE-A426-424B-96CB-E3A3D76E3A25}">
      <dgm:prSet/>
      <dgm:spPr/>
      <dgm:t>
        <a:bodyPr/>
        <a:lstStyle/>
        <a:p>
          <a:r>
            <a:rPr lang="pt-BR"/>
            <a:t>O adocionismo destrói:</a:t>
          </a:r>
          <a:endParaRPr lang="en-US"/>
        </a:p>
      </dgm:t>
    </dgm:pt>
    <dgm:pt modelId="{8249CE56-8E7A-474B-A32A-1A19AE99973B}" type="parTrans" cxnId="{8217415E-2CB3-49FC-9C97-0D2EE8B7A217}">
      <dgm:prSet/>
      <dgm:spPr/>
      <dgm:t>
        <a:bodyPr/>
        <a:lstStyle/>
        <a:p>
          <a:endParaRPr lang="en-US"/>
        </a:p>
      </dgm:t>
    </dgm:pt>
    <dgm:pt modelId="{A9CE92A1-BA50-41C7-9389-C55A4FE0B9A1}" type="sibTrans" cxnId="{8217415E-2CB3-49FC-9C97-0D2EE8B7A217}">
      <dgm:prSet/>
      <dgm:spPr/>
      <dgm:t>
        <a:bodyPr/>
        <a:lstStyle/>
        <a:p>
          <a:endParaRPr lang="en-US"/>
        </a:p>
      </dgm:t>
    </dgm:pt>
    <dgm:pt modelId="{84F3BD39-4D35-4437-A510-0378A86AE01F}">
      <dgm:prSet/>
      <dgm:spPr/>
      <dgm:t>
        <a:bodyPr/>
        <a:lstStyle/>
        <a:p>
          <a:r>
            <a:rPr lang="pt-BR"/>
            <a:t>a eternidade do Filho,</a:t>
          </a:r>
          <a:endParaRPr lang="en-US"/>
        </a:p>
      </dgm:t>
    </dgm:pt>
    <dgm:pt modelId="{665BC9C9-1997-489C-A896-666B9B028A78}" type="parTrans" cxnId="{86FACED1-5E87-402B-9CEE-E7B9885E0A9B}">
      <dgm:prSet/>
      <dgm:spPr/>
      <dgm:t>
        <a:bodyPr/>
        <a:lstStyle/>
        <a:p>
          <a:endParaRPr lang="en-US"/>
        </a:p>
      </dgm:t>
    </dgm:pt>
    <dgm:pt modelId="{6A177C4E-9089-4B3B-AC0C-128BA9566084}" type="sibTrans" cxnId="{86FACED1-5E87-402B-9CEE-E7B9885E0A9B}">
      <dgm:prSet/>
      <dgm:spPr/>
      <dgm:t>
        <a:bodyPr/>
        <a:lstStyle/>
        <a:p>
          <a:endParaRPr lang="en-US"/>
        </a:p>
      </dgm:t>
    </dgm:pt>
    <dgm:pt modelId="{FDD19BE5-63CD-4107-A3A5-A71BCF1DEFA9}">
      <dgm:prSet/>
      <dgm:spPr/>
      <dgm:t>
        <a:bodyPr/>
        <a:lstStyle/>
        <a:p>
          <a:r>
            <a:rPr lang="pt-BR"/>
            <a:t>a encarnação verdadeira,</a:t>
          </a:r>
          <a:endParaRPr lang="en-US"/>
        </a:p>
      </dgm:t>
    </dgm:pt>
    <dgm:pt modelId="{FB06BB4E-6D4C-442C-B6FB-DA9ACCA22649}" type="parTrans" cxnId="{21036153-D102-47F8-AC75-0B0E1D887FF4}">
      <dgm:prSet/>
      <dgm:spPr/>
      <dgm:t>
        <a:bodyPr/>
        <a:lstStyle/>
        <a:p>
          <a:endParaRPr lang="en-US"/>
        </a:p>
      </dgm:t>
    </dgm:pt>
    <dgm:pt modelId="{9C38F5C3-C8F9-4319-B775-509FD753AF3C}" type="sibTrans" cxnId="{21036153-D102-47F8-AC75-0B0E1D887FF4}">
      <dgm:prSet/>
      <dgm:spPr/>
      <dgm:t>
        <a:bodyPr/>
        <a:lstStyle/>
        <a:p>
          <a:endParaRPr lang="en-US"/>
        </a:p>
      </dgm:t>
    </dgm:pt>
    <dgm:pt modelId="{954BC48E-E11E-4088-B648-E0B15616CFC7}">
      <dgm:prSet/>
      <dgm:spPr/>
      <dgm:t>
        <a:bodyPr/>
        <a:lstStyle/>
        <a:p>
          <a:r>
            <a:rPr lang="pt-BR"/>
            <a:t>a expiação eficaz.</a:t>
          </a:r>
          <a:endParaRPr lang="en-US"/>
        </a:p>
      </dgm:t>
    </dgm:pt>
    <dgm:pt modelId="{535CE905-8A17-408C-A7E8-6F547DC6A616}" type="parTrans" cxnId="{AB4E7443-998B-4C10-928A-D3824E06D31B}">
      <dgm:prSet/>
      <dgm:spPr/>
      <dgm:t>
        <a:bodyPr/>
        <a:lstStyle/>
        <a:p>
          <a:endParaRPr lang="en-US"/>
        </a:p>
      </dgm:t>
    </dgm:pt>
    <dgm:pt modelId="{DAED1539-254A-4FBF-9209-FCB0C2FDBCF9}" type="sibTrans" cxnId="{AB4E7443-998B-4C10-928A-D3824E06D31B}">
      <dgm:prSet/>
      <dgm:spPr/>
      <dgm:t>
        <a:bodyPr/>
        <a:lstStyle/>
        <a:p>
          <a:endParaRPr lang="en-US"/>
        </a:p>
      </dgm:t>
    </dgm:pt>
    <dgm:pt modelId="{8FF12882-3B4C-4C8F-91DC-2976797DF89F}">
      <dgm:prSet/>
      <dgm:spPr/>
      <dgm:t>
        <a:bodyPr/>
        <a:lstStyle/>
        <a:p>
          <a:r>
            <a:rPr lang="pt-BR"/>
            <a:t>João 1 não deixa espaço: “O Verbo era Deus.”</a:t>
          </a:r>
          <a:endParaRPr lang="en-US"/>
        </a:p>
      </dgm:t>
    </dgm:pt>
    <dgm:pt modelId="{C234938F-6801-48E6-8206-61CE0D643ECD}" type="parTrans" cxnId="{8FE1B7AF-04E8-4FBA-9902-FE7427C704A9}">
      <dgm:prSet/>
      <dgm:spPr/>
      <dgm:t>
        <a:bodyPr/>
        <a:lstStyle/>
        <a:p>
          <a:endParaRPr lang="en-US"/>
        </a:p>
      </dgm:t>
    </dgm:pt>
    <dgm:pt modelId="{EA056CB0-5EC3-47BC-93A2-303278134184}" type="sibTrans" cxnId="{8FE1B7AF-04E8-4FBA-9902-FE7427C704A9}">
      <dgm:prSet/>
      <dgm:spPr/>
      <dgm:t>
        <a:bodyPr/>
        <a:lstStyle/>
        <a:p>
          <a:endParaRPr lang="en-US"/>
        </a:p>
      </dgm:t>
    </dgm:pt>
    <dgm:pt modelId="{078CA7E3-D0EF-47A1-9279-9033C62A2075}">
      <dgm:prSet/>
      <dgm:spPr/>
      <dgm:t>
        <a:bodyPr/>
        <a:lstStyle/>
        <a:p>
          <a:r>
            <a:rPr lang="pt-BR"/>
            <a:t>Atanásio: negar a eternidade do Filho é negar o próprio evangelho.</a:t>
          </a:r>
          <a:endParaRPr lang="en-US"/>
        </a:p>
      </dgm:t>
    </dgm:pt>
    <dgm:pt modelId="{C6C5D7FD-520E-418C-9785-797BBC67259A}" type="parTrans" cxnId="{818B744C-929B-4C81-9BAA-44F20372ED19}">
      <dgm:prSet/>
      <dgm:spPr/>
      <dgm:t>
        <a:bodyPr/>
        <a:lstStyle/>
        <a:p>
          <a:endParaRPr lang="en-US"/>
        </a:p>
      </dgm:t>
    </dgm:pt>
    <dgm:pt modelId="{14133789-F1D6-4A47-9AED-353C55AB136C}" type="sibTrans" cxnId="{818B744C-929B-4C81-9BAA-44F20372ED19}">
      <dgm:prSet/>
      <dgm:spPr/>
      <dgm:t>
        <a:bodyPr/>
        <a:lstStyle/>
        <a:p>
          <a:endParaRPr lang="en-US"/>
        </a:p>
      </dgm:t>
    </dgm:pt>
    <dgm:pt modelId="{1BAAAA33-E362-4807-A779-8EE70EC70335}" type="pres">
      <dgm:prSet presAssocID="{1A5A0752-6417-4177-8EB7-046A410B0550}" presName="Name0" presStyleCnt="0">
        <dgm:presLayoutVars>
          <dgm:dir/>
          <dgm:resizeHandles val="exact"/>
        </dgm:presLayoutVars>
      </dgm:prSet>
      <dgm:spPr/>
    </dgm:pt>
    <dgm:pt modelId="{1754D5CB-B5A0-4940-B2A3-D1C1F3A611C2}" type="pres">
      <dgm:prSet presAssocID="{DEC26FBE-A426-424B-96CB-E3A3D76E3A25}" presName="node" presStyleLbl="node1" presStyleIdx="0" presStyleCnt="6">
        <dgm:presLayoutVars>
          <dgm:bulletEnabled val="1"/>
        </dgm:presLayoutVars>
      </dgm:prSet>
      <dgm:spPr/>
    </dgm:pt>
    <dgm:pt modelId="{E509ED4D-BC72-4B47-BACB-991F7C694DBF}" type="pres">
      <dgm:prSet presAssocID="{A9CE92A1-BA50-41C7-9389-C55A4FE0B9A1}" presName="sibTrans" presStyleLbl="sibTrans1D1" presStyleIdx="0" presStyleCnt="5"/>
      <dgm:spPr/>
    </dgm:pt>
    <dgm:pt modelId="{DB3DA9A1-0C24-4F9A-B925-43CC59DBDEF5}" type="pres">
      <dgm:prSet presAssocID="{A9CE92A1-BA50-41C7-9389-C55A4FE0B9A1}" presName="connectorText" presStyleLbl="sibTrans1D1" presStyleIdx="0" presStyleCnt="5"/>
      <dgm:spPr/>
    </dgm:pt>
    <dgm:pt modelId="{2599F31D-0990-416A-A52B-983735E65405}" type="pres">
      <dgm:prSet presAssocID="{84F3BD39-4D35-4437-A510-0378A86AE01F}" presName="node" presStyleLbl="node1" presStyleIdx="1" presStyleCnt="6">
        <dgm:presLayoutVars>
          <dgm:bulletEnabled val="1"/>
        </dgm:presLayoutVars>
      </dgm:prSet>
      <dgm:spPr/>
    </dgm:pt>
    <dgm:pt modelId="{4FDC4513-B9EE-4527-B36F-7CD10AC916DF}" type="pres">
      <dgm:prSet presAssocID="{6A177C4E-9089-4B3B-AC0C-128BA9566084}" presName="sibTrans" presStyleLbl="sibTrans1D1" presStyleIdx="1" presStyleCnt="5"/>
      <dgm:spPr/>
    </dgm:pt>
    <dgm:pt modelId="{176BD8CC-0B4D-42F9-BF66-E29E61EBBB07}" type="pres">
      <dgm:prSet presAssocID="{6A177C4E-9089-4B3B-AC0C-128BA9566084}" presName="connectorText" presStyleLbl="sibTrans1D1" presStyleIdx="1" presStyleCnt="5"/>
      <dgm:spPr/>
    </dgm:pt>
    <dgm:pt modelId="{60E595E2-7A0F-425B-8494-6783F6D3064C}" type="pres">
      <dgm:prSet presAssocID="{FDD19BE5-63CD-4107-A3A5-A71BCF1DEFA9}" presName="node" presStyleLbl="node1" presStyleIdx="2" presStyleCnt="6">
        <dgm:presLayoutVars>
          <dgm:bulletEnabled val="1"/>
        </dgm:presLayoutVars>
      </dgm:prSet>
      <dgm:spPr/>
    </dgm:pt>
    <dgm:pt modelId="{F882EE24-D32E-4EAD-AF91-E7E270903F4F}" type="pres">
      <dgm:prSet presAssocID="{9C38F5C3-C8F9-4319-B775-509FD753AF3C}" presName="sibTrans" presStyleLbl="sibTrans1D1" presStyleIdx="2" presStyleCnt="5"/>
      <dgm:spPr/>
    </dgm:pt>
    <dgm:pt modelId="{7906A770-B5F9-4FAC-8B52-1E9FFCCEB353}" type="pres">
      <dgm:prSet presAssocID="{9C38F5C3-C8F9-4319-B775-509FD753AF3C}" presName="connectorText" presStyleLbl="sibTrans1D1" presStyleIdx="2" presStyleCnt="5"/>
      <dgm:spPr/>
    </dgm:pt>
    <dgm:pt modelId="{04BFDBCA-5782-4EE0-86AD-89A71A006CD0}" type="pres">
      <dgm:prSet presAssocID="{954BC48E-E11E-4088-B648-E0B15616CFC7}" presName="node" presStyleLbl="node1" presStyleIdx="3" presStyleCnt="6">
        <dgm:presLayoutVars>
          <dgm:bulletEnabled val="1"/>
        </dgm:presLayoutVars>
      </dgm:prSet>
      <dgm:spPr/>
    </dgm:pt>
    <dgm:pt modelId="{7A8FA1E4-974D-4334-926B-14F51F5CBF3D}" type="pres">
      <dgm:prSet presAssocID="{DAED1539-254A-4FBF-9209-FCB0C2FDBCF9}" presName="sibTrans" presStyleLbl="sibTrans1D1" presStyleIdx="3" presStyleCnt="5"/>
      <dgm:spPr/>
    </dgm:pt>
    <dgm:pt modelId="{8E59F956-7878-4958-9E58-707A3F81993D}" type="pres">
      <dgm:prSet presAssocID="{DAED1539-254A-4FBF-9209-FCB0C2FDBCF9}" presName="connectorText" presStyleLbl="sibTrans1D1" presStyleIdx="3" presStyleCnt="5"/>
      <dgm:spPr/>
    </dgm:pt>
    <dgm:pt modelId="{1CBDFB6C-AED7-45FD-AAE3-D676E828D049}" type="pres">
      <dgm:prSet presAssocID="{8FF12882-3B4C-4C8F-91DC-2976797DF89F}" presName="node" presStyleLbl="node1" presStyleIdx="4" presStyleCnt="6">
        <dgm:presLayoutVars>
          <dgm:bulletEnabled val="1"/>
        </dgm:presLayoutVars>
      </dgm:prSet>
      <dgm:spPr/>
    </dgm:pt>
    <dgm:pt modelId="{6A09B46B-7C0C-4813-92B0-5F3D89C258AD}" type="pres">
      <dgm:prSet presAssocID="{EA056CB0-5EC3-47BC-93A2-303278134184}" presName="sibTrans" presStyleLbl="sibTrans1D1" presStyleIdx="4" presStyleCnt="5"/>
      <dgm:spPr/>
    </dgm:pt>
    <dgm:pt modelId="{23ED3257-704D-4A64-8F40-1AD011BE6350}" type="pres">
      <dgm:prSet presAssocID="{EA056CB0-5EC3-47BC-93A2-303278134184}" presName="connectorText" presStyleLbl="sibTrans1D1" presStyleIdx="4" presStyleCnt="5"/>
      <dgm:spPr/>
    </dgm:pt>
    <dgm:pt modelId="{20D10316-A263-4A4F-BF4F-9FD002CC78E3}" type="pres">
      <dgm:prSet presAssocID="{078CA7E3-D0EF-47A1-9279-9033C62A2075}" presName="node" presStyleLbl="node1" presStyleIdx="5" presStyleCnt="6">
        <dgm:presLayoutVars>
          <dgm:bulletEnabled val="1"/>
        </dgm:presLayoutVars>
      </dgm:prSet>
      <dgm:spPr/>
    </dgm:pt>
  </dgm:ptLst>
  <dgm:cxnLst>
    <dgm:cxn modelId="{D569420A-BD12-4BBA-99B4-F0AB07827EC6}" type="presOf" srcId="{A9CE92A1-BA50-41C7-9389-C55A4FE0B9A1}" destId="{DB3DA9A1-0C24-4F9A-B925-43CC59DBDEF5}" srcOrd="1" destOrd="0" presId="urn:microsoft.com/office/officeart/2016/7/layout/RepeatingBendingProcessNew"/>
    <dgm:cxn modelId="{FABE0415-6FF7-492F-81A3-05AEE80919D3}" type="presOf" srcId="{9C38F5C3-C8F9-4319-B775-509FD753AF3C}" destId="{F882EE24-D32E-4EAD-AF91-E7E270903F4F}" srcOrd="0" destOrd="0" presId="urn:microsoft.com/office/officeart/2016/7/layout/RepeatingBendingProcessNew"/>
    <dgm:cxn modelId="{500C901F-D593-40E1-AE41-242F1ACB0D25}" type="presOf" srcId="{DAED1539-254A-4FBF-9209-FCB0C2FDBCF9}" destId="{8E59F956-7878-4958-9E58-707A3F81993D}" srcOrd="1" destOrd="0" presId="urn:microsoft.com/office/officeart/2016/7/layout/RepeatingBendingProcessNew"/>
    <dgm:cxn modelId="{0674172B-91E7-4E9E-ABE6-D364CC06AA4C}" type="presOf" srcId="{EA056CB0-5EC3-47BC-93A2-303278134184}" destId="{6A09B46B-7C0C-4813-92B0-5F3D89C258AD}" srcOrd="0" destOrd="0" presId="urn:microsoft.com/office/officeart/2016/7/layout/RepeatingBendingProcessNew"/>
    <dgm:cxn modelId="{BF46122C-2F94-4077-AB86-40C243C11495}" type="presOf" srcId="{EA056CB0-5EC3-47BC-93A2-303278134184}" destId="{23ED3257-704D-4A64-8F40-1AD011BE6350}" srcOrd="1" destOrd="0" presId="urn:microsoft.com/office/officeart/2016/7/layout/RepeatingBendingProcessNew"/>
    <dgm:cxn modelId="{B8073A3B-D87B-4273-873E-C148D9A4BCD1}" type="presOf" srcId="{A9CE92A1-BA50-41C7-9389-C55A4FE0B9A1}" destId="{E509ED4D-BC72-4B47-BACB-991F7C694DBF}" srcOrd="0" destOrd="0" presId="urn:microsoft.com/office/officeart/2016/7/layout/RepeatingBendingProcessNew"/>
    <dgm:cxn modelId="{5380483B-9DB8-459A-A00B-DA864337A950}" type="presOf" srcId="{6A177C4E-9089-4B3B-AC0C-128BA9566084}" destId="{4FDC4513-B9EE-4527-B36F-7CD10AC916DF}" srcOrd="0" destOrd="0" presId="urn:microsoft.com/office/officeart/2016/7/layout/RepeatingBendingProcessNew"/>
    <dgm:cxn modelId="{8217415E-2CB3-49FC-9C97-0D2EE8B7A217}" srcId="{1A5A0752-6417-4177-8EB7-046A410B0550}" destId="{DEC26FBE-A426-424B-96CB-E3A3D76E3A25}" srcOrd="0" destOrd="0" parTransId="{8249CE56-8E7A-474B-A32A-1A19AE99973B}" sibTransId="{A9CE92A1-BA50-41C7-9389-C55A4FE0B9A1}"/>
    <dgm:cxn modelId="{AB4E7443-998B-4C10-928A-D3824E06D31B}" srcId="{1A5A0752-6417-4177-8EB7-046A410B0550}" destId="{954BC48E-E11E-4088-B648-E0B15616CFC7}" srcOrd="3" destOrd="0" parTransId="{535CE905-8A17-408C-A7E8-6F547DC6A616}" sibTransId="{DAED1539-254A-4FBF-9209-FCB0C2FDBCF9}"/>
    <dgm:cxn modelId="{818B744C-929B-4C81-9BAA-44F20372ED19}" srcId="{1A5A0752-6417-4177-8EB7-046A410B0550}" destId="{078CA7E3-D0EF-47A1-9279-9033C62A2075}" srcOrd="5" destOrd="0" parTransId="{C6C5D7FD-520E-418C-9785-797BBC67259A}" sibTransId="{14133789-F1D6-4A47-9AED-353C55AB136C}"/>
    <dgm:cxn modelId="{F3645F70-DD56-4699-9698-0D86AE2ADC78}" type="presOf" srcId="{078CA7E3-D0EF-47A1-9279-9033C62A2075}" destId="{20D10316-A263-4A4F-BF4F-9FD002CC78E3}" srcOrd="0" destOrd="0" presId="urn:microsoft.com/office/officeart/2016/7/layout/RepeatingBendingProcessNew"/>
    <dgm:cxn modelId="{21036153-D102-47F8-AC75-0B0E1D887FF4}" srcId="{1A5A0752-6417-4177-8EB7-046A410B0550}" destId="{FDD19BE5-63CD-4107-A3A5-A71BCF1DEFA9}" srcOrd="2" destOrd="0" parTransId="{FB06BB4E-6D4C-442C-B6FB-DA9ACCA22649}" sibTransId="{9C38F5C3-C8F9-4319-B775-509FD753AF3C}"/>
    <dgm:cxn modelId="{396A4255-C3DC-449E-BDF1-06FC8911191C}" type="presOf" srcId="{DEC26FBE-A426-424B-96CB-E3A3D76E3A25}" destId="{1754D5CB-B5A0-4940-B2A3-D1C1F3A611C2}" srcOrd="0" destOrd="0" presId="urn:microsoft.com/office/officeart/2016/7/layout/RepeatingBendingProcessNew"/>
    <dgm:cxn modelId="{AF0EA357-381D-4E43-8E1E-B7FF1F568831}" type="presOf" srcId="{1A5A0752-6417-4177-8EB7-046A410B0550}" destId="{1BAAAA33-E362-4807-A779-8EE70EC70335}" srcOrd="0" destOrd="0" presId="urn:microsoft.com/office/officeart/2016/7/layout/RepeatingBendingProcessNew"/>
    <dgm:cxn modelId="{347F3799-D6B1-48EF-ACCF-677E7CF58AC7}" type="presOf" srcId="{84F3BD39-4D35-4437-A510-0378A86AE01F}" destId="{2599F31D-0990-416A-A52B-983735E65405}" srcOrd="0" destOrd="0" presId="urn:microsoft.com/office/officeart/2016/7/layout/RepeatingBendingProcessNew"/>
    <dgm:cxn modelId="{8FE1B7AF-04E8-4FBA-9902-FE7427C704A9}" srcId="{1A5A0752-6417-4177-8EB7-046A410B0550}" destId="{8FF12882-3B4C-4C8F-91DC-2976797DF89F}" srcOrd="4" destOrd="0" parTransId="{C234938F-6801-48E6-8206-61CE0D643ECD}" sibTransId="{EA056CB0-5EC3-47BC-93A2-303278134184}"/>
    <dgm:cxn modelId="{5F06B4C8-923C-4A31-BC94-F98A6BE66C94}" type="presOf" srcId="{954BC48E-E11E-4088-B648-E0B15616CFC7}" destId="{04BFDBCA-5782-4EE0-86AD-89A71A006CD0}" srcOrd="0" destOrd="0" presId="urn:microsoft.com/office/officeart/2016/7/layout/RepeatingBendingProcessNew"/>
    <dgm:cxn modelId="{86FACED1-5E87-402B-9CEE-E7B9885E0A9B}" srcId="{1A5A0752-6417-4177-8EB7-046A410B0550}" destId="{84F3BD39-4D35-4437-A510-0378A86AE01F}" srcOrd="1" destOrd="0" parTransId="{665BC9C9-1997-489C-A896-666B9B028A78}" sibTransId="{6A177C4E-9089-4B3B-AC0C-128BA9566084}"/>
    <dgm:cxn modelId="{5ED332D7-1A38-42E8-972D-795CF79DEB3E}" type="presOf" srcId="{8FF12882-3B4C-4C8F-91DC-2976797DF89F}" destId="{1CBDFB6C-AED7-45FD-AAE3-D676E828D049}" srcOrd="0" destOrd="0" presId="urn:microsoft.com/office/officeart/2016/7/layout/RepeatingBendingProcessNew"/>
    <dgm:cxn modelId="{110914DC-423A-4DEA-ACE7-58FF1B90A84C}" type="presOf" srcId="{9C38F5C3-C8F9-4319-B775-509FD753AF3C}" destId="{7906A770-B5F9-4FAC-8B52-1E9FFCCEB353}" srcOrd="1" destOrd="0" presId="urn:microsoft.com/office/officeart/2016/7/layout/RepeatingBendingProcessNew"/>
    <dgm:cxn modelId="{F90DA2E1-ACFC-4A71-89EC-663451564C79}" type="presOf" srcId="{DAED1539-254A-4FBF-9209-FCB0C2FDBCF9}" destId="{7A8FA1E4-974D-4334-926B-14F51F5CBF3D}" srcOrd="0" destOrd="0" presId="urn:microsoft.com/office/officeart/2016/7/layout/RepeatingBendingProcessNew"/>
    <dgm:cxn modelId="{EB2C80E3-A773-40B9-8635-AF1C9124A06E}" type="presOf" srcId="{FDD19BE5-63CD-4107-A3A5-A71BCF1DEFA9}" destId="{60E595E2-7A0F-425B-8494-6783F6D3064C}" srcOrd="0" destOrd="0" presId="urn:microsoft.com/office/officeart/2016/7/layout/RepeatingBendingProcessNew"/>
    <dgm:cxn modelId="{AC1DAEFB-533D-45D4-9A61-CF8D8A383FB4}" type="presOf" srcId="{6A177C4E-9089-4B3B-AC0C-128BA9566084}" destId="{176BD8CC-0B4D-42F9-BF66-E29E61EBBB07}" srcOrd="1" destOrd="0" presId="urn:microsoft.com/office/officeart/2016/7/layout/RepeatingBendingProcessNew"/>
    <dgm:cxn modelId="{363226AC-F7F5-41FF-B382-9F0143121A53}" type="presParOf" srcId="{1BAAAA33-E362-4807-A779-8EE70EC70335}" destId="{1754D5CB-B5A0-4940-B2A3-D1C1F3A611C2}" srcOrd="0" destOrd="0" presId="urn:microsoft.com/office/officeart/2016/7/layout/RepeatingBendingProcessNew"/>
    <dgm:cxn modelId="{1E9AEB6D-69FC-499D-8A0E-9D493EBA0340}" type="presParOf" srcId="{1BAAAA33-E362-4807-A779-8EE70EC70335}" destId="{E509ED4D-BC72-4B47-BACB-991F7C694DBF}" srcOrd="1" destOrd="0" presId="urn:microsoft.com/office/officeart/2016/7/layout/RepeatingBendingProcessNew"/>
    <dgm:cxn modelId="{B9B93E5E-090E-405F-92C0-7E491C3C6BB0}" type="presParOf" srcId="{E509ED4D-BC72-4B47-BACB-991F7C694DBF}" destId="{DB3DA9A1-0C24-4F9A-B925-43CC59DBDEF5}" srcOrd="0" destOrd="0" presId="urn:microsoft.com/office/officeart/2016/7/layout/RepeatingBendingProcessNew"/>
    <dgm:cxn modelId="{E628D853-86FA-4FEF-A176-67B37A141D8F}" type="presParOf" srcId="{1BAAAA33-E362-4807-A779-8EE70EC70335}" destId="{2599F31D-0990-416A-A52B-983735E65405}" srcOrd="2" destOrd="0" presId="urn:microsoft.com/office/officeart/2016/7/layout/RepeatingBendingProcessNew"/>
    <dgm:cxn modelId="{CF90C45F-24DB-4CD2-8DC5-08A023003D8B}" type="presParOf" srcId="{1BAAAA33-E362-4807-A779-8EE70EC70335}" destId="{4FDC4513-B9EE-4527-B36F-7CD10AC916DF}" srcOrd="3" destOrd="0" presId="urn:microsoft.com/office/officeart/2016/7/layout/RepeatingBendingProcessNew"/>
    <dgm:cxn modelId="{73609128-6D5A-4E35-BE81-B9BF2BD3EB5E}" type="presParOf" srcId="{4FDC4513-B9EE-4527-B36F-7CD10AC916DF}" destId="{176BD8CC-0B4D-42F9-BF66-E29E61EBBB07}" srcOrd="0" destOrd="0" presId="urn:microsoft.com/office/officeart/2016/7/layout/RepeatingBendingProcessNew"/>
    <dgm:cxn modelId="{21E71714-FBA1-469F-8035-9828A1E1F661}" type="presParOf" srcId="{1BAAAA33-E362-4807-A779-8EE70EC70335}" destId="{60E595E2-7A0F-425B-8494-6783F6D3064C}" srcOrd="4" destOrd="0" presId="urn:microsoft.com/office/officeart/2016/7/layout/RepeatingBendingProcessNew"/>
    <dgm:cxn modelId="{AA57045D-9836-4B4C-97EA-CE53F3F78D72}" type="presParOf" srcId="{1BAAAA33-E362-4807-A779-8EE70EC70335}" destId="{F882EE24-D32E-4EAD-AF91-E7E270903F4F}" srcOrd="5" destOrd="0" presId="urn:microsoft.com/office/officeart/2016/7/layout/RepeatingBendingProcessNew"/>
    <dgm:cxn modelId="{5B4FF8B7-E4ED-45F3-9B3D-4CD111BDDBC1}" type="presParOf" srcId="{F882EE24-D32E-4EAD-AF91-E7E270903F4F}" destId="{7906A770-B5F9-4FAC-8B52-1E9FFCCEB353}" srcOrd="0" destOrd="0" presId="urn:microsoft.com/office/officeart/2016/7/layout/RepeatingBendingProcessNew"/>
    <dgm:cxn modelId="{3E880F78-3F8A-4200-BBBD-6BFF332BB5B0}" type="presParOf" srcId="{1BAAAA33-E362-4807-A779-8EE70EC70335}" destId="{04BFDBCA-5782-4EE0-86AD-89A71A006CD0}" srcOrd="6" destOrd="0" presId="urn:microsoft.com/office/officeart/2016/7/layout/RepeatingBendingProcessNew"/>
    <dgm:cxn modelId="{B0D7DAE8-60A9-4B03-9D32-3A318E3E5643}" type="presParOf" srcId="{1BAAAA33-E362-4807-A779-8EE70EC70335}" destId="{7A8FA1E4-974D-4334-926B-14F51F5CBF3D}" srcOrd="7" destOrd="0" presId="urn:microsoft.com/office/officeart/2016/7/layout/RepeatingBendingProcessNew"/>
    <dgm:cxn modelId="{FACE276E-B289-47CE-BDEA-9FA46E2AA390}" type="presParOf" srcId="{7A8FA1E4-974D-4334-926B-14F51F5CBF3D}" destId="{8E59F956-7878-4958-9E58-707A3F81993D}" srcOrd="0" destOrd="0" presId="urn:microsoft.com/office/officeart/2016/7/layout/RepeatingBendingProcessNew"/>
    <dgm:cxn modelId="{40A85015-6A22-4B15-853B-A5B78F7B1AA2}" type="presParOf" srcId="{1BAAAA33-E362-4807-A779-8EE70EC70335}" destId="{1CBDFB6C-AED7-45FD-AAE3-D676E828D049}" srcOrd="8" destOrd="0" presId="urn:microsoft.com/office/officeart/2016/7/layout/RepeatingBendingProcessNew"/>
    <dgm:cxn modelId="{AB426C1F-DF68-48FB-A736-51D4743A9E1E}" type="presParOf" srcId="{1BAAAA33-E362-4807-A779-8EE70EC70335}" destId="{6A09B46B-7C0C-4813-92B0-5F3D89C258AD}" srcOrd="9" destOrd="0" presId="urn:microsoft.com/office/officeart/2016/7/layout/RepeatingBendingProcessNew"/>
    <dgm:cxn modelId="{347FC87B-0D07-494A-9657-E85E68B1A46C}" type="presParOf" srcId="{6A09B46B-7C0C-4813-92B0-5F3D89C258AD}" destId="{23ED3257-704D-4A64-8F40-1AD011BE6350}" srcOrd="0" destOrd="0" presId="urn:microsoft.com/office/officeart/2016/7/layout/RepeatingBendingProcessNew"/>
    <dgm:cxn modelId="{22C1DE4C-46CE-4907-980D-10D1F49C6390}" type="presParOf" srcId="{1BAAAA33-E362-4807-A779-8EE70EC70335}" destId="{20D10316-A263-4A4F-BF4F-9FD002CC78E3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D802811-5C3E-4621-BEB8-53FF00EAB3FE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55E17A61-8363-47E7-BFD0-B98C2E999D3D}">
      <dgm:prSet/>
      <dgm:spPr/>
      <dgm:t>
        <a:bodyPr/>
        <a:lstStyle/>
        <a:p>
          <a:r>
            <a:rPr lang="pt-BR"/>
            <a:t>Deus é Espírito, mas fala porque é pessoal.</a:t>
          </a:r>
          <a:endParaRPr lang="en-US"/>
        </a:p>
      </dgm:t>
    </dgm:pt>
    <dgm:pt modelId="{4C51E5D8-48F7-40B8-BE5F-5512ADF21537}" type="parTrans" cxnId="{A68B16AE-CE2E-4A25-B07C-AAD4E16067E0}">
      <dgm:prSet/>
      <dgm:spPr/>
      <dgm:t>
        <a:bodyPr/>
        <a:lstStyle/>
        <a:p>
          <a:endParaRPr lang="en-US"/>
        </a:p>
      </dgm:t>
    </dgm:pt>
    <dgm:pt modelId="{E5E7532C-C459-4287-9022-A088647EA5EE}" type="sibTrans" cxnId="{A68B16AE-CE2E-4A25-B07C-AAD4E16067E0}">
      <dgm:prSet/>
      <dgm:spPr/>
      <dgm:t>
        <a:bodyPr/>
        <a:lstStyle/>
        <a:p>
          <a:endParaRPr lang="en-US"/>
        </a:p>
      </dgm:t>
    </dgm:pt>
    <dgm:pt modelId="{365C4FF7-978D-491A-B2A0-7584DF02C3EC}">
      <dgm:prSet/>
      <dgm:spPr/>
      <dgm:t>
        <a:bodyPr/>
        <a:lstStyle/>
        <a:p>
          <a:r>
            <a:rPr lang="pt-BR"/>
            <a:t>A voz não implica corpo, mas autocomunicação.</a:t>
          </a:r>
          <a:endParaRPr lang="en-US"/>
        </a:p>
      </dgm:t>
    </dgm:pt>
    <dgm:pt modelId="{6E1C96B7-24D8-415C-8904-364C7E43D794}" type="parTrans" cxnId="{593EE1AF-BF6A-40FA-9755-03F7F1BF2435}">
      <dgm:prSet/>
      <dgm:spPr/>
      <dgm:t>
        <a:bodyPr/>
        <a:lstStyle/>
        <a:p>
          <a:endParaRPr lang="en-US"/>
        </a:p>
      </dgm:t>
    </dgm:pt>
    <dgm:pt modelId="{F0C5233E-A0B7-4DE5-AA43-378C9C6F0DDA}" type="sibTrans" cxnId="{593EE1AF-BF6A-40FA-9755-03F7F1BF2435}">
      <dgm:prSet/>
      <dgm:spPr/>
      <dgm:t>
        <a:bodyPr/>
        <a:lstStyle/>
        <a:p>
          <a:endParaRPr lang="en-US"/>
        </a:p>
      </dgm:t>
    </dgm:pt>
    <dgm:pt modelId="{A5E6C7BC-7F28-4649-A429-DCE641835B87}">
      <dgm:prSet/>
      <dgm:spPr/>
      <dgm:t>
        <a:bodyPr/>
        <a:lstStyle/>
        <a:p>
          <a:r>
            <a:rPr lang="pt-BR"/>
            <a:t>Deus cria falando (Gn 1), chama falando (Gn 12), confirma falando (Mt 3).</a:t>
          </a:r>
          <a:endParaRPr lang="en-US"/>
        </a:p>
      </dgm:t>
    </dgm:pt>
    <dgm:pt modelId="{5F599146-B584-4D15-B707-DC1EF97A03B5}" type="parTrans" cxnId="{4222A550-5DDE-4207-B683-9BA9AC8CE3BD}">
      <dgm:prSet/>
      <dgm:spPr/>
      <dgm:t>
        <a:bodyPr/>
        <a:lstStyle/>
        <a:p>
          <a:endParaRPr lang="en-US"/>
        </a:p>
      </dgm:t>
    </dgm:pt>
    <dgm:pt modelId="{DB23E4BC-ABF4-411D-A549-78564E8A166E}" type="sibTrans" cxnId="{4222A550-5DDE-4207-B683-9BA9AC8CE3BD}">
      <dgm:prSet/>
      <dgm:spPr/>
      <dgm:t>
        <a:bodyPr/>
        <a:lstStyle/>
        <a:p>
          <a:endParaRPr lang="en-US"/>
        </a:p>
      </dgm:t>
    </dgm:pt>
    <dgm:pt modelId="{A70F3A9D-BD40-4064-B82E-0D7E165A5AA4}">
      <dgm:prSet/>
      <dgm:spPr/>
      <dgm:t>
        <a:bodyPr/>
        <a:lstStyle/>
        <a:p>
          <a:r>
            <a:rPr lang="pt-BR"/>
            <a:t>Aqui, Ele autentica publicamente o Filho encarnado.</a:t>
          </a:r>
          <a:endParaRPr lang="en-US"/>
        </a:p>
      </dgm:t>
    </dgm:pt>
    <dgm:pt modelId="{D014BE60-B1D5-44B6-9DEF-CBEE8B5B6B3D}" type="parTrans" cxnId="{46F3C5C4-7D3A-415A-B9A6-161C4A16D894}">
      <dgm:prSet/>
      <dgm:spPr/>
      <dgm:t>
        <a:bodyPr/>
        <a:lstStyle/>
        <a:p>
          <a:endParaRPr lang="en-US"/>
        </a:p>
      </dgm:t>
    </dgm:pt>
    <dgm:pt modelId="{3BF79162-0704-4778-ACA3-FFEA06877FFA}" type="sibTrans" cxnId="{46F3C5C4-7D3A-415A-B9A6-161C4A16D894}">
      <dgm:prSet/>
      <dgm:spPr/>
      <dgm:t>
        <a:bodyPr/>
        <a:lstStyle/>
        <a:p>
          <a:endParaRPr lang="en-US"/>
        </a:p>
      </dgm:t>
    </dgm:pt>
    <dgm:pt modelId="{455A9353-EC45-4F63-B4DC-AEA4B8F765C2}" type="pres">
      <dgm:prSet presAssocID="{4D802811-5C3E-4621-BEB8-53FF00EAB3FE}" presName="vert0" presStyleCnt="0">
        <dgm:presLayoutVars>
          <dgm:dir/>
          <dgm:animOne val="branch"/>
          <dgm:animLvl val="lvl"/>
        </dgm:presLayoutVars>
      </dgm:prSet>
      <dgm:spPr/>
    </dgm:pt>
    <dgm:pt modelId="{2C58D7F0-3349-4128-A2B2-2BC469958D07}" type="pres">
      <dgm:prSet presAssocID="{55E17A61-8363-47E7-BFD0-B98C2E999D3D}" presName="thickLine" presStyleLbl="alignNode1" presStyleIdx="0" presStyleCnt="4"/>
      <dgm:spPr/>
    </dgm:pt>
    <dgm:pt modelId="{D4AF5277-CDD3-4B1D-BF82-4B4B0365CB70}" type="pres">
      <dgm:prSet presAssocID="{55E17A61-8363-47E7-BFD0-B98C2E999D3D}" presName="horz1" presStyleCnt="0"/>
      <dgm:spPr/>
    </dgm:pt>
    <dgm:pt modelId="{340DD02E-027C-4315-8599-27A7BE28EBE2}" type="pres">
      <dgm:prSet presAssocID="{55E17A61-8363-47E7-BFD0-B98C2E999D3D}" presName="tx1" presStyleLbl="revTx" presStyleIdx="0" presStyleCnt="4"/>
      <dgm:spPr/>
    </dgm:pt>
    <dgm:pt modelId="{5FA2773F-F434-43B5-AB85-64FB112FF817}" type="pres">
      <dgm:prSet presAssocID="{55E17A61-8363-47E7-BFD0-B98C2E999D3D}" presName="vert1" presStyleCnt="0"/>
      <dgm:spPr/>
    </dgm:pt>
    <dgm:pt modelId="{864A38C7-CC43-4B3B-B3A4-DCB2CABEEC4E}" type="pres">
      <dgm:prSet presAssocID="{365C4FF7-978D-491A-B2A0-7584DF02C3EC}" presName="thickLine" presStyleLbl="alignNode1" presStyleIdx="1" presStyleCnt="4"/>
      <dgm:spPr/>
    </dgm:pt>
    <dgm:pt modelId="{9E38F021-D4AB-4CA0-8589-71B16D5DD283}" type="pres">
      <dgm:prSet presAssocID="{365C4FF7-978D-491A-B2A0-7584DF02C3EC}" presName="horz1" presStyleCnt="0"/>
      <dgm:spPr/>
    </dgm:pt>
    <dgm:pt modelId="{BB1D5277-1B34-4FE0-8134-49BFF2384E61}" type="pres">
      <dgm:prSet presAssocID="{365C4FF7-978D-491A-B2A0-7584DF02C3EC}" presName="tx1" presStyleLbl="revTx" presStyleIdx="1" presStyleCnt="4"/>
      <dgm:spPr/>
    </dgm:pt>
    <dgm:pt modelId="{1019D7AD-55D6-49BD-9569-8C718086119C}" type="pres">
      <dgm:prSet presAssocID="{365C4FF7-978D-491A-B2A0-7584DF02C3EC}" presName="vert1" presStyleCnt="0"/>
      <dgm:spPr/>
    </dgm:pt>
    <dgm:pt modelId="{095FD9A1-B4BE-40AB-949B-0E46F34DE166}" type="pres">
      <dgm:prSet presAssocID="{A5E6C7BC-7F28-4649-A429-DCE641835B87}" presName="thickLine" presStyleLbl="alignNode1" presStyleIdx="2" presStyleCnt="4"/>
      <dgm:spPr/>
    </dgm:pt>
    <dgm:pt modelId="{CA20CBF1-A056-47E2-B152-2FA3B5F3AD74}" type="pres">
      <dgm:prSet presAssocID="{A5E6C7BC-7F28-4649-A429-DCE641835B87}" presName="horz1" presStyleCnt="0"/>
      <dgm:spPr/>
    </dgm:pt>
    <dgm:pt modelId="{5181D8B4-343B-4FDA-B1DA-D87B8491CC13}" type="pres">
      <dgm:prSet presAssocID="{A5E6C7BC-7F28-4649-A429-DCE641835B87}" presName="tx1" presStyleLbl="revTx" presStyleIdx="2" presStyleCnt="4"/>
      <dgm:spPr/>
    </dgm:pt>
    <dgm:pt modelId="{237EC6B5-48AB-47A3-AD25-CAEB770AB305}" type="pres">
      <dgm:prSet presAssocID="{A5E6C7BC-7F28-4649-A429-DCE641835B87}" presName="vert1" presStyleCnt="0"/>
      <dgm:spPr/>
    </dgm:pt>
    <dgm:pt modelId="{E3165738-9EF1-418E-BCAB-ECB14E515C13}" type="pres">
      <dgm:prSet presAssocID="{A70F3A9D-BD40-4064-B82E-0D7E165A5AA4}" presName="thickLine" presStyleLbl="alignNode1" presStyleIdx="3" presStyleCnt="4"/>
      <dgm:spPr/>
    </dgm:pt>
    <dgm:pt modelId="{7D9C4AB5-5035-4E9E-84C2-9B3EE95DEF2B}" type="pres">
      <dgm:prSet presAssocID="{A70F3A9D-BD40-4064-B82E-0D7E165A5AA4}" presName="horz1" presStyleCnt="0"/>
      <dgm:spPr/>
    </dgm:pt>
    <dgm:pt modelId="{58E60B6F-08FD-42F5-B62D-C07A1237A402}" type="pres">
      <dgm:prSet presAssocID="{A70F3A9D-BD40-4064-B82E-0D7E165A5AA4}" presName="tx1" presStyleLbl="revTx" presStyleIdx="3" presStyleCnt="4"/>
      <dgm:spPr/>
    </dgm:pt>
    <dgm:pt modelId="{C85971BD-0908-4418-BF4E-743A0E1AD838}" type="pres">
      <dgm:prSet presAssocID="{A70F3A9D-BD40-4064-B82E-0D7E165A5AA4}" presName="vert1" presStyleCnt="0"/>
      <dgm:spPr/>
    </dgm:pt>
  </dgm:ptLst>
  <dgm:cxnLst>
    <dgm:cxn modelId="{C0E81902-85E3-465C-8058-A25B6E27D6B5}" type="presOf" srcId="{4D802811-5C3E-4621-BEB8-53FF00EAB3FE}" destId="{455A9353-EC45-4F63-B4DC-AEA4B8F765C2}" srcOrd="0" destOrd="0" presId="urn:microsoft.com/office/officeart/2008/layout/LinedList"/>
    <dgm:cxn modelId="{52B2C11D-D602-4CCD-A930-51D997634A7E}" type="presOf" srcId="{365C4FF7-978D-491A-B2A0-7584DF02C3EC}" destId="{BB1D5277-1B34-4FE0-8134-49BFF2384E61}" srcOrd="0" destOrd="0" presId="urn:microsoft.com/office/officeart/2008/layout/LinedList"/>
    <dgm:cxn modelId="{4222A550-5DDE-4207-B683-9BA9AC8CE3BD}" srcId="{4D802811-5C3E-4621-BEB8-53FF00EAB3FE}" destId="{A5E6C7BC-7F28-4649-A429-DCE641835B87}" srcOrd="2" destOrd="0" parTransId="{5F599146-B584-4D15-B707-DC1EF97A03B5}" sibTransId="{DB23E4BC-ABF4-411D-A549-78564E8A166E}"/>
    <dgm:cxn modelId="{D032C77C-E688-4EF9-BBCA-CA4B288E82F3}" type="presOf" srcId="{A5E6C7BC-7F28-4649-A429-DCE641835B87}" destId="{5181D8B4-343B-4FDA-B1DA-D87B8491CC13}" srcOrd="0" destOrd="0" presId="urn:microsoft.com/office/officeart/2008/layout/LinedList"/>
    <dgm:cxn modelId="{A68B16AE-CE2E-4A25-B07C-AAD4E16067E0}" srcId="{4D802811-5C3E-4621-BEB8-53FF00EAB3FE}" destId="{55E17A61-8363-47E7-BFD0-B98C2E999D3D}" srcOrd="0" destOrd="0" parTransId="{4C51E5D8-48F7-40B8-BE5F-5512ADF21537}" sibTransId="{E5E7532C-C459-4287-9022-A088647EA5EE}"/>
    <dgm:cxn modelId="{593EE1AF-BF6A-40FA-9755-03F7F1BF2435}" srcId="{4D802811-5C3E-4621-BEB8-53FF00EAB3FE}" destId="{365C4FF7-978D-491A-B2A0-7584DF02C3EC}" srcOrd="1" destOrd="0" parTransId="{6E1C96B7-24D8-415C-8904-364C7E43D794}" sibTransId="{F0C5233E-A0B7-4DE5-AA43-378C9C6F0DDA}"/>
    <dgm:cxn modelId="{46F3C5C4-7D3A-415A-B9A6-161C4A16D894}" srcId="{4D802811-5C3E-4621-BEB8-53FF00EAB3FE}" destId="{A70F3A9D-BD40-4064-B82E-0D7E165A5AA4}" srcOrd="3" destOrd="0" parTransId="{D014BE60-B1D5-44B6-9DEF-CBEE8B5B6B3D}" sibTransId="{3BF79162-0704-4778-ACA3-FFEA06877FFA}"/>
    <dgm:cxn modelId="{E5019ED9-C8C2-4037-9E6D-2F0F440D1F5F}" type="presOf" srcId="{A70F3A9D-BD40-4064-B82E-0D7E165A5AA4}" destId="{58E60B6F-08FD-42F5-B62D-C07A1237A402}" srcOrd="0" destOrd="0" presId="urn:microsoft.com/office/officeart/2008/layout/LinedList"/>
    <dgm:cxn modelId="{AB1E86F6-43A5-4314-BEF4-28640E8359DF}" type="presOf" srcId="{55E17A61-8363-47E7-BFD0-B98C2E999D3D}" destId="{340DD02E-027C-4315-8599-27A7BE28EBE2}" srcOrd="0" destOrd="0" presId="urn:microsoft.com/office/officeart/2008/layout/LinedList"/>
    <dgm:cxn modelId="{6CE902C6-17E5-4BD2-B8DE-40EBAE18ED46}" type="presParOf" srcId="{455A9353-EC45-4F63-B4DC-AEA4B8F765C2}" destId="{2C58D7F0-3349-4128-A2B2-2BC469958D07}" srcOrd="0" destOrd="0" presId="urn:microsoft.com/office/officeart/2008/layout/LinedList"/>
    <dgm:cxn modelId="{E8AE90E9-A9C4-46A1-B695-6E682CBDFDD7}" type="presParOf" srcId="{455A9353-EC45-4F63-B4DC-AEA4B8F765C2}" destId="{D4AF5277-CDD3-4B1D-BF82-4B4B0365CB70}" srcOrd="1" destOrd="0" presId="urn:microsoft.com/office/officeart/2008/layout/LinedList"/>
    <dgm:cxn modelId="{A9E9F3D5-C20D-43F6-8586-96BEAA385867}" type="presParOf" srcId="{D4AF5277-CDD3-4B1D-BF82-4B4B0365CB70}" destId="{340DD02E-027C-4315-8599-27A7BE28EBE2}" srcOrd="0" destOrd="0" presId="urn:microsoft.com/office/officeart/2008/layout/LinedList"/>
    <dgm:cxn modelId="{967B45D0-E043-44E7-93A4-B7E4E153B9FF}" type="presParOf" srcId="{D4AF5277-CDD3-4B1D-BF82-4B4B0365CB70}" destId="{5FA2773F-F434-43B5-AB85-64FB112FF817}" srcOrd="1" destOrd="0" presId="urn:microsoft.com/office/officeart/2008/layout/LinedList"/>
    <dgm:cxn modelId="{EF63C2FC-13D5-4415-BC28-69D5FC03E01B}" type="presParOf" srcId="{455A9353-EC45-4F63-B4DC-AEA4B8F765C2}" destId="{864A38C7-CC43-4B3B-B3A4-DCB2CABEEC4E}" srcOrd="2" destOrd="0" presId="urn:microsoft.com/office/officeart/2008/layout/LinedList"/>
    <dgm:cxn modelId="{EB966363-B561-4CBF-AF8D-DA9B5BB62203}" type="presParOf" srcId="{455A9353-EC45-4F63-B4DC-AEA4B8F765C2}" destId="{9E38F021-D4AB-4CA0-8589-71B16D5DD283}" srcOrd="3" destOrd="0" presId="urn:microsoft.com/office/officeart/2008/layout/LinedList"/>
    <dgm:cxn modelId="{6AD134BD-EAC6-4252-A770-1D429132394F}" type="presParOf" srcId="{9E38F021-D4AB-4CA0-8589-71B16D5DD283}" destId="{BB1D5277-1B34-4FE0-8134-49BFF2384E61}" srcOrd="0" destOrd="0" presId="urn:microsoft.com/office/officeart/2008/layout/LinedList"/>
    <dgm:cxn modelId="{F7C062F2-3EF3-4E9E-8B0A-6672935C1DE9}" type="presParOf" srcId="{9E38F021-D4AB-4CA0-8589-71B16D5DD283}" destId="{1019D7AD-55D6-49BD-9569-8C718086119C}" srcOrd="1" destOrd="0" presId="urn:microsoft.com/office/officeart/2008/layout/LinedList"/>
    <dgm:cxn modelId="{AC055BA8-49CF-481D-AB0F-D8906EC3ACD5}" type="presParOf" srcId="{455A9353-EC45-4F63-B4DC-AEA4B8F765C2}" destId="{095FD9A1-B4BE-40AB-949B-0E46F34DE166}" srcOrd="4" destOrd="0" presId="urn:microsoft.com/office/officeart/2008/layout/LinedList"/>
    <dgm:cxn modelId="{5063247F-F8F2-4032-B72B-C8A9B2FC9541}" type="presParOf" srcId="{455A9353-EC45-4F63-B4DC-AEA4B8F765C2}" destId="{CA20CBF1-A056-47E2-B152-2FA3B5F3AD74}" srcOrd="5" destOrd="0" presId="urn:microsoft.com/office/officeart/2008/layout/LinedList"/>
    <dgm:cxn modelId="{A2552998-5864-4455-9825-DE96406BBA52}" type="presParOf" srcId="{CA20CBF1-A056-47E2-B152-2FA3B5F3AD74}" destId="{5181D8B4-343B-4FDA-B1DA-D87B8491CC13}" srcOrd="0" destOrd="0" presId="urn:microsoft.com/office/officeart/2008/layout/LinedList"/>
    <dgm:cxn modelId="{C48EB606-7ADF-4977-BA40-6771BA349677}" type="presParOf" srcId="{CA20CBF1-A056-47E2-B152-2FA3B5F3AD74}" destId="{237EC6B5-48AB-47A3-AD25-CAEB770AB305}" srcOrd="1" destOrd="0" presId="urn:microsoft.com/office/officeart/2008/layout/LinedList"/>
    <dgm:cxn modelId="{44D5039B-3E77-44B0-872E-B73714BF09F0}" type="presParOf" srcId="{455A9353-EC45-4F63-B4DC-AEA4B8F765C2}" destId="{E3165738-9EF1-418E-BCAB-ECB14E515C13}" srcOrd="6" destOrd="0" presId="urn:microsoft.com/office/officeart/2008/layout/LinedList"/>
    <dgm:cxn modelId="{502BF6A6-A411-47F9-961A-56D12B8E8F09}" type="presParOf" srcId="{455A9353-EC45-4F63-B4DC-AEA4B8F765C2}" destId="{7D9C4AB5-5035-4E9E-84C2-9B3EE95DEF2B}" srcOrd="7" destOrd="0" presId="urn:microsoft.com/office/officeart/2008/layout/LinedList"/>
    <dgm:cxn modelId="{616513AD-D236-49BF-A917-C3827B2CA745}" type="presParOf" srcId="{7D9C4AB5-5035-4E9E-84C2-9B3EE95DEF2B}" destId="{58E60B6F-08FD-42F5-B62D-C07A1237A402}" srcOrd="0" destOrd="0" presId="urn:microsoft.com/office/officeart/2008/layout/LinedList"/>
    <dgm:cxn modelId="{0C3F182C-6D2F-46C7-A5FA-F0B31A2554D9}" type="presParOf" srcId="{7D9C4AB5-5035-4E9E-84C2-9B3EE95DEF2B}" destId="{C85971BD-0908-4418-BF4E-743A0E1AD83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9F854E8-6B67-410C-8F9F-98AA9685BB9F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E21092F3-F4A8-4663-BAB0-94A9BB74F1DB}">
      <dgm:prSet/>
      <dgm:spPr/>
      <dgm:t>
        <a:bodyPr/>
        <a:lstStyle/>
        <a:p>
          <a:pPr algn="l">
            <a:lnSpc>
              <a:spcPct val="90000"/>
            </a:lnSpc>
          </a:pPr>
          <a:r>
            <a:rPr lang="pt-BR" sz="300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O Pai cita Salmo 2 e Isaías 42.</a:t>
          </a:r>
          <a:endParaRPr lang="en-US" sz="300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gm:t>
    </dgm:pt>
    <dgm:pt modelId="{8B844FF1-7F5C-499A-B365-D930DF60C3DC}" type="parTrans" cxnId="{DF9F4CC8-777A-46F5-B455-0BBDD04FA5C3}">
      <dgm:prSet/>
      <dgm:spPr/>
      <dgm:t>
        <a:bodyPr/>
        <a:lstStyle/>
        <a:p>
          <a:endParaRPr lang="en-US"/>
        </a:p>
      </dgm:t>
    </dgm:pt>
    <dgm:pt modelId="{AA164356-011A-4FCB-9533-C557D900087F}" type="sibTrans" cxnId="{DF9F4CC8-777A-46F5-B455-0BBDD04FA5C3}">
      <dgm:prSet/>
      <dgm:spPr/>
      <dgm:t>
        <a:bodyPr/>
        <a:lstStyle/>
        <a:p>
          <a:endParaRPr lang="en-US"/>
        </a:p>
      </dgm:t>
    </dgm:pt>
    <dgm:pt modelId="{492DC55F-20AE-4A27-AD63-18DE49FC5E47}">
      <dgm:prSet/>
      <dgm:spPr/>
      <dgm:t>
        <a:bodyPr/>
        <a:lstStyle/>
        <a:p>
          <a:pPr algn="l" rtl="0">
            <a:lnSpc>
              <a:spcPct val="90000"/>
            </a:lnSpc>
          </a:pPr>
          <a:r>
            <a:rPr lang="pt-BR" sz="3000">
              <a:solidFill>
                <a:srgbClr val="FFFFFF"/>
              </a:solidFill>
              <a:latin typeface="Aptos"/>
              <a:ea typeface="+mn-ea"/>
              <a:cs typeface="+mn-cs"/>
            </a:rPr>
            <a:t>Ambos falam de: realeza messiânica, servo sofredor.</a:t>
          </a:r>
          <a:endParaRPr lang="en-US" sz="3000">
            <a:solidFill>
              <a:srgbClr val="FFFFFF"/>
            </a:solidFill>
            <a:latin typeface="Aptos"/>
            <a:ea typeface="+mn-ea"/>
            <a:cs typeface="+mn-cs"/>
          </a:endParaRPr>
        </a:p>
      </dgm:t>
    </dgm:pt>
    <dgm:pt modelId="{8E042881-4741-4D68-8B8D-BB745E809ACD}" type="parTrans" cxnId="{5C20839E-90C1-4800-8AF9-0CFEC9FCFF14}">
      <dgm:prSet/>
      <dgm:spPr/>
      <dgm:t>
        <a:bodyPr/>
        <a:lstStyle/>
        <a:p>
          <a:endParaRPr lang="en-US"/>
        </a:p>
      </dgm:t>
    </dgm:pt>
    <dgm:pt modelId="{7034E734-48BF-400C-9534-21F0DF5461A9}" type="sibTrans" cxnId="{5C20839E-90C1-4800-8AF9-0CFEC9FCFF14}">
      <dgm:prSet/>
      <dgm:spPr/>
      <dgm:t>
        <a:bodyPr/>
        <a:lstStyle/>
        <a:p>
          <a:endParaRPr lang="en-US"/>
        </a:p>
      </dgm:t>
    </dgm:pt>
    <dgm:pt modelId="{AA44DCED-52CD-403B-9068-FCEDC93AAFBA}">
      <dgm:prSet/>
      <dgm:spPr/>
      <dgm:t>
        <a:bodyPr/>
        <a:lstStyle/>
        <a:p>
          <a:pPr algn="l">
            <a:lnSpc>
              <a:spcPct val="90000"/>
            </a:lnSpc>
          </a:pPr>
          <a:r>
            <a:rPr lang="pt-BR" sz="3000" b="1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Jesus é:</a:t>
          </a:r>
          <a:endParaRPr lang="en-US" sz="300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gm:t>
    </dgm:pt>
    <dgm:pt modelId="{60CC4463-236F-4929-8583-CADA4AC97F53}" type="parTrans" cxnId="{C707E039-7054-4081-AB26-3CDA610B523C}">
      <dgm:prSet/>
      <dgm:spPr/>
      <dgm:t>
        <a:bodyPr/>
        <a:lstStyle/>
        <a:p>
          <a:endParaRPr lang="en-US"/>
        </a:p>
      </dgm:t>
    </dgm:pt>
    <dgm:pt modelId="{2C03B7DE-9425-41AC-90FA-A192B684EF03}" type="sibTrans" cxnId="{C707E039-7054-4081-AB26-3CDA610B523C}">
      <dgm:prSet/>
      <dgm:spPr/>
      <dgm:t>
        <a:bodyPr/>
        <a:lstStyle/>
        <a:p>
          <a:endParaRPr lang="en-US"/>
        </a:p>
      </dgm:t>
    </dgm:pt>
    <dgm:pt modelId="{DE3B881E-605E-4926-90A8-5B2660300914}">
      <dgm:prSet/>
      <dgm:spPr/>
      <dgm:t>
        <a:bodyPr/>
        <a:lstStyle/>
        <a:p>
          <a:pPr algn="l" rtl="0">
            <a:lnSpc>
              <a:spcPct val="90000"/>
            </a:lnSpc>
          </a:pPr>
          <a:r>
            <a:rPr lang="pt-BR" sz="300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Rei eterno, Servo obediente.</a:t>
          </a:r>
          <a:endParaRPr lang="en-US" sz="300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gm:t>
    </dgm:pt>
    <dgm:pt modelId="{A982367D-7BF3-4AB1-927A-4C5D47FB43DA}" type="parTrans" cxnId="{7313E74D-CDC2-4318-B158-E23090A57BD0}">
      <dgm:prSet/>
      <dgm:spPr/>
      <dgm:t>
        <a:bodyPr/>
        <a:lstStyle/>
        <a:p>
          <a:endParaRPr lang="en-US"/>
        </a:p>
      </dgm:t>
    </dgm:pt>
    <dgm:pt modelId="{E2267528-47B6-40F7-9457-6F8058CECDD7}" type="sibTrans" cxnId="{7313E74D-CDC2-4318-B158-E23090A57BD0}">
      <dgm:prSet/>
      <dgm:spPr/>
      <dgm:t>
        <a:bodyPr/>
        <a:lstStyle/>
        <a:p>
          <a:endParaRPr lang="en-US"/>
        </a:p>
      </dgm:t>
    </dgm:pt>
    <dgm:pt modelId="{0DE544A2-B588-4E4F-A701-4FA0B719601C}">
      <dgm:prSet/>
      <dgm:spPr/>
      <dgm:t>
        <a:bodyPr/>
        <a:lstStyle/>
        <a:p>
          <a:pPr algn="l">
            <a:lnSpc>
              <a:spcPct val="90000"/>
            </a:lnSpc>
          </a:pPr>
          <a:r>
            <a:rPr lang="pt-BR" sz="300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A filiação </a:t>
          </a:r>
          <a:r>
            <a:rPr lang="pt-BR" sz="3000" b="1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não começa no Jordão</a:t>
          </a:r>
          <a:r>
            <a:rPr lang="pt-BR" sz="300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, ela é </a:t>
          </a:r>
          <a:r>
            <a:rPr lang="pt-BR" sz="3000" b="1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declarada ali</a:t>
          </a:r>
          <a:r>
            <a:rPr lang="pt-BR" sz="300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.</a:t>
          </a:r>
          <a:endParaRPr lang="en-US" sz="300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gm:t>
    </dgm:pt>
    <dgm:pt modelId="{9655B0B6-BE7F-42FB-8554-6CE8C8A04D5D}" type="parTrans" cxnId="{8D2995A1-5848-440E-831E-A6F422BADD5D}">
      <dgm:prSet/>
      <dgm:spPr/>
      <dgm:t>
        <a:bodyPr/>
        <a:lstStyle/>
        <a:p>
          <a:endParaRPr lang="en-US"/>
        </a:p>
      </dgm:t>
    </dgm:pt>
    <dgm:pt modelId="{47AFF6A7-9A0A-46DB-A438-401F5EDC57A5}" type="sibTrans" cxnId="{8D2995A1-5848-440E-831E-A6F422BADD5D}">
      <dgm:prSet/>
      <dgm:spPr/>
      <dgm:t>
        <a:bodyPr/>
        <a:lstStyle/>
        <a:p>
          <a:endParaRPr lang="en-US"/>
        </a:p>
      </dgm:t>
    </dgm:pt>
    <dgm:pt modelId="{D58C1979-E215-4226-BACB-70B014B8C455}" type="pres">
      <dgm:prSet presAssocID="{C9F854E8-6B67-410C-8F9F-98AA9685BB9F}" presName="linear" presStyleCnt="0">
        <dgm:presLayoutVars>
          <dgm:animLvl val="lvl"/>
          <dgm:resizeHandles val="exact"/>
        </dgm:presLayoutVars>
      </dgm:prSet>
      <dgm:spPr/>
    </dgm:pt>
    <dgm:pt modelId="{92848298-E9D8-4792-9036-8CF353390562}" type="pres">
      <dgm:prSet presAssocID="{E21092F3-F4A8-4663-BAB0-94A9BB74F1D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47CA985-4C2E-4D65-BC54-4EF04AF67CDD}" type="pres">
      <dgm:prSet presAssocID="{AA164356-011A-4FCB-9533-C557D900087F}" presName="spacer" presStyleCnt="0"/>
      <dgm:spPr/>
    </dgm:pt>
    <dgm:pt modelId="{9F534020-B3D7-4536-ACAE-87AF4B87FC81}" type="pres">
      <dgm:prSet presAssocID="{492DC55F-20AE-4A27-AD63-18DE49FC5E4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CFC4AD9-9939-46B4-8178-948020524B14}" type="pres">
      <dgm:prSet presAssocID="{7034E734-48BF-400C-9534-21F0DF5461A9}" presName="spacer" presStyleCnt="0"/>
      <dgm:spPr/>
    </dgm:pt>
    <dgm:pt modelId="{5475E02F-AFAF-4D47-A84A-9443518C4879}" type="pres">
      <dgm:prSet presAssocID="{AA44DCED-52CD-403B-9068-FCEDC93AAFB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9E573B1-25DD-46EC-A5F6-108B91D99EBD}" type="pres">
      <dgm:prSet presAssocID="{2C03B7DE-9425-41AC-90FA-A192B684EF03}" presName="spacer" presStyleCnt="0"/>
      <dgm:spPr/>
    </dgm:pt>
    <dgm:pt modelId="{A6EEB523-9A0F-4EE2-BDFD-94003DBFECF4}" type="pres">
      <dgm:prSet presAssocID="{DE3B881E-605E-4926-90A8-5B266030091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1BDB7ED-5BA2-4390-A68D-177C221E1747}" type="pres">
      <dgm:prSet presAssocID="{E2267528-47B6-40F7-9457-6F8058CECDD7}" presName="spacer" presStyleCnt="0"/>
      <dgm:spPr/>
    </dgm:pt>
    <dgm:pt modelId="{2C78AA12-58C1-411E-843B-5B4BC874B12C}" type="pres">
      <dgm:prSet presAssocID="{0DE544A2-B588-4E4F-A701-4FA0B719601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707E039-7054-4081-AB26-3CDA610B523C}" srcId="{C9F854E8-6B67-410C-8F9F-98AA9685BB9F}" destId="{AA44DCED-52CD-403B-9068-FCEDC93AAFBA}" srcOrd="2" destOrd="0" parTransId="{60CC4463-236F-4929-8583-CADA4AC97F53}" sibTransId="{2C03B7DE-9425-41AC-90FA-A192B684EF03}"/>
    <dgm:cxn modelId="{7313E74D-CDC2-4318-B158-E23090A57BD0}" srcId="{C9F854E8-6B67-410C-8F9F-98AA9685BB9F}" destId="{DE3B881E-605E-4926-90A8-5B2660300914}" srcOrd="3" destOrd="0" parTransId="{A982367D-7BF3-4AB1-927A-4C5D47FB43DA}" sibTransId="{E2267528-47B6-40F7-9457-6F8058CECDD7}"/>
    <dgm:cxn modelId="{BA860C59-F358-4718-BBDB-2D6057B08269}" type="presOf" srcId="{C9F854E8-6B67-410C-8F9F-98AA9685BB9F}" destId="{D58C1979-E215-4226-BACB-70B014B8C455}" srcOrd="0" destOrd="0" presId="urn:microsoft.com/office/officeart/2005/8/layout/vList2"/>
    <dgm:cxn modelId="{41C2DC8D-46D5-42F7-8739-11127FF9AAA2}" type="presOf" srcId="{E21092F3-F4A8-4663-BAB0-94A9BB74F1DB}" destId="{92848298-E9D8-4792-9036-8CF353390562}" srcOrd="0" destOrd="0" presId="urn:microsoft.com/office/officeart/2005/8/layout/vList2"/>
    <dgm:cxn modelId="{6AAF268E-EE3E-4215-BE05-2F2DD1397BBA}" type="presOf" srcId="{DE3B881E-605E-4926-90A8-5B2660300914}" destId="{A6EEB523-9A0F-4EE2-BDFD-94003DBFECF4}" srcOrd="0" destOrd="0" presId="urn:microsoft.com/office/officeart/2005/8/layout/vList2"/>
    <dgm:cxn modelId="{B96CED8F-B15A-4945-902A-C8E53A32D942}" type="presOf" srcId="{0DE544A2-B588-4E4F-A701-4FA0B719601C}" destId="{2C78AA12-58C1-411E-843B-5B4BC874B12C}" srcOrd="0" destOrd="0" presId="urn:microsoft.com/office/officeart/2005/8/layout/vList2"/>
    <dgm:cxn modelId="{5C20839E-90C1-4800-8AF9-0CFEC9FCFF14}" srcId="{C9F854E8-6B67-410C-8F9F-98AA9685BB9F}" destId="{492DC55F-20AE-4A27-AD63-18DE49FC5E47}" srcOrd="1" destOrd="0" parTransId="{8E042881-4741-4D68-8B8D-BB745E809ACD}" sibTransId="{7034E734-48BF-400C-9534-21F0DF5461A9}"/>
    <dgm:cxn modelId="{8D2995A1-5848-440E-831E-A6F422BADD5D}" srcId="{C9F854E8-6B67-410C-8F9F-98AA9685BB9F}" destId="{0DE544A2-B588-4E4F-A701-4FA0B719601C}" srcOrd="4" destOrd="0" parTransId="{9655B0B6-BE7F-42FB-8554-6CE8C8A04D5D}" sibTransId="{47AFF6A7-9A0A-46DB-A438-401F5EDC57A5}"/>
    <dgm:cxn modelId="{DF9F4CC8-777A-46F5-B455-0BBDD04FA5C3}" srcId="{C9F854E8-6B67-410C-8F9F-98AA9685BB9F}" destId="{E21092F3-F4A8-4663-BAB0-94A9BB74F1DB}" srcOrd="0" destOrd="0" parTransId="{8B844FF1-7F5C-499A-B365-D930DF60C3DC}" sibTransId="{AA164356-011A-4FCB-9533-C557D900087F}"/>
    <dgm:cxn modelId="{8CBB20D1-CFD8-4542-B474-90DE5475AE7B}" type="presOf" srcId="{492DC55F-20AE-4A27-AD63-18DE49FC5E47}" destId="{9F534020-B3D7-4536-ACAE-87AF4B87FC81}" srcOrd="0" destOrd="0" presId="urn:microsoft.com/office/officeart/2005/8/layout/vList2"/>
    <dgm:cxn modelId="{43A848E1-54F6-4F1B-B4AD-943AC805DD45}" type="presOf" srcId="{AA44DCED-52CD-403B-9068-FCEDC93AAFBA}" destId="{5475E02F-AFAF-4D47-A84A-9443518C4879}" srcOrd="0" destOrd="0" presId="urn:microsoft.com/office/officeart/2005/8/layout/vList2"/>
    <dgm:cxn modelId="{8F4F37C4-1D93-4CAA-B20B-223DAEDCA0C9}" type="presParOf" srcId="{D58C1979-E215-4226-BACB-70B014B8C455}" destId="{92848298-E9D8-4792-9036-8CF353390562}" srcOrd="0" destOrd="0" presId="urn:microsoft.com/office/officeart/2005/8/layout/vList2"/>
    <dgm:cxn modelId="{D84E312E-852C-4DBC-AA29-76FFD2FD6FD4}" type="presParOf" srcId="{D58C1979-E215-4226-BACB-70B014B8C455}" destId="{F47CA985-4C2E-4D65-BC54-4EF04AF67CDD}" srcOrd="1" destOrd="0" presId="urn:microsoft.com/office/officeart/2005/8/layout/vList2"/>
    <dgm:cxn modelId="{71F07B0B-7BF5-4F6D-B983-A151B86ACBA8}" type="presParOf" srcId="{D58C1979-E215-4226-BACB-70B014B8C455}" destId="{9F534020-B3D7-4536-ACAE-87AF4B87FC81}" srcOrd="2" destOrd="0" presId="urn:microsoft.com/office/officeart/2005/8/layout/vList2"/>
    <dgm:cxn modelId="{F0BB82D6-14FD-4BAD-B3BC-944503B7077E}" type="presParOf" srcId="{D58C1979-E215-4226-BACB-70B014B8C455}" destId="{DCFC4AD9-9939-46B4-8178-948020524B14}" srcOrd="3" destOrd="0" presId="urn:microsoft.com/office/officeart/2005/8/layout/vList2"/>
    <dgm:cxn modelId="{87A2EBB5-482C-4F87-AC88-27DA86BB7718}" type="presParOf" srcId="{D58C1979-E215-4226-BACB-70B014B8C455}" destId="{5475E02F-AFAF-4D47-A84A-9443518C4879}" srcOrd="4" destOrd="0" presId="urn:microsoft.com/office/officeart/2005/8/layout/vList2"/>
    <dgm:cxn modelId="{E1337FDC-D4D7-43D7-9957-DD5709458D35}" type="presParOf" srcId="{D58C1979-E215-4226-BACB-70B014B8C455}" destId="{89E573B1-25DD-46EC-A5F6-108B91D99EBD}" srcOrd="5" destOrd="0" presId="urn:microsoft.com/office/officeart/2005/8/layout/vList2"/>
    <dgm:cxn modelId="{A531C8FC-F9D4-4639-9630-A9E97DEF3A0D}" type="presParOf" srcId="{D58C1979-E215-4226-BACB-70B014B8C455}" destId="{A6EEB523-9A0F-4EE2-BDFD-94003DBFECF4}" srcOrd="6" destOrd="0" presId="urn:microsoft.com/office/officeart/2005/8/layout/vList2"/>
    <dgm:cxn modelId="{D258187C-9A60-4991-B928-72937B8C2C39}" type="presParOf" srcId="{D58C1979-E215-4226-BACB-70B014B8C455}" destId="{D1BDB7ED-5BA2-4390-A68D-177C221E1747}" srcOrd="7" destOrd="0" presId="urn:microsoft.com/office/officeart/2005/8/layout/vList2"/>
    <dgm:cxn modelId="{EE1FC897-CED5-4D5B-A842-C96F1A531C4A}" type="presParOf" srcId="{D58C1979-E215-4226-BACB-70B014B8C455}" destId="{2C78AA12-58C1-411E-843B-5B4BC874B12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73B25-95E3-4642-9195-8526AC509326}">
      <dsp:nvSpPr>
        <dsp:cNvPr id="0" name=""/>
        <dsp:cNvSpPr/>
      </dsp:nvSpPr>
      <dsp:spPr>
        <a:xfrm>
          <a:off x="0" y="101666"/>
          <a:ext cx="7759511" cy="1998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>
              <a:latin typeface="Aptos Display" panose="020F0302020204030204"/>
            </a:rPr>
            <a:t>A Verdade</a:t>
          </a:r>
          <a:r>
            <a:rPr lang="pt-BR" sz="2800" kern="1200"/>
            <a:t> Prática </a:t>
          </a:r>
          <a:r>
            <a:rPr lang="pt-BR" sz="2800" b="1" kern="1200"/>
            <a:t>não descreve matemática</a:t>
          </a:r>
          <a:r>
            <a:rPr lang="pt-BR" sz="2800" kern="1200"/>
            <a:t>, mas </a:t>
          </a:r>
          <a:r>
            <a:rPr lang="pt-BR" sz="2800" b="1" kern="1200"/>
            <a:t>ser</a:t>
          </a:r>
          <a:r>
            <a:rPr lang="pt-BR" sz="2800" kern="1200"/>
            <a:t>.</a:t>
          </a:r>
          <a:br>
            <a:rPr lang="pt-BR" sz="2800" kern="1200"/>
          </a:br>
          <a:r>
            <a:rPr lang="pt-BR" sz="2800" kern="1200"/>
            <a:t> Quando dizemos “um só Deus”, estamos falando de </a:t>
          </a:r>
          <a:r>
            <a:rPr lang="pt-BR" sz="2800" b="1" kern="1200"/>
            <a:t>essência única</a:t>
          </a:r>
          <a:r>
            <a:rPr lang="pt-BR" sz="2800" kern="1200"/>
            <a:t> (</a:t>
          </a:r>
          <a:r>
            <a:rPr lang="pt-BR" sz="2800" i="1" kern="1200"/>
            <a:t>ousia</a:t>
          </a:r>
          <a:r>
            <a:rPr lang="pt-BR" sz="2800" kern="1200"/>
            <a:t>).</a:t>
          </a:r>
          <a:endParaRPr lang="en-US" sz="2800" kern="1200"/>
        </a:p>
      </dsp:txBody>
      <dsp:txXfrm>
        <a:off x="97552" y="199218"/>
        <a:ext cx="7564407" cy="1803256"/>
      </dsp:txXfrm>
    </dsp:sp>
    <dsp:sp modelId="{3F4C2AD2-9ED4-4A41-AE46-54FAEEA2856B}">
      <dsp:nvSpPr>
        <dsp:cNvPr id="0" name=""/>
        <dsp:cNvSpPr/>
      </dsp:nvSpPr>
      <dsp:spPr>
        <a:xfrm>
          <a:off x="0" y="2180666"/>
          <a:ext cx="7759511" cy="1998360"/>
        </a:xfrm>
        <a:prstGeom prst="round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Quando dizemos “três pessoas”, estamos falando de </a:t>
          </a:r>
          <a:r>
            <a:rPr lang="pt-BR" sz="2800" b="1" kern="1200"/>
            <a:t>subsistências reais</a:t>
          </a:r>
          <a:r>
            <a:rPr lang="pt-BR" sz="2800" kern="1200"/>
            <a:t> (</a:t>
          </a:r>
          <a:r>
            <a:rPr lang="pt-BR" sz="2800" i="1" kern="1200"/>
            <a:t>hipóstases</a:t>
          </a:r>
          <a:r>
            <a:rPr lang="pt-BR" sz="2800" kern="1200"/>
            <a:t>).</a:t>
          </a:r>
          <a:endParaRPr lang="en-US" sz="2800" kern="1200"/>
        </a:p>
      </dsp:txBody>
      <dsp:txXfrm>
        <a:off x="97552" y="2278218"/>
        <a:ext cx="7564407" cy="1803256"/>
      </dsp:txXfrm>
    </dsp:sp>
    <dsp:sp modelId="{3B7D7120-8B95-4DAA-B5DE-4754F437DB43}">
      <dsp:nvSpPr>
        <dsp:cNvPr id="0" name=""/>
        <dsp:cNvSpPr/>
      </dsp:nvSpPr>
      <dsp:spPr>
        <a:xfrm>
          <a:off x="0" y="4259666"/>
          <a:ext cx="7759511" cy="199836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A Igreja nunca disse que Deus é “1 + 1 + 1 = 3”, mas </a:t>
          </a:r>
          <a:r>
            <a:rPr lang="pt-BR" sz="2800" b="1" kern="1200"/>
            <a:t>1 essência subsistindo eternamente em 3 modos pessoais conscientes</a:t>
          </a:r>
          <a:r>
            <a:rPr lang="pt-BR" sz="2800" kern="1200"/>
            <a:t>.</a:t>
          </a:r>
          <a:endParaRPr lang="en-US" sz="2800" kern="1200"/>
        </a:p>
      </dsp:txBody>
      <dsp:txXfrm>
        <a:off x="97552" y="4357218"/>
        <a:ext cx="7564407" cy="18032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A8DDB-7D0F-4E70-B4FA-A863540093DF}">
      <dsp:nvSpPr>
        <dsp:cNvPr id="0" name=""/>
        <dsp:cNvSpPr/>
      </dsp:nvSpPr>
      <dsp:spPr>
        <a:xfrm>
          <a:off x="793362" y="0"/>
          <a:ext cx="8027466" cy="8027466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D9A540-5103-48ED-BA6C-20A6F1436D25}">
      <dsp:nvSpPr>
        <dsp:cNvPr id="0" name=""/>
        <dsp:cNvSpPr/>
      </dsp:nvSpPr>
      <dsp:spPr>
        <a:xfrm>
          <a:off x="1555971" y="762609"/>
          <a:ext cx="3130711" cy="313071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Essa é a espinha dorsal da ortodoxia.</a:t>
          </a:r>
          <a:endParaRPr lang="en-US" sz="3200" kern="1200"/>
        </a:p>
      </dsp:txBody>
      <dsp:txXfrm>
        <a:off x="1708800" y="915438"/>
        <a:ext cx="2825053" cy="2825053"/>
      </dsp:txXfrm>
    </dsp:sp>
    <dsp:sp modelId="{5FE3F418-3D1D-4D14-9B31-AC7B23F54E3D}">
      <dsp:nvSpPr>
        <dsp:cNvPr id="0" name=""/>
        <dsp:cNvSpPr/>
      </dsp:nvSpPr>
      <dsp:spPr>
        <a:xfrm>
          <a:off x="4927506" y="762609"/>
          <a:ext cx="3130711" cy="313071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Sem distinção → modalismo.</a:t>
          </a:r>
          <a:endParaRPr lang="en-US" sz="3200" kern="1200"/>
        </a:p>
      </dsp:txBody>
      <dsp:txXfrm>
        <a:off x="5080335" y="915438"/>
        <a:ext cx="2825053" cy="2825053"/>
      </dsp:txXfrm>
    </dsp:sp>
    <dsp:sp modelId="{BC85FE58-6613-440D-967E-CD55C8DAD790}">
      <dsp:nvSpPr>
        <dsp:cNvPr id="0" name=""/>
        <dsp:cNvSpPr/>
      </dsp:nvSpPr>
      <dsp:spPr>
        <a:xfrm>
          <a:off x="1555971" y="4134144"/>
          <a:ext cx="3130711" cy="313071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Sem unidade → triteísmo.</a:t>
          </a:r>
          <a:endParaRPr lang="en-US" sz="3200" kern="1200"/>
        </a:p>
      </dsp:txBody>
      <dsp:txXfrm>
        <a:off x="1708800" y="4286973"/>
        <a:ext cx="2825053" cy="2825053"/>
      </dsp:txXfrm>
    </dsp:sp>
    <dsp:sp modelId="{C4548579-C44E-49D1-93EE-5453D18BA88B}">
      <dsp:nvSpPr>
        <dsp:cNvPr id="0" name=""/>
        <dsp:cNvSpPr/>
      </dsp:nvSpPr>
      <dsp:spPr>
        <a:xfrm>
          <a:off x="4927506" y="4134144"/>
          <a:ext cx="3130711" cy="313071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A Igreja mantém a tensão porque a Escritura mantém.</a:t>
          </a:r>
          <a:endParaRPr lang="en-US" sz="3200" kern="1200"/>
        </a:p>
      </dsp:txBody>
      <dsp:txXfrm>
        <a:off x="5080335" y="4286973"/>
        <a:ext cx="2825053" cy="282505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4A1338-B893-4229-8FCC-2B4824553652}">
      <dsp:nvSpPr>
        <dsp:cNvPr id="0" name=""/>
        <dsp:cNvSpPr/>
      </dsp:nvSpPr>
      <dsp:spPr>
        <a:xfrm>
          <a:off x="0" y="3220"/>
          <a:ext cx="676616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74C66A-7193-4ABF-8AB8-9B9D03F46C05}">
      <dsp:nvSpPr>
        <dsp:cNvPr id="0" name=""/>
        <dsp:cNvSpPr/>
      </dsp:nvSpPr>
      <dsp:spPr>
        <a:xfrm>
          <a:off x="0" y="3220"/>
          <a:ext cx="6766166" cy="2196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Economia não é inferioridade, é </a:t>
          </a:r>
          <a:r>
            <a:rPr lang="pt-BR" sz="3500" b="1" kern="1200"/>
            <a:t>missão</a:t>
          </a:r>
          <a:r>
            <a:rPr lang="pt-BR" sz="3500" kern="1200"/>
            <a:t>.</a:t>
          </a:r>
          <a:endParaRPr lang="en-US" sz="3500" kern="1200"/>
        </a:p>
      </dsp:txBody>
      <dsp:txXfrm>
        <a:off x="0" y="3220"/>
        <a:ext cx="6766166" cy="2196072"/>
      </dsp:txXfrm>
    </dsp:sp>
    <dsp:sp modelId="{6EA1192C-4D71-49B6-B40F-6073629E91D6}">
      <dsp:nvSpPr>
        <dsp:cNvPr id="0" name=""/>
        <dsp:cNvSpPr/>
      </dsp:nvSpPr>
      <dsp:spPr>
        <a:xfrm>
          <a:off x="0" y="2199293"/>
          <a:ext cx="676616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78DDC0-1271-4660-BA3B-BE0D8644F91A}">
      <dsp:nvSpPr>
        <dsp:cNvPr id="0" name=""/>
        <dsp:cNvSpPr/>
      </dsp:nvSpPr>
      <dsp:spPr>
        <a:xfrm>
          <a:off x="0" y="2199293"/>
          <a:ext cx="6766166" cy="2196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O Pai envia porque é Pai.</a:t>
          </a:r>
          <a:br>
            <a:rPr lang="pt-BR" sz="3500" kern="1200"/>
          </a:br>
          <a:r>
            <a:rPr lang="pt-BR" sz="3500" kern="1200"/>
            <a:t> O Filho obedece porque é Filho.</a:t>
          </a:r>
          <a:br>
            <a:rPr lang="pt-BR" sz="3500" kern="1200"/>
          </a:br>
          <a:r>
            <a:rPr lang="pt-BR" sz="3500" kern="1200"/>
            <a:t> O Espírito aplica porque procede.</a:t>
          </a:r>
          <a:endParaRPr lang="en-US" sz="3500" kern="1200"/>
        </a:p>
      </dsp:txBody>
      <dsp:txXfrm>
        <a:off x="0" y="2199293"/>
        <a:ext cx="6766166" cy="2196072"/>
      </dsp:txXfrm>
    </dsp:sp>
    <dsp:sp modelId="{C4F49534-5357-4978-A4B8-7C30543123CA}">
      <dsp:nvSpPr>
        <dsp:cNvPr id="0" name=""/>
        <dsp:cNvSpPr/>
      </dsp:nvSpPr>
      <dsp:spPr>
        <a:xfrm>
          <a:off x="0" y="4395365"/>
          <a:ext cx="676616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6BBE16-548E-4697-BA76-D1C8BD4A1E0E}">
      <dsp:nvSpPr>
        <dsp:cNvPr id="0" name=""/>
        <dsp:cNvSpPr/>
      </dsp:nvSpPr>
      <dsp:spPr>
        <a:xfrm>
          <a:off x="0" y="4395365"/>
          <a:ext cx="6766166" cy="2196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A missão revela quem Deus é eternamente.</a:t>
          </a:r>
          <a:endParaRPr lang="en-US" sz="3500" kern="1200"/>
        </a:p>
      </dsp:txBody>
      <dsp:txXfrm>
        <a:off x="0" y="4395365"/>
        <a:ext cx="6766166" cy="219607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56595-3E22-4889-B646-ACC0A6792708}">
      <dsp:nvSpPr>
        <dsp:cNvPr id="0" name=""/>
        <dsp:cNvSpPr/>
      </dsp:nvSpPr>
      <dsp:spPr>
        <a:xfrm>
          <a:off x="0" y="3070"/>
          <a:ext cx="7343788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90F6F9-BA90-427B-83D9-96AE30B762F5}">
      <dsp:nvSpPr>
        <dsp:cNvPr id="0" name=""/>
        <dsp:cNvSpPr/>
      </dsp:nvSpPr>
      <dsp:spPr>
        <a:xfrm>
          <a:off x="0" y="3070"/>
          <a:ext cx="7343788" cy="1046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Um Deus solitário </a:t>
          </a:r>
          <a:r>
            <a:rPr lang="pt-BR" sz="2900" b="1" kern="1200"/>
            <a:t>não pode ser amor em si mesmo</a:t>
          </a:r>
          <a:r>
            <a:rPr lang="pt-BR" sz="2900" kern="1200"/>
            <a:t>.</a:t>
          </a:r>
          <a:endParaRPr lang="en-US" sz="2900" kern="1200"/>
        </a:p>
      </dsp:txBody>
      <dsp:txXfrm>
        <a:off x="0" y="3070"/>
        <a:ext cx="7343788" cy="1046884"/>
      </dsp:txXfrm>
    </dsp:sp>
    <dsp:sp modelId="{48EBF13D-5FA6-4D4F-B068-F8CD029FDB8B}">
      <dsp:nvSpPr>
        <dsp:cNvPr id="0" name=""/>
        <dsp:cNvSpPr/>
      </dsp:nvSpPr>
      <dsp:spPr>
        <a:xfrm>
          <a:off x="0" y="1049954"/>
          <a:ext cx="7343788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DA7B04C-41D8-48DB-B5BF-95C945F73873}">
      <dsp:nvSpPr>
        <dsp:cNvPr id="0" name=""/>
        <dsp:cNvSpPr/>
      </dsp:nvSpPr>
      <dsp:spPr>
        <a:xfrm>
          <a:off x="0" y="1049954"/>
          <a:ext cx="7343788" cy="1046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Ele só passaria a amar após criar.</a:t>
          </a:r>
          <a:endParaRPr lang="en-US" sz="2900" kern="1200"/>
        </a:p>
      </dsp:txBody>
      <dsp:txXfrm>
        <a:off x="0" y="1049954"/>
        <a:ext cx="7343788" cy="1046884"/>
      </dsp:txXfrm>
    </dsp:sp>
    <dsp:sp modelId="{74E31DDE-F700-47F4-9EF6-979D11A8FCF2}">
      <dsp:nvSpPr>
        <dsp:cNvPr id="0" name=""/>
        <dsp:cNvSpPr/>
      </dsp:nvSpPr>
      <dsp:spPr>
        <a:xfrm>
          <a:off x="0" y="2096839"/>
          <a:ext cx="7343788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D66E4B2-8CB8-4595-899C-75E299D0A390}">
      <dsp:nvSpPr>
        <dsp:cNvPr id="0" name=""/>
        <dsp:cNvSpPr/>
      </dsp:nvSpPr>
      <dsp:spPr>
        <a:xfrm>
          <a:off x="0" y="2096839"/>
          <a:ext cx="7343788" cy="1046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/>
            <a:t>A Trindade afirma:</a:t>
          </a:r>
          <a:endParaRPr lang="en-US" sz="2900" kern="1200"/>
        </a:p>
      </dsp:txBody>
      <dsp:txXfrm>
        <a:off x="0" y="2096839"/>
        <a:ext cx="7343788" cy="1046884"/>
      </dsp:txXfrm>
    </dsp:sp>
    <dsp:sp modelId="{A4C8123C-C5D6-480C-97F3-228F9EE669DC}">
      <dsp:nvSpPr>
        <dsp:cNvPr id="0" name=""/>
        <dsp:cNvSpPr/>
      </dsp:nvSpPr>
      <dsp:spPr>
        <a:xfrm>
          <a:off x="0" y="3143724"/>
          <a:ext cx="7343788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6E3746C-381F-4CE9-90F9-C12275864203}">
      <dsp:nvSpPr>
        <dsp:cNvPr id="0" name=""/>
        <dsp:cNvSpPr/>
      </dsp:nvSpPr>
      <dsp:spPr>
        <a:xfrm>
          <a:off x="0" y="3143724"/>
          <a:ext cx="7343788" cy="1046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amor eterno,</a:t>
          </a:r>
          <a:endParaRPr lang="en-US" sz="2900" kern="1200"/>
        </a:p>
      </dsp:txBody>
      <dsp:txXfrm>
        <a:off x="0" y="3143724"/>
        <a:ext cx="7343788" cy="1046884"/>
      </dsp:txXfrm>
    </dsp:sp>
    <dsp:sp modelId="{0F81CAA5-8F82-4A73-9D5A-B463B868D32E}">
      <dsp:nvSpPr>
        <dsp:cNvPr id="0" name=""/>
        <dsp:cNvSpPr/>
      </dsp:nvSpPr>
      <dsp:spPr>
        <a:xfrm>
          <a:off x="0" y="4190609"/>
          <a:ext cx="7343788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BDE4463-204C-4683-84F8-5E162E9CBFAD}">
      <dsp:nvSpPr>
        <dsp:cNvPr id="0" name=""/>
        <dsp:cNvSpPr/>
      </dsp:nvSpPr>
      <dsp:spPr>
        <a:xfrm>
          <a:off x="0" y="4190609"/>
          <a:ext cx="7343788" cy="1046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comunhão eterna,</a:t>
          </a:r>
          <a:endParaRPr lang="en-US" sz="2900" kern="1200"/>
        </a:p>
      </dsp:txBody>
      <dsp:txXfrm>
        <a:off x="0" y="4190609"/>
        <a:ext cx="7343788" cy="1046884"/>
      </dsp:txXfrm>
    </dsp:sp>
    <dsp:sp modelId="{22001803-8F83-4BBD-A0BA-F395987CC518}">
      <dsp:nvSpPr>
        <dsp:cNvPr id="0" name=""/>
        <dsp:cNvSpPr/>
      </dsp:nvSpPr>
      <dsp:spPr>
        <a:xfrm>
          <a:off x="0" y="5237494"/>
          <a:ext cx="7343788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F659B84-2D9F-4341-8429-4F02074E4A20}">
      <dsp:nvSpPr>
        <dsp:cNvPr id="0" name=""/>
        <dsp:cNvSpPr/>
      </dsp:nvSpPr>
      <dsp:spPr>
        <a:xfrm>
          <a:off x="0" y="5237494"/>
          <a:ext cx="7343788" cy="1046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doação eterna.</a:t>
          </a:r>
          <a:endParaRPr lang="en-US" sz="2900" kern="1200"/>
        </a:p>
      </dsp:txBody>
      <dsp:txXfrm>
        <a:off x="0" y="5237494"/>
        <a:ext cx="7343788" cy="104688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B4031-7CD5-489E-8161-0F927A5B585D}">
      <dsp:nvSpPr>
        <dsp:cNvPr id="0" name=""/>
        <dsp:cNvSpPr/>
      </dsp:nvSpPr>
      <dsp:spPr>
        <a:xfrm>
          <a:off x="0" y="0"/>
          <a:ext cx="9304882" cy="14736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/>
            <a:t>A gramática é teológica.</a:t>
          </a:r>
          <a:endParaRPr lang="en-US" sz="3800" kern="1200"/>
        </a:p>
      </dsp:txBody>
      <dsp:txXfrm>
        <a:off x="43161" y="43161"/>
        <a:ext cx="7714734" cy="1387294"/>
      </dsp:txXfrm>
    </dsp:sp>
    <dsp:sp modelId="{F8CA67C9-DF73-4B9E-936B-6E1C4EA86DD3}">
      <dsp:nvSpPr>
        <dsp:cNvPr id="0" name=""/>
        <dsp:cNvSpPr/>
      </dsp:nvSpPr>
      <dsp:spPr>
        <a:xfrm>
          <a:off x="821019" y="1719218"/>
          <a:ext cx="9304882" cy="14736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/>
            <a:t>Plural no sujeito, singular no verbo.</a:t>
          </a:r>
          <a:endParaRPr lang="en-US" sz="3800" kern="1200"/>
        </a:p>
      </dsp:txBody>
      <dsp:txXfrm>
        <a:off x="864180" y="1762379"/>
        <a:ext cx="7439690" cy="1387294"/>
      </dsp:txXfrm>
    </dsp:sp>
    <dsp:sp modelId="{42E81C70-D27E-454F-8495-62D638C0D517}">
      <dsp:nvSpPr>
        <dsp:cNvPr id="0" name=""/>
        <dsp:cNvSpPr/>
      </dsp:nvSpPr>
      <dsp:spPr>
        <a:xfrm>
          <a:off x="1642038" y="3438437"/>
          <a:ext cx="9304882" cy="14736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/>
            <a:t>Deus não é plural em essência, mas </a:t>
          </a:r>
          <a:r>
            <a:rPr lang="pt-BR" sz="3800" b="1" kern="1200"/>
            <a:t>plural em relação</a:t>
          </a:r>
          <a:r>
            <a:rPr lang="pt-BR" sz="3800" kern="1200"/>
            <a:t>.</a:t>
          </a:r>
          <a:endParaRPr lang="en-US" sz="3800" kern="1200"/>
        </a:p>
      </dsp:txBody>
      <dsp:txXfrm>
        <a:off x="1685199" y="3481598"/>
        <a:ext cx="7439690" cy="1387294"/>
      </dsp:txXfrm>
    </dsp:sp>
    <dsp:sp modelId="{23009454-26C1-4DBC-A0E0-F1FD9F5E5518}">
      <dsp:nvSpPr>
        <dsp:cNvPr id="0" name=""/>
        <dsp:cNvSpPr/>
      </dsp:nvSpPr>
      <dsp:spPr>
        <a:xfrm>
          <a:off x="8347031" y="1117492"/>
          <a:ext cx="957850" cy="95785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562547" y="1117492"/>
        <a:ext cx="526818" cy="720782"/>
      </dsp:txXfrm>
    </dsp:sp>
    <dsp:sp modelId="{4F8C4C87-83C2-4AA1-8224-FDB5EB04C501}">
      <dsp:nvSpPr>
        <dsp:cNvPr id="0" name=""/>
        <dsp:cNvSpPr/>
      </dsp:nvSpPr>
      <dsp:spPr>
        <a:xfrm>
          <a:off x="9168050" y="2826887"/>
          <a:ext cx="957850" cy="95785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383566" y="2826887"/>
        <a:ext cx="526818" cy="72078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08F64-A7F4-462E-A06C-B5060252BCB2}">
      <dsp:nvSpPr>
        <dsp:cNvPr id="0" name=""/>
        <dsp:cNvSpPr/>
      </dsp:nvSpPr>
      <dsp:spPr>
        <a:xfrm>
          <a:off x="0" y="52651"/>
          <a:ext cx="5508287" cy="17596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Sabélio tentou proteger a unidade e perdeu as pessoas.</a:t>
          </a:r>
          <a:endParaRPr lang="en-US" sz="3200" kern="1200"/>
        </a:p>
      </dsp:txBody>
      <dsp:txXfrm>
        <a:off x="85900" y="138551"/>
        <a:ext cx="5336487" cy="1587880"/>
      </dsp:txXfrm>
    </dsp:sp>
    <dsp:sp modelId="{83B39783-F9F2-422C-964B-4F8CDAE21752}">
      <dsp:nvSpPr>
        <dsp:cNvPr id="0" name=""/>
        <dsp:cNvSpPr/>
      </dsp:nvSpPr>
      <dsp:spPr>
        <a:xfrm>
          <a:off x="0" y="1904491"/>
          <a:ext cx="5508287" cy="17596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O triteísmo protegeu as pessoas e perdeu a unidade.</a:t>
          </a:r>
          <a:endParaRPr lang="en-US" sz="3200" kern="1200"/>
        </a:p>
      </dsp:txBody>
      <dsp:txXfrm>
        <a:off x="85900" y="1990391"/>
        <a:ext cx="5336487" cy="1587880"/>
      </dsp:txXfrm>
    </dsp:sp>
    <dsp:sp modelId="{14E70625-293C-420B-A3A2-CCC6856148BE}">
      <dsp:nvSpPr>
        <dsp:cNvPr id="0" name=""/>
        <dsp:cNvSpPr/>
      </dsp:nvSpPr>
      <dsp:spPr>
        <a:xfrm>
          <a:off x="0" y="3756331"/>
          <a:ext cx="5508287" cy="17596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/>
            <a:t>A fé bíblica mantém ambas.</a:t>
          </a:r>
          <a:endParaRPr lang="en-US" sz="3200" kern="1200"/>
        </a:p>
      </dsp:txBody>
      <dsp:txXfrm>
        <a:off x="85900" y="3842231"/>
        <a:ext cx="5336487" cy="158788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D277D-4542-47C2-8B69-124B8D7EF0D6}">
      <dsp:nvSpPr>
        <dsp:cNvPr id="0" name=""/>
        <dsp:cNvSpPr/>
      </dsp:nvSpPr>
      <dsp:spPr>
        <a:xfrm>
          <a:off x="3444307" y="1328061"/>
          <a:ext cx="7599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59904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04497" y="1369828"/>
        <a:ext cx="39525" cy="7905"/>
      </dsp:txXfrm>
    </dsp:sp>
    <dsp:sp modelId="{8D3FC789-C516-44B0-9502-147B2325BB48}">
      <dsp:nvSpPr>
        <dsp:cNvPr id="0" name=""/>
        <dsp:cNvSpPr/>
      </dsp:nvSpPr>
      <dsp:spPr>
        <a:xfrm>
          <a:off x="9130" y="342688"/>
          <a:ext cx="3436977" cy="206218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8415" tIns="176781" rIns="168415" bIns="176781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Não é fórmula poética, é </a:t>
          </a:r>
          <a:r>
            <a:rPr lang="pt-BR" sz="2400" b="1" kern="1200"/>
            <a:t>soteriologia condensada</a:t>
          </a:r>
          <a:r>
            <a:rPr lang="pt-BR" sz="2400" kern="1200"/>
            <a:t>:</a:t>
          </a:r>
          <a:endParaRPr lang="en-US" sz="2400" kern="1200"/>
        </a:p>
      </dsp:txBody>
      <dsp:txXfrm>
        <a:off x="9130" y="342688"/>
        <a:ext cx="3436977" cy="2062186"/>
      </dsp:txXfrm>
    </dsp:sp>
    <dsp:sp modelId="{38E578FB-2E50-4778-9B3F-3295FFD50F13}">
      <dsp:nvSpPr>
        <dsp:cNvPr id="0" name=""/>
        <dsp:cNvSpPr/>
      </dsp:nvSpPr>
      <dsp:spPr>
        <a:xfrm>
          <a:off x="7671789" y="1328061"/>
          <a:ext cx="7599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59904" y="45720"/>
              </a:lnTo>
            </a:path>
          </a:pathLst>
        </a:custGeom>
        <a:noFill/>
        <a:ln w="12700" cap="flat" cmpd="sng" algn="ctr">
          <a:solidFill>
            <a:schemeClr val="accent5">
              <a:hueOff val="-3038037"/>
              <a:satOff val="-207"/>
              <a:lumOff val="49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031979" y="1369828"/>
        <a:ext cx="39525" cy="7905"/>
      </dsp:txXfrm>
    </dsp:sp>
    <dsp:sp modelId="{6C3034A8-F314-4DFB-8EEE-7F7777D31559}">
      <dsp:nvSpPr>
        <dsp:cNvPr id="0" name=""/>
        <dsp:cNvSpPr/>
      </dsp:nvSpPr>
      <dsp:spPr>
        <a:xfrm>
          <a:off x="4236612" y="342688"/>
          <a:ext cx="3436977" cy="2062186"/>
        </a:xfrm>
        <a:prstGeom prst="rect">
          <a:avLst/>
        </a:prstGeom>
        <a:gradFill rotWithShape="0">
          <a:gsLst>
            <a:gs pos="0">
              <a:schemeClr val="accent5">
                <a:hueOff val="-2430430"/>
                <a:satOff val="-165"/>
                <a:lumOff val="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30430"/>
                <a:satOff val="-165"/>
                <a:lumOff val="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30430"/>
                <a:satOff val="-165"/>
                <a:lumOff val="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8415" tIns="176781" rIns="168415" bIns="176781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graça (Filho),</a:t>
          </a:r>
          <a:endParaRPr lang="en-US" sz="2400" kern="1200"/>
        </a:p>
      </dsp:txBody>
      <dsp:txXfrm>
        <a:off x="4236612" y="342688"/>
        <a:ext cx="3436977" cy="2062186"/>
      </dsp:txXfrm>
    </dsp:sp>
    <dsp:sp modelId="{2B5559C8-0E61-4555-B746-3D85D3740327}">
      <dsp:nvSpPr>
        <dsp:cNvPr id="0" name=""/>
        <dsp:cNvSpPr/>
      </dsp:nvSpPr>
      <dsp:spPr>
        <a:xfrm>
          <a:off x="1727618" y="2403074"/>
          <a:ext cx="8454964" cy="759904"/>
        </a:xfrm>
        <a:custGeom>
          <a:avLst/>
          <a:gdLst/>
          <a:ahLst/>
          <a:cxnLst/>
          <a:rect l="0" t="0" r="0" b="0"/>
          <a:pathLst>
            <a:path>
              <a:moveTo>
                <a:pt x="8454964" y="0"/>
              </a:moveTo>
              <a:lnTo>
                <a:pt x="8454964" y="397052"/>
              </a:lnTo>
              <a:lnTo>
                <a:pt x="0" y="397052"/>
              </a:lnTo>
              <a:lnTo>
                <a:pt x="0" y="759904"/>
              </a:lnTo>
            </a:path>
          </a:pathLst>
        </a:custGeom>
        <a:noFill/>
        <a:ln w="1270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42805" y="2779074"/>
        <a:ext cx="424591" cy="7905"/>
      </dsp:txXfrm>
    </dsp:sp>
    <dsp:sp modelId="{4712C08D-D79B-4C35-8522-682C5A9C4A74}">
      <dsp:nvSpPr>
        <dsp:cNvPr id="0" name=""/>
        <dsp:cNvSpPr/>
      </dsp:nvSpPr>
      <dsp:spPr>
        <a:xfrm>
          <a:off x="8464094" y="342688"/>
          <a:ext cx="3436977" cy="2062186"/>
        </a:xfrm>
        <a:prstGeom prst="rect">
          <a:avLst/>
        </a:prstGeom>
        <a:gradFill rotWithShape="0">
          <a:gsLst>
            <a:gs pos="0">
              <a:schemeClr val="accent5">
                <a:hueOff val="-4860860"/>
                <a:satOff val="-330"/>
                <a:lumOff val="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860860"/>
                <a:satOff val="-330"/>
                <a:lumOff val="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860860"/>
                <a:satOff val="-330"/>
                <a:lumOff val="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8415" tIns="176781" rIns="168415" bIns="176781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amor (Pai),</a:t>
          </a:r>
          <a:endParaRPr lang="en-US" sz="2400" kern="1200"/>
        </a:p>
      </dsp:txBody>
      <dsp:txXfrm>
        <a:off x="8464094" y="342688"/>
        <a:ext cx="3436977" cy="2062186"/>
      </dsp:txXfrm>
    </dsp:sp>
    <dsp:sp modelId="{17A9ACCB-19E5-4EEA-8966-EC5692C0DE86}">
      <dsp:nvSpPr>
        <dsp:cNvPr id="0" name=""/>
        <dsp:cNvSpPr/>
      </dsp:nvSpPr>
      <dsp:spPr>
        <a:xfrm>
          <a:off x="3444307" y="4180752"/>
          <a:ext cx="7599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59904" y="45720"/>
              </a:lnTo>
            </a:path>
          </a:pathLst>
        </a:custGeom>
        <a:noFill/>
        <a:ln w="12700" cap="flat" cmpd="sng" algn="ctr">
          <a:solidFill>
            <a:schemeClr val="accent5">
              <a:hueOff val="-9114112"/>
              <a:satOff val="-620"/>
              <a:lumOff val="147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04497" y="4222520"/>
        <a:ext cx="39525" cy="7905"/>
      </dsp:txXfrm>
    </dsp:sp>
    <dsp:sp modelId="{F59D1E65-2C70-490C-B937-BFCBF7DD8072}">
      <dsp:nvSpPr>
        <dsp:cNvPr id="0" name=""/>
        <dsp:cNvSpPr/>
      </dsp:nvSpPr>
      <dsp:spPr>
        <a:xfrm>
          <a:off x="9130" y="3195379"/>
          <a:ext cx="3436977" cy="2062186"/>
        </a:xfrm>
        <a:prstGeom prst="rect">
          <a:avLst/>
        </a:prstGeom>
        <a:gradFill rotWithShape="0">
          <a:gsLst>
            <a:gs pos="0">
              <a:schemeClr val="accent5">
                <a:hueOff val="-7291290"/>
                <a:satOff val="-496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291290"/>
                <a:satOff val="-496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291290"/>
                <a:satOff val="-496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8415" tIns="176781" rIns="168415" bIns="176781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comunhão (Espírito).</a:t>
          </a:r>
          <a:endParaRPr lang="en-US" sz="2400" kern="1200"/>
        </a:p>
      </dsp:txBody>
      <dsp:txXfrm>
        <a:off x="9130" y="3195379"/>
        <a:ext cx="3436977" cy="2062186"/>
      </dsp:txXfrm>
    </dsp:sp>
    <dsp:sp modelId="{8CB0DAB6-E2FE-40E3-83B4-BEFD06A23E4E}">
      <dsp:nvSpPr>
        <dsp:cNvPr id="0" name=""/>
        <dsp:cNvSpPr/>
      </dsp:nvSpPr>
      <dsp:spPr>
        <a:xfrm>
          <a:off x="7671789" y="4180752"/>
          <a:ext cx="7599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59904" y="45720"/>
              </a:lnTo>
            </a:path>
          </a:pathLst>
        </a:custGeom>
        <a:noFill/>
        <a:ln w="1270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031979" y="4222520"/>
        <a:ext cx="39525" cy="7905"/>
      </dsp:txXfrm>
    </dsp:sp>
    <dsp:sp modelId="{AE4E1C74-66BC-4441-95ED-10F45DE90309}">
      <dsp:nvSpPr>
        <dsp:cNvPr id="0" name=""/>
        <dsp:cNvSpPr/>
      </dsp:nvSpPr>
      <dsp:spPr>
        <a:xfrm>
          <a:off x="4236612" y="3195379"/>
          <a:ext cx="3436977" cy="2062186"/>
        </a:xfrm>
        <a:prstGeom prst="rect">
          <a:avLst/>
        </a:prstGeom>
        <a:gradFill rotWithShape="0">
          <a:gsLst>
            <a:gs pos="0">
              <a:schemeClr val="accent5">
                <a:hueOff val="-9721720"/>
                <a:satOff val="-661"/>
                <a:lumOff val="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721720"/>
                <a:satOff val="-661"/>
                <a:lumOff val="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721720"/>
                <a:satOff val="-661"/>
                <a:lumOff val="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8415" tIns="176781" rIns="168415" bIns="176781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Isso reflete a </a:t>
          </a:r>
          <a:r>
            <a:rPr lang="pt-BR" sz="2400" b="1" kern="1200"/>
            <a:t>economia trinitária</a:t>
          </a:r>
          <a:r>
            <a:rPr lang="pt-BR" sz="2400" kern="1200"/>
            <a:t>:</a:t>
          </a:r>
          <a:endParaRPr lang="en-US" sz="2400" kern="1200"/>
        </a:p>
      </dsp:txBody>
      <dsp:txXfrm>
        <a:off x="4236612" y="3195379"/>
        <a:ext cx="3436977" cy="2062186"/>
      </dsp:txXfrm>
    </dsp:sp>
    <dsp:sp modelId="{D73B29E1-41C9-46AC-9BE3-F427180B9E3D}">
      <dsp:nvSpPr>
        <dsp:cNvPr id="0" name=""/>
        <dsp:cNvSpPr/>
      </dsp:nvSpPr>
      <dsp:spPr>
        <a:xfrm>
          <a:off x="8464094" y="3195379"/>
          <a:ext cx="3436977" cy="2062186"/>
        </a:xfrm>
        <a:prstGeom prst="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8415" tIns="176781" rIns="168415" bIns="176781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O Pai planeja a salvação; O Filho realiza a salvação; O Espírito aplica a salvação</a:t>
          </a:r>
          <a:endParaRPr lang="en-US" sz="2400" kern="1200"/>
        </a:p>
      </dsp:txBody>
      <dsp:txXfrm>
        <a:off x="8464094" y="3195379"/>
        <a:ext cx="3436977" cy="206218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A6086-9FAA-49E6-85F6-D97F216013E9}">
      <dsp:nvSpPr>
        <dsp:cNvPr id="0" name=""/>
        <dsp:cNvSpPr/>
      </dsp:nvSpPr>
      <dsp:spPr>
        <a:xfrm>
          <a:off x="1581652" y="2996"/>
          <a:ext cx="4459582" cy="267574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1 Pe 1.2 → eleição, santificação, redenção</a:t>
          </a:r>
          <a:endParaRPr lang="en-US" sz="3400" kern="1200"/>
        </a:p>
      </dsp:txBody>
      <dsp:txXfrm>
        <a:off x="1581652" y="2996"/>
        <a:ext cx="4459582" cy="2675749"/>
      </dsp:txXfrm>
    </dsp:sp>
    <dsp:sp modelId="{36081DA5-1E49-4B3B-93D5-4E731BC65DF3}">
      <dsp:nvSpPr>
        <dsp:cNvPr id="0" name=""/>
        <dsp:cNvSpPr/>
      </dsp:nvSpPr>
      <dsp:spPr>
        <a:xfrm>
          <a:off x="6487193" y="2996"/>
          <a:ext cx="4459582" cy="2675749"/>
        </a:xfrm>
        <a:prstGeom prst="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Ef 4.4–6 → um Espírito, um Senhor, um Deus e Pai</a:t>
          </a:r>
          <a:endParaRPr lang="en-US" sz="3400" kern="1200"/>
        </a:p>
      </dsp:txBody>
      <dsp:txXfrm>
        <a:off x="6487193" y="2996"/>
        <a:ext cx="4459582" cy="2675749"/>
      </dsp:txXfrm>
    </dsp:sp>
    <dsp:sp modelId="{EDFF1900-E71B-4381-8A78-EEFF806E47BD}">
      <dsp:nvSpPr>
        <dsp:cNvPr id="0" name=""/>
        <dsp:cNvSpPr/>
      </dsp:nvSpPr>
      <dsp:spPr>
        <a:xfrm>
          <a:off x="1581652" y="3124704"/>
          <a:ext cx="4459582" cy="2675749"/>
        </a:xfrm>
        <a:prstGeom prst="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kern="1200"/>
            <a:t>Gregório de Nazianzo</a:t>
          </a:r>
          <a:r>
            <a:rPr lang="pt-BR" sz="3400" kern="1200"/>
            <a:t>:</a:t>
          </a:r>
          <a:endParaRPr lang="en-US" sz="3400" kern="1200"/>
        </a:p>
      </dsp:txBody>
      <dsp:txXfrm>
        <a:off x="1581652" y="3124704"/>
        <a:ext cx="4459582" cy="2675749"/>
      </dsp:txXfrm>
    </dsp:sp>
    <dsp:sp modelId="{50672EC3-0E27-4408-91C6-D8E0FDCA5B65}">
      <dsp:nvSpPr>
        <dsp:cNvPr id="0" name=""/>
        <dsp:cNvSpPr/>
      </dsp:nvSpPr>
      <dsp:spPr>
        <a:xfrm>
          <a:off x="6487193" y="3124704"/>
          <a:ext cx="4459582" cy="2675749"/>
        </a:xfrm>
        <a:prstGeom prst="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“Quando penso no Um, sou iluminado pelos Três; quando penso nos Três, sou reconduzido ao Um.”</a:t>
          </a:r>
          <a:endParaRPr lang="en-US" sz="3400" kern="1200"/>
        </a:p>
      </dsp:txBody>
      <dsp:txXfrm>
        <a:off x="6487193" y="3124704"/>
        <a:ext cx="4459582" cy="267574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08FD0-7775-473A-8499-887EAB002004}">
      <dsp:nvSpPr>
        <dsp:cNvPr id="0" name=""/>
        <dsp:cNvSpPr/>
      </dsp:nvSpPr>
      <dsp:spPr>
        <a:xfrm>
          <a:off x="0" y="636"/>
          <a:ext cx="1183831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50FA07-7087-4794-ABBE-014007F90E7F}">
      <dsp:nvSpPr>
        <dsp:cNvPr id="0" name=""/>
        <dsp:cNvSpPr/>
      </dsp:nvSpPr>
      <dsp:spPr>
        <a:xfrm>
          <a:off x="0" y="636"/>
          <a:ext cx="11838316" cy="1042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Deus que se compromete</a:t>
          </a:r>
          <a:endParaRPr lang="en-US" sz="2900" kern="1200"/>
        </a:p>
      </dsp:txBody>
      <dsp:txXfrm>
        <a:off x="0" y="636"/>
        <a:ext cx="11838316" cy="1042541"/>
      </dsp:txXfrm>
    </dsp:sp>
    <dsp:sp modelId="{AC13BFE3-7328-4839-BF68-F4F68D4F19F5}">
      <dsp:nvSpPr>
        <dsp:cNvPr id="0" name=""/>
        <dsp:cNvSpPr/>
      </dsp:nvSpPr>
      <dsp:spPr>
        <a:xfrm>
          <a:off x="0" y="1043177"/>
          <a:ext cx="11838316" cy="0"/>
        </a:xfrm>
        <a:prstGeom prst="line">
          <a:avLst/>
        </a:prstGeom>
        <a:gradFill rotWithShape="0">
          <a:gsLst>
            <a:gs pos="0">
              <a:schemeClr val="accent2">
                <a:hueOff val="1610903"/>
                <a:satOff val="-4623"/>
                <a:lumOff val="-7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610903"/>
                <a:satOff val="-4623"/>
                <a:lumOff val="-7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610903"/>
                <a:satOff val="-4623"/>
                <a:lumOff val="-7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D13F02-C876-47E2-A2DB-87651C06E798}">
      <dsp:nvSpPr>
        <dsp:cNvPr id="0" name=""/>
        <dsp:cNvSpPr/>
      </dsp:nvSpPr>
      <dsp:spPr>
        <a:xfrm>
          <a:off x="0" y="1043177"/>
          <a:ext cx="11838316" cy="1042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Deus que permanece fiel</a:t>
          </a:r>
          <a:endParaRPr lang="en-US" sz="2900" kern="1200"/>
        </a:p>
      </dsp:txBody>
      <dsp:txXfrm>
        <a:off x="0" y="1043177"/>
        <a:ext cx="11838316" cy="1042541"/>
      </dsp:txXfrm>
    </dsp:sp>
    <dsp:sp modelId="{237846F1-F625-4106-A2AF-B69BC1A6D1EA}">
      <dsp:nvSpPr>
        <dsp:cNvPr id="0" name=""/>
        <dsp:cNvSpPr/>
      </dsp:nvSpPr>
      <dsp:spPr>
        <a:xfrm>
          <a:off x="0" y="2085718"/>
          <a:ext cx="11838316" cy="0"/>
        </a:xfrm>
        <a:prstGeom prst="line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9BE65F-4AD3-4D5C-8A11-661799B6FDB9}">
      <dsp:nvSpPr>
        <dsp:cNvPr id="0" name=""/>
        <dsp:cNvSpPr/>
      </dsp:nvSpPr>
      <dsp:spPr>
        <a:xfrm>
          <a:off x="0" y="2085718"/>
          <a:ext cx="11838316" cy="1042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Deus que age na história</a:t>
          </a:r>
          <a:endParaRPr lang="en-US" sz="2900" kern="1200"/>
        </a:p>
      </dsp:txBody>
      <dsp:txXfrm>
        <a:off x="0" y="2085718"/>
        <a:ext cx="11838316" cy="1042541"/>
      </dsp:txXfrm>
    </dsp:sp>
    <dsp:sp modelId="{B7EA0D80-9D50-4E77-AF3C-DFF650A45BEE}">
      <dsp:nvSpPr>
        <dsp:cNvPr id="0" name=""/>
        <dsp:cNvSpPr/>
      </dsp:nvSpPr>
      <dsp:spPr>
        <a:xfrm>
          <a:off x="0" y="3128259"/>
          <a:ext cx="11838316" cy="0"/>
        </a:xfrm>
        <a:prstGeom prst="line">
          <a:avLst/>
        </a:prstGeom>
        <a:gradFill rotWithShape="0">
          <a:gsLst>
            <a:gs pos="0">
              <a:schemeClr val="accent2">
                <a:hueOff val="4832710"/>
                <a:satOff val="-13870"/>
                <a:lumOff val="-222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832710"/>
                <a:satOff val="-13870"/>
                <a:lumOff val="-222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832710"/>
                <a:satOff val="-13870"/>
                <a:lumOff val="-222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4832710"/>
              <a:satOff val="-13870"/>
              <a:lumOff val="-2220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EC46AE-4A72-4A88-BCC9-0C0BE3F84103}">
      <dsp:nvSpPr>
        <dsp:cNvPr id="0" name=""/>
        <dsp:cNvSpPr/>
      </dsp:nvSpPr>
      <dsp:spPr>
        <a:xfrm>
          <a:off x="0" y="3128259"/>
          <a:ext cx="11838316" cy="1042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A Trindade não substitui Yahweh — ela revela quem Yahweh é em plenitude.</a:t>
          </a:r>
          <a:endParaRPr lang="en-US" sz="2900" kern="1200"/>
        </a:p>
      </dsp:txBody>
      <dsp:txXfrm>
        <a:off x="0" y="3128259"/>
        <a:ext cx="11838316" cy="1042541"/>
      </dsp:txXfrm>
    </dsp:sp>
    <dsp:sp modelId="{E450996F-04C7-4B50-90DF-3AA623C1C828}">
      <dsp:nvSpPr>
        <dsp:cNvPr id="0" name=""/>
        <dsp:cNvSpPr/>
      </dsp:nvSpPr>
      <dsp:spPr>
        <a:xfrm>
          <a:off x="0" y="4170800"/>
          <a:ext cx="11838316" cy="0"/>
        </a:xfrm>
        <a:prstGeom prst="line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4226CA-DF7F-4481-9D21-2B577DDBB249}">
      <dsp:nvSpPr>
        <dsp:cNvPr id="0" name=""/>
        <dsp:cNvSpPr/>
      </dsp:nvSpPr>
      <dsp:spPr>
        <a:xfrm>
          <a:off x="0" y="4170800"/>
          <a:ext cx="11838316" cy="1042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O Deus do AT não é diferente do Deus do NT; Ele é mais plenamente conhecido.</a:t>
          </a:r>
          <a:endParaRPr lang="en-US" sz="2900" kern="1200"/>
        </a:p>
      </dsp:txBody>
      <dsp:txXfrm>
        <a:off x="0" y="4170800"/>
        <a:ext cx="11838316" cy="104254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5432B-F9EE-418B-B414-4255A52C7E10}">
      <dsp:nvSpPr>
        <dsp:cNvPr id="0" name=""/>
        <dsp:cNvSpPr/>
      </dsp:nvSpPr>
      <dsp:spPr>
        <a:xfrm>
          <a:off x="0" y="0"/>
          <a:ext cx="8956884" cy="9487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“EU SOU O QUE SOU” (</a:t>
          </a:r>
          <a:r>
            <a:rPr lang="pt-BR" sz="3200" i="1" kern="1200"/>
            <a:t>Ehyeh Asher Ehyeh</a:t>
          </a:r>
          <a:r>
            <a:rPr lang="pt-BR" sz="3200" kern="1200"/>
            <a:t>)</a:t>
          </a:r>
          <a:endParaRPr lang="en-US" sz="3200" kern="1200"/>
        </a:p>
      </dsp:txBody>
      <dsp:txXfrm>
        <a:off x="27789" y="27789"/>
        <a:ext cx="7822047" cy="893221"/>
      </dsp:txXfrm>
    </dsp:sp>
    <dsp:sp modelId="{A399EEC2-5F67-486E-8731-162221844F6B}">
      <dsp:nvSpPr>
        <dsp:cNvPr id="0" name=""/>
        <dsp:cNvSpPr/>
      </dsp:nvSpPr>
      <dsp:spPr>
        <a:xfrm>
          <a:off x="668858" y="1080576"/>
          <a:ext cx="8956884" cy="948799"/>
        </a:xfrm>
        <a:prstGeom prst="roundRect">
          <a:avLst>
            <a:gd name="adj" fmla="val 10000"/>
          </a:avLst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/>
            <a:t>Teologicamente:</a:t>
          </a:r>
          <a:endParaRPr lang="en-US" sz="3200" kern="1200"/>
        </a:p>
      </dsp:txBody>
      <dsp:txXfrm>
        <a:off x="696647" y="1108365"/>
        <a:ext cx="7615729" cy="893221"/>
      </dsp:txXfrm>
    </dsp:sp>
    <dsp:sp modelId="{F13091FC-3864-4160-931F-13912E669072}">
      <dsp:nvSpPr>
        <dsp:cNvPr id="0" name=""/>
        <dsp:cNvSpPr/>
      </dsp:nvSpPr>
      <dsp:spPr>
        <a:xfrm>
          <a:off x="1337716" y="2161153"/>
          <a:ext cx="8956884" cy="948799"/>
        </a:xfrm>
        <a:prstGeom prst="roundRect">
          <a:avLst>
            <a:gd name="adj" fmla="val 10000"/>
          </a:avLst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Deus não depende de nada</a:t>
          </a:r>
          <a:endParaRPr lang="en-US" sz="3200" kern="1200"/>
        </a:p>
      </dsp:txBody>
      <dsp:txXfrm>
        <a:off x="1365505" y="2188942"/>
        <a:ext cx="7615729" cy="893221"/>
      </dsp:txXfrm>
    </dsp:sp>
    <dsp:sp modelId="{A7EB23A2-8F84-44DC-AFD4-A803412C3540}">
      <dsp:nvSpPr>
        <dsp:cNvPr id="0" name=""/>
        <dsp:cNvSpPr/>
      </dsp:nvSpPr>
      <dsp:spPr>
        <a:xfrm>
          <a:off x="2006574" y="3241730"/>
          <a:ext cx="8956884" cy="948799"/>
        </a:xfrm>
        <a:prstGeom prst="roundRect">
          <a:avLst>
            <a:gd name="adj" fmla="val 10000"/>
          </a:avLst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Deus não deriva de ninguém</a:t>
          </a:r>
          <a:endParaRPr lang="en-US" sz="3200" kern="1200"/>
        </a:p>
      </dsp:txBody>
      <dsp:txXfrm>
        <a:off x="2034363" y="3269519"/>
        <a:ext cx="7615729" cy="893221"/>
      </dsp:txXfrm>
    </dsp:sp>
    <dsp:sp modelId="{CB34A293-9D86-4573-842F-F9C88C827984}">
      <dsp:nvSpPr>
        <dsp:cNvPr id="0" name=""/>
        <dsp:cNvSpPr/>
      </dsp:nvSpPr>
      <dsp:spPr>
        <a:xfrm>
          <a:off x="2675433" y="4322306"/>
          <a:ext cx="8956884" cy="948799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Deus não é causado</a:t>
          </a:r>
          <a:endParaRPr lang="en-US" sz="3200" kern="1200"/>
        </a:p>
      </dsp:txBody>
      <dsp:txXfrm>
        <a:off x="2703222" y="4350095"/>
        <a:ext cx="7615729" cy="893221"/>
      </dsp:txXfrm>
    </dsp:sp>
    <dsp:sp modelId="{425B54FE-1BD2-4344-9000-D3F9792F4960}">
      <dsp:nvSpPr>
        <dsp:cNvPr id="0" name=""/>
        <dsp:cNvSpPr/>
      </dsp:nvSpPr>
      <dsp:spPr>
        <a:xfrm>
          <a:off x="8340165" y="693150"/>
          <a:ext cx="616719" cy="61671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8478927" y="693150"/>
        <a:ext cx="339195" cy="464081"/>
      </dsp:txXfrm>
    </dsp:sp>
    <dsp:sp modelId="{575C6DB3-499B-4DA2-9CE9-D75B4BDD8862}">
      <dsp:nvSpPr>
        <dsp:cNvPr id="0" name=""/>
        <dsp:cNvSpPr/>
      </dsp:nvSpPr>
      <dsp:spPr>
        <a:xfrm>
          <a:off x="9009023" y="1773727"/>
          <a:ext cx="616719" cy="61671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244906"/>
            <a:satOff val="-20744"/>
            <a:lumOff val="-233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2244906"/>
              <a:satOff val="-20744"/>
              <a:lumOff val="-23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9147785" y="1773727"/>
        <a:ext cx="339195" cy="464081"/>
      </dsp:txXfrm>
    </dsp:sp>
    <dsp:sp modelId="{94A61FB5-5E0F-4819-9D41-8782017D7C97}">
      <dsp:nvSpPr>
        <dsp:cNvPr id="0" name=""/>
        <dsp:cNvSpPr/>
      </dsp:nvSpPr>
      <dsp:spPr>
        <a:xfrm>
          <a:off x="9677882" y="2838490"/>
          <a:ext cx="616719" cy="61671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489812"/>
            <a:satOff val="-41488"/>
            <a:lumOff val="-467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4489812"/>
              <a:satOff val="-41488"/>
              <a:lumOff val="-46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9816644" y="2838490"/>
        <a:ext cx="339195" cy="464081"/>
      </dsp:txXfrm>
    </dsp:sp>
    <dsp:sp modelId="{0A52DF6A-B637-44E7-9E92-832843E68360}">
      <dsp:nvSpPr>
        <dsp:cNvPr id="0" name=""/>
        <dsp:cNvSpPr/>
      </dsp:nvSpPr>
      <dsp:spPr>
        <a:xfrm>
          <a:off x="10346740" y="3929609"/>
          <a:ext cx="616719" cy="61671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10485502" y="3929609"/>
        <a:ext cx="339195" cy="46408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B117B-116E-436C-BD6C-C404E9B3DA32}">
      <dsp:nvSpPr>
        <dsp:cNvPr id="0" name=""/>
        <dsp:cNvSpPr/>
      </dsp:nvSpPr>
      <dsp:spPr>
        <a:xfrm>
          <a:off x="0" y="18850"/>
          <a:ext cx="8035685" cy="8035685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7FF4D9-4657-4686-80A4-DA35559A73B6}">
      <dsp:nvSpPr>
        <dsp:cNvPr id="0" name=""/>
        <dsp:cNvSpPr/>
      </dsp:nvSpPr>
      <dsp:spPr>
        <a:xfrm>
          <a:off x="763390" y="782240"/>
          <a:ext cx="3133917" cy="31339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/>
            <a:t>Aseidade</a:t>
          </a:r>
          <a:r>
            <a:rPr lang="pt-BR" sz="2900" kern="1200"/>
            <a:t> (Deus existe por si)</a:t>
          </a:r>
          <a:endParaRPr lang="en-US" sz="2900" kern="1200"/>
        </a:p>
      </dsp:txBody>
      <dsp:txXfrm>
        <a:off x="916375" y="935225"/>
        <a:ext cx="2827947" cy="2827947"/>
      </dsp:txXfrm>
    </dsp:sp>
    <dsp:sp modelId="{9927EC9D-31F3-4493-B77D-454C5CD0F7B1}">
      <dsp:nvSpPr>
        <dsp:cNvPr id="0" name=""/>
        <dsp:cNvSpPr/>
      </dsp:nvSpPr>
      <dsp:spPr>
        <a:xfrm>
          <a:off x="4138377" y="782240"/>
          <a:ext cx="3133917" cy="313391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/>
            <a:t>Imutabilidade</a:t>
          </a:r>
          <a:endParaRPr lang="en-US" sz="2900" kern="1200"/>
        </a:p>
      </dsp:txBody>
      <dsp:txXfrm>
        <a:off x="4291362" y="935225"/>
        <a:ext cx="2827947" cy="2827947"/>
      </dsp:txXfrm>
    </dsp:sp>
    <dsp:sp modelId="{06202DD4-0382-4CC6-BFB6-67755F53C51E}">
      <dsp:nvSpPr>
        <dsp:cNvPr id="0" name=""/>
        <dsp:cNvSpPr/>
      </dsp:nvSpPr>
      <dsp:spPr>
        <a:xfrm>
          <a:off x="763390" y="4157227"/>
          <a:ext cx="3133917" cy="313391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/>
            <a:t>Eternidade</a:t>
          </a:r>
          <a:endParaRPr lang="en-US" sz="2900" kern="1200"/>
        </a:p>
      </dsp:txBody>
      <dsp:txXfrm>
        <a:off x="916375" y="4310212"/>
        <a:ext cx="2827947" cy="2827947"/>
      </dsp:txXfrm>
    </dsp:sp>
    <dsp:sp modelId="{41957C23-F9BD-4435-B2F7-2325CB4D5686}">
      <dsp:nvSpPr>
        <dsp:cNvPr id="0" name=""/>
        <dsp:cNvSpPr/>
      </dsp:nvSpPr>
      <dsp:spPr>
        <a:xfrm>
          <a:off x="4138377" y="4157227"/>
          <a:ext cx="3133917" cy="313391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Aqui está a base do monoteísmo bíblico: Deus não é o maior dos seres — Ele é </a:t>
          </a:r>
          <a:r>
            <a:rPr lang="pt-BR" sz="2900" b="1" kern="1200"/>
            <a:t>o Ser em si</a:t>
          </a:r>
          <a:r>
            <a:rPr lang="pt-BR" sz="2900" kern="1200"/>
            <a:t>.</a:t>
          </a:r>
          <a:endParaRPr lang="en-US" sz="2900" kern="1200"/>
        </a:p>
      </dsp:txBody>
      <dsp:txXfrm>
        <a:off x="4291362" y="4310212"/>
        <a:ext cx="2827947" cy="28279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73932-DE2B-4DB5-B612-AF572B53AB9C}">
      <dsp:nvSpPr>
        <dsp:cNvPr id="0" name=""/>
        <dsp:cNvSpPr/>
      </dsp:nvSpPr>
      <dsp:spPr>
        <a:xfrm>
          <a:off x="807739" y="0"/>
          <a:ext cx="7768674" cy="7768674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8B5FA6-80CE-40D7-8321-0AAD70DF72E4}">
      <dsp:nvSpPr>
        <dsp:cNvPr id="0" name=""/>
        <dsp:cNvSpPr/>
      </dsp:nvSpPr>
      <dsp:spPr>
        <a:xfrm>
          <a:off x="1545763" y="738024"/>
          <a:ext cx="3029782" cy="302978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Isso preserva:</a:t>
          </a:r>
          <a:endParaRPr lang="en-US" sz="2900" kern="1200"/>
        </a:p>
      </dsp:txBody>
      <dsp:txXfrm>
        <a:off x="1693665" y="885926"/>
        <a:ext cx="2733978" cy="2733978"/>
      </dsp:txXfrm>
    </dsp:sp>
    <dsp:sp modelId="{628432A5-DF98-4AE0-A4CC-0932ECF311AA}">
      <dsp:nvSpPr>
        <dsp:cNvPr id="0" name=""/>
        <dsp:cNvSpPr/>
      </dsp:nvSpPr>
      <dsp:spPr>
        <a:xfrm>
          <a:off x="4808606" y="738024"/>
          <a:ext cx="3029782" cy="302978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o monoteísmo (contra o triteísmo),</a:t>
          </a:r>
          <a:endParaRPr lang="en-US" sz="2900" kern="1200"/>
        </a:p>
      </dsp:txBody>
      <dsp:txXfrm>
        <a:off x="4956508" y="885926"/>
        <a:ext cx="2733978" cy="2733978"/>
      </dsp:txXfrm>
    </dsp:sp>
    <dsp:sp modelId="{19E2E1D8-E6B6-4A74-8330-304D4A04FAA7}">
      <dsp:nvSpPr>
        <dsp:cNvPr id="0" name=""/>
        <dsp:cNvSpPr/>
      </dsp:nvSpPr>
      <dsp:spPr>
        <a:xfrm>
          <a:off x="1545763" y="4000867"/>
          <a:ext cx="3029782" cy="302978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a pessoalidade real (contra o modalismo).</a:t>
          </a:r>
          <a:endParaRPr lang="en-US" sz="2900" kern="1200"/>
        </a:p>
      </dsp:txBody>
      <dsp:txXfrm>
        <a:off x="1693665" y="4148769"/>
        <a:ext cx="2733978" cy="2733978"/>
      </dsp:txXfrm>
    </dsp:sp>
    <dsp:sp modelId="{7986D8D2-A068-4758-AA73-9D1C28ED39AA}">
      <dsp:nvSpPr>
        <dsp:cNvPr id="0" name=""/>
        <dsp:cNvSpPr/>
      </dsp:nvSpPr>
      <dsp:spPr>
        <a:xfrm>
          <a:off x="4808606" y="4000867"/>
          <a:ext cx="3029782" cy="302978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/>
            <a:t>A Trindade não contradiz a razão; ela </a:t>
          </a:r>
          <a:r>
            <a:rPr lang="pt-BR" sz="2900" b="1" kern="1200"/>
            <a:t>corrige uma razão limitada pelo finito</a:t>
          </a:r>
          <a:r>
            <a:rPr lang="pt-BR" sz="2900" kern="1200"/>
            <a:t>.</a:t>
          </a:r>
          <a:endParaRPr lang="en-US" sz="2900" kern="1200"/>
        </a:p>
      </dsp:txBody>
      <dsp:txXfrm>
        <a:off x="4956508" y="4148769"/>
        <a:ext cx="2733978" cy="273397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967769-7BCB-461B-98B3-ECCED6FBF616}">
      <dsp:nvSpPr>
        <dsp:cNvPr id="0" name=""/>
        <dsp:cNvSpPr/>
      </dsp:nvSpPr>
      <dsp:spPr>
        <a:xfrm>
          <a:off x="0" y="400061"/>
          <a:ext cx="7241927" cy="12776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O Filho é eternamente Deus</a:t>
          </a:r>
          <a:endParaRPr lang="en-US" sz="3200" kern="1200"/>
        </a:p>
      </dsp:txBody>
      <dsp:txXfrm>
        <a:off x="62369" y="462430"/>
        <a:ext cx="7117189" cy="1152902"/>
      </dsp:txXfrm>
    </dsp:sp>
    <dsp:sp modelId="{CE30CC8F-AAB8-411C-BE9C-D83E0B1FD4F4}">
      <dsp:nvSpPr>
        <dsp:cNvPr id="0" name=""/>
        <dsp:cNvSpPr/>
      </dsp:nvSpPr>
      <dsp:spPr>
        <a:xfrm>
          <a:off x="0" y="1769861"/>
          <a:ext cx="7241927" cy="1277640"/>
        </a:xfrm>
        <a:prstGeom prst="round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Não é criatura</a:t>
          </a:r>
          <a:endParaRPr lang="en-US" sz="3200" kern="1200"/>
        </a:p>
      </dsp:txBody>
      <dsp:txXfrm>
        <a:off x="62369" y="1832230"/>
        <a:ext cx="7117189" cy="1152902"/>
      </dsp:txXfrm>
    </dsp:sp>
    <dsp:sp modelId="{FA691D74-8CDA-4DEC-900A-6123647C504F}">
      <dsp:nvSpPr>
        <dsp:cNvPr id="0" name=""/>
        <dsp:cNvSpPr/>
      </dsp:nvSpPr>
      <dsp:spPr>
        <a:xfrm>
          <a:off x="0" y="3139662"/>
          <a:ext cx="7241927" cy="1277640"/>
        </a:xfrm>
        <a:prstGeom prst="roundRect">
          <a:avLst/>
        </a:prstGeom>
        <a:gradFill rotWithShape="0">
          <a:gsLst>
            <a:gs pos="0">
              <a:schemeClr val="accent2">
                <a:hueOff val="4295743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3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3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Não é inferior em essência</a:t>
          </a:r>
          <a:endParaRPr lang="en-US" sz="3200" kern="1200"/>
        </a:p>
      </dsp:txBody>
      <dsp:txXfrm>
        <a:off x="62369" y="3202031"/>
        <a:ext cx="7117189" cy="1152902"/>
      </dsp:txXfrm>
    </dsp:sp>
    <dsp:sp modelId="{7B7F6F11-D753-44BC-ADB6-6FAF56937E1D}">
      <dsp:nvSpPr>
        <dsp:cNvPr id="0" name=""/>
        <dsp:cNvSpPr/>
      </dsp:nvSpPr>
      <dsp:spPr>
        <a:xfrm>
          <a:off x="0" y="4509462"/>
          <a:ext cx="7241927" cy="127764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/>
            <a:t>Atanásio: “Se Cristo não é plenamente Deus, não pode salvar plenamente.”</a:t>
          </a:r>
          <a:endParaRPr lang="en-US" sz="3200" kern="1200"/>
        </a:p>
      </dsp:txBody>
      <dsp:txXfrm>
        <a:off x="62369" y="4571831"/>
        <a:ext cx="7117189" cy="115290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DA8ABF-2190-4545-A7D4-A73A36E760FC}">
      <dsp:nvSpPr>
        <dsp:cNvPr id="0" name=""/>
        <dsp:cNvSpPr/>
      </dsp:nvSpPr>
      <dsp:spPr>
        <a:xfrm>
          <a:off x="1663018" y="2018"/>
          <a:ext cx="4217779" cy="253066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Até então, muitos aceitavam: o Espírito como poder, ou como influência divina</a:t>
          </a:r>
          <a:endParaRPr lang="en-US" sz="2700" kern="1200"/>
        </a:p>
      </dsp:txBody>
      <dsp:txXfrm>
        <a:off x="1663018" y="2018"/>
        <a:ext cx="4217779" cy="2530667"/>
      </dsp:txXfrm>
    </dsp:sp>
    <dsp:sp modelId="{364A4986-538B-40CB-8A39-D1032B8F9ADF}">
      <dsp:nvSpPr>
        <dsp:cNvPr id="0" name=""/>
        <dsp:cNvSpPr/>
      </dsp:nvSpPr>
      <dsp:spPr>
        <a:xfrm>
          <a:off x="6302575" y="2018"/>
          <a:ext cx="4217779" cy="2530667"/>
        </a:xfrm>
        <a:prstGeom prst="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Os </a:t>
          </a:r>
          <a:r>
            <a:rPr lang="pt-BR" sz="2700" b="1" kern="1200"/>
            <a:t>Pneumatômacos</a:t>
          </a:r>
          <a:r>
            <a:rPr lang="pt-BR" sz="2700" kern="1200"/>
            <a:t> negavam sua divindade.</a:t>
          </a:r>
          <a:endParaRPr lang="en-US" sz="2700" kern="1200"/>
        </a:p>
      </dsp:txBody>
      <dsp:txXfrm>
        <a:off x="6302575" y="2018"/>
        <a:ext cx="4217779" cy="2530667"/>
      </dsp:txXfrm>
    </dsp:sp>
    <dsp:sp modelId="{C45025E8-DD21-4864-A981-443CE90420DE}">
      <dsp:nvSpPr>
        <dsp:cNvPr id="0" name=""/>
        <dsp:cNvSpPr/>
      </dsp:nvSpPr>
      <dsp:spPr>
        <a:xfrm>
          <a:off x="3982796" y="2954463"/>
          <a:ext cx="4217779" cy="2530667"/>
        </a:xfrm>
        <a:prstGeom prst="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Os Capadócios responderam: O Espírito ensina, Guia, Intercede, Pode ser entristecido. Só uma </a:t>
          </a:r>
          <a:r>
            <a:rPr lang="pt-BR" sz="2700" b="1" kern="1200"/>
            <a:t>Pessoa divina</a:t>
          </a:r>
          <a:r>
            <a:rPr lang="pt-BR" sz="2700" kern="1200"/>
            <a:t> faz isso.</a:t>
          </a:r>
          <a:endParaRPr lang="en-US" sz="2700" kern="1200"/>
        </a:p>
      </dsp:txBody>
      <dsp:txXfrm>
        <a:off x="3982796" y="2954463"/>
        <a:ext cx="4217779" cy="253066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CDFC6-6A2F-4F92-BE12-8CE6E88D95FE}">
      <dsp:nvSpPr>
        <dsp:cNvPr id="0" name=""/>
        <dsp:cNvSpPr/>
      </dsp:nvSpPr>
      <dsp:spPr>
        <a:xfrm>
          <a:off x="0" y="645058"/>
          <a:ext cx="5819014" cy="131756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O Espírito é Senhor</a:t>
          </a:r>
          <a:endParaRPr lang="en-US" sz="3300" kern="1200"/>
        </a:p>
      </dsp:txBody>
      <dsp:txXfrm>
        <a:off x="64318" y="709376"/>
        <a:ext cx="5690378" cy="1188930"/>
      </dsp:txXfrm>
    </dsp:sp>
    <dsp:sp modelId="{2E504B5F-5CDE-45A6-ABAB-0D2050AB9AB7}">
      <dsp:nvSpPr>
        <dsp:cNvPr id="0" name=""/>
        <dsp:cNvSpPr/>
      </dsp:nvSpPr>
      <dsp:spPr>
        <a:xfrm>
          <a:off x="0" y="2057665"/>
          <a:ext cx="5819014" cy="131756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É digno de adoração</a:t>
          </a:r>
          <a:endParaRPr lang="en-US" sz="3300" kern="1200"/>
        </a:p>
      </dsp:txBody>
      <dsp:txXfrm>
        <a:off x="64318" y="2121983"/>
        <a:ext cx="5690378" cy="1188930"/>
      </dsp:txXfrm>
    </dsp:sp>
    <dsp:sp modelId="{B7601C3D-76BD-493C-9F6B-92E5F8C61A22}">
      <dsp:nvSpPr>
        <dsp:cNvPr id="0" name=""/>
        <dsp:cNvSpPr/>
      </dsp:nvSpPr>
      <dsp:spPr>
        <a:xfrm>
          <a:off x="0" y="3470271"/>
          <a:ext cx="5819014" cy="131756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Procede do Pai (e, no Ocidente, também do Filho)</a:t>
          </a:r>
          <a:endParaRPr lang="en-US" sz="3300" kern="1200"/>
        </a:p>
      </dsp:txBody>
      <dsp:txXfrm>
        <a:off x="64318" y="3534589"/>
        <a:ext cx="5690378" cy="1188930"/>
      </dsp:txXfrm>
    </dsp:sp>
    <dsp:sp modelId="{B97A3D6D-257F-484F-BF01-4B80163FA758}">
      <dsp:nvSpPr>
        <dsp:cNvPr id="0" name=""/>
        <dsp:cNvSpPr/>
      </dsp:nvSpPr>
      <dsp:spPr>
        <a:xfrm>
          <a:off x="0" y="4882877"/>
          <a:ext cx="5819014" cy="131756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Basílio: “Negar a divindade do Espírito é mutilar a Trindade.”</a:t>
          </a:r>
          <a:endParaRPr lang="en-US" sz="3300" kern="1200"/>
        </a:p>
      </dsp:txBody>
      <dsp:txXfrm>
        <a:off x="64318" y="4947195"/>
        <a:ext cx="5690378" cy="1188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0BD91-8CC2-4326-8F72-91FC5B94B023}">
      <dsp:nvSpPr>
        <dsp:cNvPr id="0" name=""/>
        <dsp:cNvSpPr/>
      </dsp:nvSpPr>
      <dsp:spPr>
        <a:xfrm>
          <a:off x="0" y="675"/>
          <a:ext cx="809144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96104C4-3A26-43BB-B6E0-D60B29FA76AC}">
      <dsp:nvSpPr>
        <dsp:cNvPr id="0" name=""/>
        <dsp:cNvSpPr/>
      </dsp:nvSpPr>
      <dsp:spPr>
        <a:xfrm>
          <a:off x="0" y="675"/>
          <a:ext cx="8091442" cy="790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No Antigo Testamento:</a:t>
          </a:r>
          <a:endParaRPr lang="en-US" sz="2800" kern="1200"/>
        </a:p>
      </dsp:txBody>
      <dsp:txXfrm>
        <a:off x="0" y="675"/>
        <a:ext cx="8091442" cy="790171"/>
      </dsp:txXfrm>
    </dsp:sp>
    <dsp:sp modelId="{4D924205-40F6-4F5B-8C6E-2BC0A3D298F9}">
      <dsp:nvSpPr>
        <dsp:cNvPr id="0" name=""/>
        <dsp:cNvSpPr/>
      </dsp:nvSpPr>
      <dsp:spPr>
        <a:xfrm>
          <a:off x="0" y="790846"/>
          <a:ext cx="8091442" cy="0"/>
        </a:xfrm>
        <a:prstGeom prst="line">
          <a:avLst/>
        </a:prstGeom>
        <a:solidFill>
          <a:schemeClr val="accent5">
            <a:hueOff val="-2025358"/>
            <a:satOff val="-138"/>
            <a:lumOff val="327"/>
            <a:alphaOff val="0"/>
          </a:schemeClr>
        </a:solidFill>
        <a:ln w="19050" cap="flat" cmpd="sng" algn="ctr">
          <a:solidFill>
            <a:schemeClr val="accent5">
              <a:hueOff val="-2025358"/>
              <a:satOff val="-138"/>
              <a:lumOff val="3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D2D5B3-D615-4601-BD28-6045EFE51D23}">
      <dsp:nvSpPr>
        <dsp:cNvPr id="0" name=""/>
        <dsp:cNvSpPr/>
      </dsp:nvSpPr>
      <dsp:spPr>
        <a:xfrm>
          <a:off x="0" y="790846"/>
          <a:ext cx="8091442" cy="790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Deus se revela como </a:t>
          </a:r>
          <a:r>
            <a:rPr lang="pt-BR" sz="2600" b="1" kern="1200"/>
            <a:t>um</a:t>
          </a:r>
          <a:r>
            <a:rPr lang="pt-BR" sz="2600" kern="1200"/>
            <a:t> (para proteger Israel do politeísmo).</a:t>
          </a:r>
          <a:endParaRPr lang="en-US" sz="2600" kern="1200"/>
        </a:p>
      </dsp:txBody>
      <dsp:txXfrm>
        <a:off x="0" y="790846"/>
        <a:ext cx="8091442" cy="790171"/>
      </dsp:txXfrm>
    </dsp:sp>
    <dsp:sp modelId="{92079AB2-C451-42D3-A3A1-0D476164E5BD}">
      <dsp:nvSpPr>
        <dsp:cNvPr id="0" name=""/>
        <dsp:cNvSpPr/>
      </dsp:nvSpPr>
      <dsp:spPr>
        <a:xfrm>
          <a:off x="0" y="1581017"/>
          <a:ext cx="8091442" cy="0"/>
        </a:xfrm>
        <a:prstGeom prst="line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accent5">
              <a:hueOff val="-4050717"/>
              <a:satOff val="-275"/>
              <a:lumOff val="6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3AE5FEA-9AE3-44E5-9044-AD0D196BAA4E}">
      <dsp:nvSpPr>
        <dsp:cNvPr id="0" name=""/>
        <dsp:cNvSpPr/>
      </dsp:nvSpPr>
      <dsp:spPr>
        <a:xfrm>
          <a:off x="0" y="1581017"/>
          <a:ext cx="8091442" cy="790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Mas deixa </a:t>
          </a:r>
          <a:r>
            <a:rPr lang="pt-BR" sz="2600" b="1" kern="1200"/>
            <a:t>rastros de pluralidade</a:t>
          </a:r>
          <a:r>
            <a:rPr lang="pt-BR" sz="2600" kern="1200"/>
            <a:t> (</a:t>
          </a:r>
          <a:r>
            <a:rPr lang="pt-BR" sz="2600" kern="1200" err="1"/>
            <a:t>Gn</a:t>
          </a:r>
          <a:r>
            <a:rPr lang="pt-BR" sz="2600" kern="1200"/>
            <a:t> 1.26; </a:t>
          </a:r>
          <a:r>
            <a:rPr lang="pt-BR" sz="2600" kern="1200" err="1"/>
            <a:t>Is</a:t>
          </a:r>
          <a:r>
            <a:rPr lang="pt-BR" sz="2600" kern="1200"/>
            <a:t> 6.8).</a:t>
          </a:r>
          <a:endParaRPr lang="en-US" sz="2600" kern="1200"/>
        </a:p>
      </dsp:txBody>
      <dsp:txXfrm>
        <a:off x="0" y="1581017"/>
        <a:ext cx="8091442" cy="790171"/>
      </dsp:txXfrm>
    </dsp:sp>
    <dsp:sp modelId="{756404BE-6907-434B-AAC9-144B8D9F73DF}">
      <dsp:nvSpPr>
        <dsp:cNvPr id="0" name=""/>
        <dsp:cNvSpPr/>
      </dsp:nvSpPr>
      <dsp:spPr>
        <a:xfrm>
          <a:off x="0" y="2371188"/>
          <a:ext cx="8091442" cy="0"/>
        </a:xfrm>
        <a:prstGeom prst="line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A2ED2E0-8B9B-45E0-B737-E068ED39EDD9}">
      <dsp:nvSpPr>
        <dsp:cNvPr id="0" name=""/>
        <dsp:cNvSpPr/>
      </dsp:nvSpPr>
      <dsp:spPr>
        <a:xfrm>
          <a:off x="0" y="2371188"/>
          <a:ext cx="8091442" cy="790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/>
            <a:t>No Novo Testamento:</a:t>
          </a:r>
          <a:endParaRPr lang="en-US" sz="2600" kern="1200"/>
        </a:p>
      </dsp:txBody>
      <dsp:txXfrm>
        <a:off x="0" y="2371188"/>
        <a:ext cx="8091442" cy="790171"/>
      </dsp:txXfrm>
    </dsp:sp>
    <dsp:sp modelId="{C5CE7377-7481-47E2-874E-E358471DEF84}">
      <dsp:nvSpPr>
        <dsp:cNvPr id="0" name=""/>
        <dsp:cNvSpPr/>
      </dsp:nvSpPr>
      <dsp:spPr>
        <a:xfrm>
          <a:off x="0" y="3161359"/>
          <a:ext cx="8091442" cy="0"/>
        </a:xfrm>
        <a:prstGeom prst="line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accent5">
              <a:hueOff val="-8101434"/>
              <a:satOff val="-551"/>
              <a:lumOff val="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7400C23-5C2C-4D9F-8F75-2F464D25D582}">
      <dsp:nvSpPr>
        <dsp:cNvPr id="0" name=""/>
        <dsp:cNvSpPr/>
      </dsp:nvSpPr>
      <dsp:spPr>
        <a:xfrm>
          <a:off x="0" y="3161359"/>
          <a:ext cx="8091442" cy="790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Deus se revela </a:t>
          </a:r>
          <a:r>
            <a:rPr lang="pt-BR" sz="2600" b="1" kern="1200" err="1"/>
            <a:t>encarnacionalmente</a:t>
          </a:r>
          <a:r>
            <a:rPr lang="pt-BR" sz="2600" kern="1200"/>
            <a:t>.</a:t>
          </a:r>
          <a:endParaRPr lang="en-US" sz="2600" kern="1200"/>
        </a:p>
      </dsp:txBody>
      <dsp:txXfrm>
        <a:off x="0" y="3161359"/>
        <a:ext cx="8091442" cy="790171"/>
      </dsp:txXfrm>
    </dsp:sp>
    <dsp:sp modelId="{72ACB953-3EB7-42FF-A2CB-150EA1B83705}">
      <dsp:nvSpPr>
        <dsp:cNvPr id="0" name=""/>
        <dsp:cNvSpPr/>
      </dsp:nvSpPr>
      <dsp:spPr>
        <a:xfrm>
          <a:off x="0" y="3951530"/>
          <a:ext cx="8091442" cy="0"/>
        </a:xfrm>
        <a:prstGeom prst="line">
          <a:avLst/>
        </a:prstGeom>
        <a:solidFill>
          <a:schemeClr val="accent5">
            <a:hueOff val="-10126791"/>
            <a:satOff val="-688"/>
            <a:lumOff val="1634"/>
            <a:alphaOff val="0"/>
          </a:schemeClr>
        </a:solidFill>
        <a:ln w="19050" cap="flat" cmpd="sng" algn="ctr">
          <a:solidFill>
            <a:schemeClr val="accent5">
              <a:hueOff val="-10126791"/>
              <a:satOff val="-688"/>
              <a:lumOff val="16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D2ED569-DCF4-4734-9CE6-BE3769BBA18C}">
      <dsp:nvSpPr>
        <dsp:cNvPr id="0" name=""/>
        <dsp:cNvSpPr/>
      </dsp:nvSpPr>
      <dsp:spPr>
        <a:xfrm>
          <a:off x="0" y="3951530"/>
          <a:ext cx="8091442" cy="790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A Trindade não é inferida, é </a:t>
          </a:r>
          <a:r>
            <a:rPr lang="pt-BR" sz="2600" b="1" kern="1200"/>
            <a:t>vista, ouvida e experimentada</a:t>
          </a:r>
          <a:r>
            <a:rPr lang="pt-BR" sz="2600" kern="1200"/>
            <a:t>.</a:t>
          </a:r>
          <a:endParaRPr lang="en-US" sz="2600" kern="1200"/>
        </a:p>
      </dsp:txBody>
      <dsp:txXfrm>
        <a:off x="0" y="3951530"/>
        <a:ext cx="8091442" cy="790171"/>
      </dsp:txXfrm>
    </dsp:sp>
    <dsp:sp modelId="{1F87DCA1-200A-426E-90A6-6894A48CB148}">
      <dsp:nvSpPr>
        <dsp:cNvPr id="0" name=""/>
        <dsp:cNvSpPr/>
      </dsp:nvSpPr>
      <dsp:spPr>
        <a:xfrm>
          <a:off x="0" y="4741701"/>
          <a:ext cx="8091442" cy="0"/>
        </a:xfrm>
        <a:prstGeom prst="line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C73968B-54CD-4667-A8E1-3AD93BF0560D}">
      <dsp:nvSpPr>
        <dsp:cNvPr id="0" name=""/>
        <dsp:cNvSpPr/>
      </dsp:nvSpPr>
      <dsp:spPr>
        <a:xfrm>
          <a:off x="0" y="4741701"/>
          <a:ext cx="8091442" cy="790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Agostinho acerta ao dizer que </a:t>
          </a:r>
          <a:r>
            <a:rPr lang="pt-BR" sz="2600" b="1" kern="1200"/>
            <a:t>a revelação governa o conhecimento</a:t>
          </a:r>
          <a:r>
            <a:rPr lang="pt-BR" sz="2600" kern="1200"/>
            <a:t>, não o contrário.</a:t>
          </a:r>
          <a:endParaRPr lang="en-US" sz="2600" kern="1200"/>
        </a:p>
      </dsp:txBody>
      <dsp:txXfrm>
        <a:off x="0" y="4741701"/>
        <a:ext cx="8091442" cy="7901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67EE38-CC2E-476B-B4AD-5E300D3266D8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DE671E-1003-48B0-A4BC-9CAD6E9CAE7E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o modalismo (não são manifestações sucessivas),</a:t>
          </a:r>
          <a:endParaRPr lang="en-US" sz="4000" kern="1200"/>
        </a:p>
      </dsp:txBody>
      <dsp:txXfrm>
        <a:off x="696297" y="538547"/>
        <a:ext cx="4171627" cy="2590157"/>
      </dsp:txXfrm>
    </dsp:sp>
    <dsp:sp modelId="{91C3BF2D-65D0-4054-8FDE-24EF342A3295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FBE3B2-729F-443D-8EC3-9695132608A0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o adocionismo (o Filho já é Filho antes do batismo).</a:t>
          </a:r>
          <a:endParaRPr lang="en-US" sz="4000" kern="1200"/>
        </a:p>
      </dsp:txBody>
      <dsp:txXfrm>
        <a:off x="5991936" y="538547"/>
        <a:ext cx="4171627" cy="25901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ED780-D1C9-4EA3-B13A-9B0A04EFC54E}">
      <dsp:nvSpPr>
        <dsp:cNvPr id="0" name=""/>
        <dsp:cNvSpPr/>
      </dsp:nvSpPr>
      <dsp:spPr>
        <a:xfrm>
          <a:off x="0" y="1059440"/>
          <a:ext cx="11823935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Jesus não se batiza por necessidade moral, mas por obediência representativa.</a:t>
          </a:r>
          <a:endParaRPr lang="en-US" sz="2600" kern="1200"/>
        </a:p>
      </dsp:txBody>
      <dsp:txXfrm>
        <a:off x="31185" y="1090625"/>
        <a:ext cx="11761565" cy="576450"/>
      </dsp:txXfrm>
    </dsp:sp>
    <dsp:sp modelId="{FE10DD1C-DA31-43CA-AE56-AFBBFBD7B63C}">
      <dsp:nvSpPr>
        <dsp:cNvPr id="0" name=""/>
        <dsp:cNvSpPr/>
      </dsp:nvSpPr>
      <dsp:spPr>
        <a:xfrm>
          <a:off x="0" y="1773140"/>
          <a:ext cx="11823935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Ele entra na fila dos pecadores sem ser pecador.</a:t>
          </a:r>
          <a:endParaRPr lang="en-US" sz="2600" kern="1200"/>
        </a:p>
      </dsp:txBody>
      <dsp:txXfrm>
        <a:off x="31185" y="1804325"/>
        <a:ext cx="11761565" cy="576450"/>
      </dsp:txXfrm>
    </dsp:sp>
    <dsp:sp modelId="{BCDB6DEE-1C4E-46D1-94C0-CCC6331065FC}">
      <dsp:nvSpPr>
        <dsp:cNvPr id="0" name=""/>
        <dsp:cNvSpPr/>
      </dsp:nvSpPr>
      <dsp:spPr>
        <a:xfrm>
          <a:off x="0" y="2486840"/>
          <a:ext cx="11823935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/>
            <a:t>Teologicamente:</a:t>
          </a:r>
          <a:endParaRPr lang="en-US" sz="2600" kern="1200"/>
        </a:p>
      </dsp:txBody>
      <dsp:txXfrm>
        <a:off x="31185" y="2518025"/>
        <a:ext cx="11761565" cy="576450"/>
      </dsp:txXfrm>
    </dsp:sp>
    <dsp:sp modelId="{BB9AC0B5-0E87-4FAF-B04A-1E1D502BD31A}">
      <dsp:nvSpPr>
        <dsp:cNvPr id="0" name=""/>
        <dsp:cNvSpPr/>
      </dsp:nvSpPr>
      <dsp:spPr>
        <a:xfrm>
          <a:off x="0" y="3200540"/>
          <a:ext cx="11823935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isso aponta para a substituição vicária;</a:t>
          </a:r>
          <a:endParaRPr lang="en-US" sz="2600" kern="1200"/>
        </a:p>
      </dsp:txBody>
      <dsp:txXfrm>
        <a:off x="31185" y="3231725"/>
        <a:ext cx="11761565" cy="576450"/>
      </dsp:txXfrm>
    </dsp:sp>
    <dsp:sp modelId="{54279855-B2D2-4AFF-9053-E16221859CB5}">
      <dsp:nvSpPr>
        <dsp:cNvPr id="0" name=""/>
        <dsp:cNvSpPr/>
      </dsp:nvSpPr>
      <dsp:spPr>
        <a:xfrm>
          <a:off x="0" y="3914240"/>
          <a:ext cx="11823935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antecipa a cruz;</a:t>
          </a:r>
          <a:endParaRPr lang="en-US" sz="2600" kern="1200"/>
        </a:p>
      </dsp:txBody>
      <dsp:txXfrm>
        <a:off x="31185" y="3945425"/>
        <a:ext cx="11761565" cy="576450"/>
      </dsp:txXfrm>
    </dsp:sp>
    <dsp:sp modelId="{81464604-607B-4164-A97C-1DA3E178C622}">
      <dsp:nvSpPr>
        <dsp:cNvPr id="0" name=""/>
        <dsp:cNvSpPr/>
      </dsp:nvSpPr>
      <dsp:spPr>
        <a:xfrm>
          <a:off x="0" y="4627940"/>
          <a:ext cx="11823935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revela um Messias que salva de dentro da condição humana, não à distância.</a:t>
          </a:r>
          <a:endParaRPr lang="en-US" sz="2600" kern="1200"/>
        </a:p>
      </dsp:txBody>
      <dsp:txXfrm>
        <a:off x="31185" y="4659125"/>
        <a:ext cx="11761565" cy="576450"/>
      </dsp:txXfrm>
    </dsp:sp>
    <dsp:sp modelId="{B4BEBF4E-8018-4086-BCB4-73E5F69C1F86}">
      <dsp:nvSpPr>
        <dsp:cNvPr id="0" name=""/>
        <dsp:cNvSpPr/>
      </dsp:nvSpPr>
      <dsp:spPr>
        <a:xfrm>
          <a:off x="0" y="5341640"/>
          <a:ext cx="11823935" cy="638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Bonhoeffer: a obediência de Cristo não é moralismo, é redenção em ato.</a:t>
          </a:r>
          <a:endParaRPr lang="en-US" sz="2600" kern="1200"/>
        </a:p>
      </dsp:txBody>
      <dsp:txXfrm>
        <a:off x="31185" y="5372825"/>
        <a:ext cx="11761565" cy="5764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6A779-3BE0-4A0E-AA9E-95D768EBFB31}">
      <dsp:nvSpPr>
        <dsp:cNvPr id="0" name=""/>
        <dsp:cNvSpPr/>
      </dsp:nvSpPr>
      <dsp:spPr>
        <a:xfrm>
          <a:off x="3506" y="841152"/>
          <a:ext cx="2781558" cy="16689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A forma corpórea é essencial. Lucas insiste nisso para mostrar que:</a:t>
          </a:r>
          <a:endParaRPr lang="en-US" sz="2400" kern="1200"/>
        </a:p>
      </dsp:txBody>
      <dsp:txXfrm>
        <a:off x="3506" y="841152"/>
        <a:ext cx="2781558" cy="1668934"/>
      </dsp:txXfrm>
    </dsp:sp>
    <dsp:sp modelId="{8C4236D8-3A3F-47BF-8EA0-A9D37F08B316}">
      <dsp:nvSpPr>
        <dsp:cNvPr id="0" name=""/>
        <dsp:cNvSpPr/>
      </dsp:nvSpPr>
      <dsp:spPr>
        <a:xfrm>
          <a:off x="3063220" y="841152"/>
          <a:ext cx="2781558" cy="16689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não foi alucinação, não foi metáfora, não foi linguagem poética.</a:t>
          </a:r>
          <a:endParaRPr lang="en-US" sz="2400" kern="1200"/>
        </a:p>
      </dsp:txBody>
      <dsp:txXfrm>
        <a:off x="3063220" y="841152"/>
        <a:ext cx="2781558" cy="1668934"/>
      </dsp:txXfrm>
    </dsp:sp>
    <dsp:sp modelId="{CCB68C85-B5C0-4C49-9EA5-472EA3B80BA9}">
      <dsp:nvSpPr>
        <dsp:cNvPr id="0" name=""/>
        <dsp:cNvSpPr/>
      </dsp:nvSpPr>
      <dsp:spPr>
        <a:xfrm>
          <a:off x="6122933" y="841152"/>
          <a:ext cx="2781558" cy="16689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/>
            <a:t>A pomba conecta:</a:t>
          </a:r>
          <a:endParaRPr lang="en-US" sz="2400" kern="1200"/>
        </a:p>
      </dsp:txBody>
      <dsp:txXfrm>
        <a:off x="6122933" y="841152"/>
        <a:ext cx="2781558" cy="1668934"/>
      </dsp:txXfrm>
    </dsp:sp>
    <dsp:sp modelId="{BE36BABA-1D7B-4A4A-87BE-E2674CBB7846}">
      <dsp:nvSpPr>
        <dsp:cNvPr id="0" name=""/>
        <dsp:cNvSpPr/>
      </dsp:nvSpPr>
      <dsp:spPr>
        <a:xfrm>
          <a:off x="9182647" y="841152"/>
          <a:ext cx="2781558" cy="16689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Gn 8 (nova criação),</a:t>
          </a:r>
          <a:endParaRPr lang="en-US" sz="2400" kern="1200"/>
        </a:p>
      </dsp:txBody>
      <dsp:txXfrm>
        <a:off x="9182647" y="841152"/>
        <a:ext cx="2781558" cy="1668934"/>
      </dsp:txXfrm>
    </dsp:sp>
    <dsp:sp modelId="{E6C893BB-B811-4ED7-B8FA-3A6511441611}">
      <dsp:nvSpPr>
        <dsp:cNvPr id="0" name=""/>
        <dsp:cNvSpPr/>
      </dsp:nvSpPr>
      <dsp:spPr>
        <a:xfrm>
          <a:off x="1533363" y="2788243"/>
          <a:ext cx="2781558" cy="16689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Is 11 (Espírito repousando),</a:t>
          </a:r>
          <a:endParaRPr lang="en-US" sz="2400" kern="1200"/>
        </a:p>
      </dsp:txBody>
      <dsp:txXfrm>
        <a:off x="1533363" y="2788243"/>
        <a:ext cx="2781558" cy="1668934"/>
      </dsp:txXfrm>
    </dsp:sp>
    <dsp:sp modelId="{33DD6EA6-0B05-4FC9-9702-51F8A1122DCD}">
      <dsp:nvSpPr>
        <dsp:cNvPr id="0" name=""/>
        <dsp:cNvSpPr/>
      </dsp:nvSpPr>
      <dsp:spPr>
        <a:xfrm>
          <a:off x="4593076" y="2788243"/>
          <a:ext cx="2781558" cy="16689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Is 61 (unção messiânica).</a:t>
          </a:r>
          <a:endParaRPr lang="en-US" sz="2400" kern="1200"/>
        </a:p>
      </dsp:txBody>
      <dsp:txXfrm>
        <a:off x="4593076" y="2788243"/>
        <a:ext cx="2781558" cy="1668934"/>
      </dsp:txXfrm>
    </dsp:sp>
    <dsp:sp modelId="{4411AE3B-E9C9-4828-8E87-2433294275DF}">
      <dsp:nvSpPr>
        <dsp:cNvPr id="0" name=""/>
        <dsp:cNvSpPr/>
      </dsp:nvSpPr>
      <dsp:spPr>
        <a:xfrm>
          <a:off x="7652790" y="2788243"/>
          <a:ext cx="2781558" cy="16689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Cristo inaugura a </a:t>
          </a:r>
          <a:r>
            <a:rPr lang="pt-BR" sz="2400" b="1" kern="1200"/>
            <a:t>nova criação</a:t>
          </a:r>
          <a:r>
            <a:rPr lang="pt-BR" sz="2400" kern="1200"/>
            <a:t>.</a:t>
          </a:r>
          <a:endParaRPr lang="en-US" sz="2400" kern="1200"/>
        </a:p>
      </dsp:txBody>
      <dsp:txXfrm>
        <a:off x="7652790" y="2788243"/>
        <a:ext cx="2781558" cy="16689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9ED4D-BC72-4B47-BACB-991F7C694DBF}">
      <dsp:nvSpPr>
        <dsp:cNvPr id="0" name=""/>
        <dsp:cNvSpPr/>
      </dsp:nvSpPr>
      <dsp:spPr>
        <a:xfrm>
          <a:off x="3573486" y="862582"/>
          <a:ext cx="6646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4601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88407" y="904826"/>
        <a:ext cx="34760" cy="6952"/>
      </dsp:txXfrm>
    </dsp:sp>
    <dsp:sp modelId="{1754D5CB-B5A0-4940-B2A3-D1C1F3A611C2}">
      <dsp:nvSpPr>
        <dsp:cNvPr id="0" name=""/>
        <dsp:cNvSpPr/>
      </dsp:nvSpPr>
      <dsp:spPr>
        <a:xfrm>
          <a:off x="552671" y="1517"/>
          <a:ext cx="3022615" cy="18135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111" tIns="155468" rIns="148111" bIns="155468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O adocionismo destrói:</a:t>
          </a:r>
          <a:endParaRPr lang="en-US" sz="2600" kern="1200"/>
        </a:p>
      </dsp:txBody>
      <dsp:txXfrm>
        <a:off x="552671" y="1517"/>
        <a:ext cx="3022615" cy="1813569"/>
      </dsp:txXfrm>
    </dsp:sp>
    <dsp:sp modelId="{4FDC4513-B9EE-4527-B36F-7CD10AC916DF}">
      <dsp:nvSpPr>
        <dsp:cNvPr id="0" name=""/>
        <dsp:cNvSpPr/>
      </dsp:nvSpPr>
      <dsp:spPr>
        <a:xfrm>
          <a:off x="2063978" y="1813286"/>
          <a:ext cx="3717817" cy="664601"/>
        </a:xfrm>
        <a:custGeom>
          <a:avLst/>
          <a:gdLst/>
          <a:ahLst/>
          <a:cxnLst/>
          <a:rect l="0" t="0" r="0" b="0"/>
          <a:pathLst>
            <a:path>
              <a:moveTo>
                <a:pt x="3717817" y="0"/>
              </a:moveTo>
              <a:lnTo>
                <a:pt x="3717817" y="349400"/>
              </a:lnTo>
              <a:lnTo>
                <a:pt x="0" y="349400"/>
              </a:lnTo>
              <a:lnTo>
                <a:pt x="0" y="66460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28331" y="2142111"/>
        <a:ext cx="189112" cy="6952"/>
      </dsp:txXfrm>
    </dsp:sp>
    <dsp:sp modelId="{2599F31D-0990-416A-A52B-983735E65405}">
      <dsp:nvSpPr>
        <dsp:cNvPr id="0" name=""/>
        <dsp:cNvSpPr/>
      </dsp:nvSpPr>
      <dsp:spPr>
        <a:xfrm>
          <a:off x="4270488" y="1517"/>
          <a:ext cx="3022615" cy="181356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111" tIns="155468" rIns="148111" bIns="155468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a eternidade do Filho,</a:t>
          </a:r>
          <a:endParaRPr lang="en-US" sz="2600" kern="1200"/>
        </a:p>
      </dsp:txBody>
      <dsp:txXfrm>
        <a:off x="4270488" y="1517"/>
        <a:ext cx="3022615" cy="1813569"/>
      </dsp:txXfrm>
    </dsp:sp>
    <dsp:sp modelId="{F882EE24-D32E-4EAD-AF91-E7E270903F4F}">
      <dsp:nvSpPr>
        <dsp:cNvPr id="0" name=""/>
        <dsp:cNvSpPr/>
      </dsp:nvSpPr>
      <dsp:spPr>
        <a:xfrm>
          <a:off x="3573486" y="3371353"/>
          <a:ext cx="6646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4601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88407" y="3413596"/>
        <a:ext cx="34760" cy="6952"/>
      </dsp:txXfrm>
    </dsp:sp>
    <dsp:sp modelId="{60E595E2-7A0F-425B-8494-6783F6D3064C}">
      <dsp:nvSpPr>
        <dsp:cNvPr id="0" name=""/>
        <dsp:cNvSpPr/>
      </dsp:nvSpPr>
      <dsp:spPr>
        <a:xfrm>
          <a:off x="552671" y="2510288"/>
          <a:ext cx="3022615" cy="181356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111" tIns="155468" rIns="148111" bIns="155468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a encarnação verdadeira,</a:t>
          </a:r>
          <a:endParaRPr lang="en-US" sz="2600" kern="1200"/>
        </a:p>
      </dsp:txBody>
      <dsp:txXfrm>
        <a:off x="552671" y="2510288"/>
        <a:ext cx="3022615" cy="1813569"/>
      </dsp:txXfrm>
    </dsp:sp>
    <dsp:sp modelId="{7A8FA1E4-974D-4334-926B-14F51F5CBF3D}">
      <dsp:nvSpPr>
        <dsp:cNvPr id="0" name=""/>
        <dsp:cNvSpPr/>
      </dsp:nvSpPr>
      <dsp:spPr>
        <a:xfrm>
          <a:off x="2063978" y="4322057"/>
          <a:ext cx="3717817" cy="664601"/>
        </a:xfrm>
        <a:custGeom>
          <a:avLst/>
          <a:gdLst/>
          <a:ahLst/>
          <a:cxnLst/>
          <a:rect l="0" t="0" r="0" b="0"/>
          <a:pathLst>
            <a:path>
              <a:moveTo>
                <a:pt x="3717817" y="0"/>
              </a:moveTo>
              <a:lnTo>
                <a:pt x="3717817" y="349400"/>
              </a:lnTo>
              <a:lnTo>
                <a:pt x="0" y="349400"/>
              </a:lnTo>
              <a:lnTo>
                <a:pt x="0" y="66460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28331" y="4650882"/>
        <a:ext cx="189112" cy="6952"/>
      </dsp:txXfrm>
    </dsp:sp>
    <dsp:sp modelId="{04BFDBCA-5782-4EE0-86AD-89A71A006CD0}">
      <dsp:nvSpPr>
        <dsp:cNvPr id="0" name=""/>
        <dsp:cNvSpPr/>
      </dsp:nvSpPr>
      <dsp:spPr>
        <a:xfrm>
          <a:off x="4270488" y="2510288"/>
          <a:ext cx="3022615" cy="181356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111" tIns="155468" rIns="148111" bIns="155468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a expiação eficaz.</a:t>
          </a:r>
          <a:endParaRPr lang="en-US" sz="2600" kern="1200"/>
        </a:p>
      </dsp:txBody>
      <dsp:txXfrm>
        <a:off x="4270488" y="2510288"/>
        <a:ext cx="3022615" cy="1813569"/>
      </dsp:txXfrm>
    </dsp:sp>
    <dsp:sp modelId="{6A09B46B-7C0C-4813-92B0-5F3D89C258AD}">
      <dsp:nvSpPr>
        <dsp:cNvPr id="0" name=""/>
        <dsp:cNvSpPr/>
      </dsp:nvSpPr>
      <dsp:spPr>
        <a:xfrm>
          <a:off x="3573486" y="5880123"/>
          <a:ext cx="6646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4601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88407" y="5922367"/>
        <a:ext cx="34760" cy="6952"/>
      </dsp:txXfrm>
    </dsp:sp>
    <dsp:sp modelId="{1CBDFB6C-AED7-45FD-AAE3-D676E828D049}">
      <dsp:nvSpPr>
        <dsp:cNvPr id="0" name=""/>
        <dsp:cNvSpPr/>
      </dsp:nvSpPr>
      <dsp:spPr>
        <a:xfrm>
          <a:off x="552671" y="5019059"/>
          <a:ext cx="3022615" cy="181356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111" tIns="155468" rIns="148111" bIns="155468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João 1 não deixa espaço: “O Verbo era Deus.”</a:t>
          </a:r>
          <a:endParaRPr lang="en-US" sz="2600" kern="1200"/>
        </a:p>
      </dsp:txBody>
      <dsp:txXfrm>
        <a:off x="552671" y="5019059"/>
        <a:ext cx="3022615" cy="1813569"/>
      </dsp:txXfrm>
    </dsp:sp>
    <dsp:sp modelId="{20D10316-A263-4A4F-BF4F-9FD002CC78E3}">
      <dsp:nvSpPr>
        <dsp:cNvPr id="0" name=""/>
        <dsp:cNvSpPr/>
      </dsp:nvSpPr>
      <dsp:spPr>
        <a:xfrm>
          <a:off x="4270488" y="5019059"/>
          <a:ext cx="3022615" cy="18135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111" tIns="155468" rIns="148111" bIns="155468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Atanásio: negar a eternidade do Filho é negar o próprio evangelho.</a:t>
          </a:r>
          <a:endParaRPr lang="en-US" sz="2600" kern="1200"/>
        </a:p>
      </dsp:txBody>
      <dsp:txXfrm>
        <a:off x="4270488" y="5019059"/>
        <a:ext cx="3022615" cy="18135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8D7F0-3349-4128-A2B2-2BC469958D07}">
      <dsp:nvSpPr>
        <dsp:cNvPr id="0" name=""/>
        <dsp:cNvSpPr/>
      </dsp:nvSpPr>
      <dsp:spPr>
        <a:xfrm>
          <a:off x="0" y="0"/>
          <a:ext cx="117808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40DD02E-027C-4315-8599-27A7BE28EBE2}">
      <dsp:nvSpPr>
        <dsp:cNvPr id="0" name=""/>
        <dsp:cNvSpPr/>
      </dsp:nvSpPr>
      <dsp:spPr>
        <a:xfrm>
          <a:off x="0" y="0"/>
          <a:ext cx="11780806" cy="1375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/>
            <a:t>Deus é Espírito, mas fala porque é pessoal.</a:t>
          </a:r>
          <a:endParaRPr lang="en-US" sz="3800" kern="1200"/>
        </a:p>
      </dsp:txBody>
      <dsp:txXfrm>
        <a:off x="0" y="0"/>
        <a:ext cx="11780806" cy="1375381"/>
      </dsp:txXfrm>
    </dsp:sp>
    <dsp:sp modelId="{864A38C7-CC43-4B3B-B3A4-DCB2CABEEC4E}">
      <dsp:nvSpPr>
        <dsp:cNvPr id="0" name=""/>
        <dsp:cNvSpPr/>
      </dsp:nvSpPr>
      <dsp:spPr>
        <a:xfrm>
          <a:off x="0" y="1375381"/>
          <a:ext cx="117808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B1D5277-1B34-4FE0-8134-49BFF2384E61}">
      <dsp:nvSpPr>
        <dsp:cNvPr id="0" name=""/>
        <dsp:cNvSpPr/>
      </dsp:nvSpPr>
      <dsp:spPr>
        <a:xfrm>
          <a:off x="0" y="1375381"/>
          <a:ext cx="11780806" cy="1375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/>
            <a:t>A voz não implica corpo, mas autocomunicação.</a:t>
          </a:r>
          <a:endParaRPr lang="en-US" sz="3800" kern="1200"/>
        </a:p>
      </dsp:txBody>
      <dsp:txXfrm>
        <a:off x="0" y="1375381"/>
        <a:ext cx="11780806" cy="1375381"/>
      </dsp:txXfrm>
    </dsp:sp>
    <dsp:sp modelId="{095FD9A1-B4BE-40AB-949B-0E46F34DE166}">
      <dsp:nvSpPr>
        <dsp:cNvPr id="0" name=""/>
        <dsp:cNvSpPr/>
      </dsp:nvSpPr>
      <dsp:spPr>
        <a:xfrm>
          <a:off x="0" y="2750762"/>
          <a:ext cx="117808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181D8B4-343B-4FDA-B1DA-D87B8491CC13}">
      <dsp:nvSpPr>
        <dsp:cNvPr id="0" name=""/>
        <dsp:cNvSpPr/>
      </dsp:nvSpPr>
      <dsp:spPr>
        <a:xfrm>
          <a:off x="0" y="2750763"/>
          <a:ext cx="11780806" cy="1375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/>
            <a:t>Deus cria falando (Gn 1), chama falando (Gn 12), confirma falando (Mt 3).</a:t>
          </a:r>
          <a:endParaRPr lang="en-US" sz="3800" kern="1200"/>
        </a:p>
      </dsp:txBody>
      <dsp:txXfrm>
        <a:off x="0" y="2750763"/>
        <a:ext cx="11780806" cy="1375381"/>
      </dsp:txXfrm>
    </dsp:sp>
    <dsp:sp modelId="{E3165738-9EF1-418E-BCAB-ECB14E515C13}">
      <dsp:nvSpPr>
        <dsp:cNvPr id="0" name=""/>
        <dsp:cNvSpPr/>
      </dsp:nvSpPr>
      <dsp:spPr>
        <a:xfrm>
          <a:off x="0" y="4126144"/>
          <a:ext cx="1178080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E60B6F-08FD-42F5-B62D-C07A1237A402}">
      <dsp:nvSpPr>
        <dsp:cNvPr id="0" name=""/>
        <dsp:cNvSpPr/>
      </dsp:nvSpPr>
      <dsp:spPr>
        <a:xfrm>
          <a:off x="0" y="4126144"/>
          <a:ext cx="11780806" cy="1375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/>
            <a:t>Aqui, Ele autentica publicamente o Filho encarnado.</a:t>
          </a:r>
          <a:endParaRPr lang="en-US" sz="3800" kern="1200"/>
        </a:p>
      </dsp:txBody>
      <dsp:txXfrm>
        <a:off x="0" y="4126144"/>
        <a:ext cx="11780806" cy="13753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48298-E9D8-4792-9036-8CF353390562}">
      <dsp:nvSpPr>
        <dsp:cNvPr id="0" name=""/>
        <dsp:cNvSpPr/>
      </dsp:nvSpPr>
      <dsp:spPr>
        <a:xfrm>
          <a:off x="0" y="84285"/>
          <a:ext cx="7516317" cy="119778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O Pai cita Salmo 2 e Isaías 42.</a:t>
          </a:r>
          <a:endParaRPr lang="en-US" sz="3000" kern="120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sp:txBody>
      <dsp:txXfrm>
        <a:off x="58471" y="142756"/>
        <a:ext cx="7399375" cy="1080845"/>
      </dsp:txXfrm>
    </dsp:sp>
    <dsp:sp modelId="{9F534020-B3D7-4536-ACAE-87AF4B87FC81}">
      <dsp:nvSpPr>
        <dsp:cNvPr id="0" name=""/>
        <dsp:cNvSpPr/>
      </dsp:nvSpPr>
      <dsp:spPr>
        <a:xfrm>
          <a:off x="0" y="1368472"/>
          <a:ext cx="7516317" cy="119778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>
              <a:solidFill>
                <a:srgbClr val="FFFFFF"/>
              </a:solidFill>
              <a:latin typeface="Aptos"/>
              <a:ea typeface="+mn-ea"/>
              <a:cs typeface="+mn-cs"/>
            </a:rPr>
            <a:t>Ambos falam de: realeza messiânica, servo sofredor.</a:t>
          </a:r>
          <a:endParaRPr lang="en-US" sz="3000" kern="1200">
            <a:solidFill>
              <a:srgbClr val="FFFFFF"/>
            </a:solidFill>
            <a:latin typeface="Aptos"/>
            <a:ea typeface="+mn-ea"/>
            <a:cs typeface="+mn-cs"/>
          </a:endParaRPr>
        </a:p>
      </dsp:txBody>
      <dsp:txXfrm>
        <a:off x="58471" y="1426943"/>
        <a:ext cx="7399375" cy="1080845"/>
      </dsp:txXfrm>
    </dsp:sp>
    <dsp:sp modelId="{5475E02F-AFAF-4D47-A84A-9443518C4879}">
      <dsp:nvSpPr>
        <dsp:cNvPr id="0" name=""/>
        <dsp:cNvSpPr/>
      </dsp:nvSpPr>
      <dsp:spPr>
        <a:xfrm>
          <a:off x="0" y="2652660"/>
          <a:ext cx="7516317" cy="119778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Jesus é:</a:t>
          </a:r>
          <a:endParaRPr lang="en-US" sz="3000" kern="120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sp:txBody>
      <dsp:txXfrm>
        <a:off x="58471" y="2711131"/>
        <a:ext cx="7399375" cy="1080845"/>
      </dsp:txXfrm>
    </dsp:sp>
    <dsp:sp modelId="{A6EEB523-9A0F-4EE2-BDFD-94003DBFECF4}">
      <dsp:nvSpPr>
        <dsp:cNvPr id="0" name=""/>
        <dsp:cNvSpPr/>
      </dsp:nvSpPr>
      <dsp:spPr>
        <a:xfrm>
          <a:off x="0" y="3936847"/>
          <a:ext cx="7516317" cy="119778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Rei eterno, Servo obediente.</a:t>
          </a:r>
          <a:endParaRPr lang="en-US" sz="3000" kern="120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sp:txBody>
      <dsp:txXfrm>
        <a:off x="58471" y="3995318"/>
        <a:ext cx="7399375" cy="1080845"/>
      </dsp:txXfrm>
    </dsp:sp>
    <dsp:sp modelId="{2C78AA12-58C1-411E-843B-5B4BC874B12C}">
      <dsp:nvSpPr>
        <dsp:cNvPr id="0" name=""/>
        <dsp:cNvSpPr/>
      </dsp:nvSpPr>
      <dsp:spPr>
        <a:xfrm>
          <a:off x="0" y="5221035"/>
          <a:ext cx="7516317" cy="119778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A filiação </a:t>
          </a:r>
          <a:r>
            <a:rPr lang="pt-BR" sz="3000" b="1" kern="120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não começa no Jordão</a:t>
          </a:r>
          <a:r>
            <a:rPr lang="pt-BR" sz="3000" kern="120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, ela é </a:t>
          </a:r>
          <a:r>
            <a:rPr lang="pt-BR" sz="3000" b="1" kern="120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declarada ali</a:t>
          </a:r>
          <a:r>
            <a:rPr lang="pt-BR" sz="3000" kern="120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.</a:t>
          </a:r>
          <a:endParaRPr lang="en-US" sz="3000" kern="120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sp:txBody>
      <dsp:txXfrm>
        <a:off x="58471" y="5279506"/>
        <a:ext cx="7399375" cy="1080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29.12.2025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29.12.2025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29.12.2025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29.12.2025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29.12.2025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29.12.2025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29.12.2025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tipo&#10;&#10;O conteúdo gerado por IA pode estar incorreto.">
            <a:extLst>
              <a:ext uri="{FF2B5EF4-FFF2-40B4-BE49-F238E27FC236}">
                <a16:creationId xmlns:a16="http://schemas.microsoft.com/office/drawing/2014/main" id="{17D9E35D-C0E1-899D-B4B6-131E37E57E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929" r="8519" b="-2"/>
          <a:stretch>
            <a:fillRect/>
          </a:stretch>
        </p:blipFill>
        <p:spPr>
          <a:xfrm>
            <a:off x="-9" y="10"/>
            <a:ext cx="6096000" cy="527993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13" y="4250228"/>
            <a:ext cx="6270861" cy="933557"/>
          </a:xfrm>
        </p:spPr>
        <p:txBody>
          <a:bodyPr anchor="ctr">
            <a:normAutofit/>
          </a:bodyPr>
          <a:lstStyle/>
          <a:p>
            <a:pPr algn="l"/>
            <a:r>
              <a:rPr lang="de-DE" sz="2800" b="1">
                <a:solidFill>
                  <a:schemeClr val="bg1"/>
                </a:solidFill>
                <a:ea typeface="+mj-lt"/>
                <a:cs typeface="+mj-lt"/>
              </a:rPr>
              <a:t>O MISTÉRIO DA SANTÍSSIMA TRINDADE</a:t>
            </a:r>
            <a:r>
              <a:rPr lang="de-DE" sz="2800">
                <a:solidFill>
                  <a:schemeClr val="bg1"/>
                </a:solidFill>
                <a:ea typeface="+mj-lt"/>
                <a:cs typeface="+mj-lt"/>
              </a:rPr>
              <a:t> </a:t>
            </a:r>
            <a:endParaRPr lang="pt-BR" sz="280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899816" y="5702341"/>
            <a:ext cx="3453983" cy="8041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de-DE"/>
              <a:t>LIÇÃO 1 (1 TRIMESTRE 2026)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5E8E37B-AA3D-306E-14A3-8EE589C99A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3387"/>
          <a:stretch>
            <a:fillRect/>
          </a:stretch>
        </p:blipFill>
        <p:spPr>
          <a:xfrm>
            <a:off x="6096008" y="10"/>
            <a:ext cx="6095999" cy="527993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FAA5DCB-E796-5631-BEDF-C3538DF18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5186489"/>
            <a:ext cx="12192000" cy="123364"/>
            <a:chOff x="1" y="6737460"/>
            <a:chExt cx="12192000" cy="12336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D0E53FB-E9D7-2C90-1C0C-D8E0FA5DB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1AE1BA7-C690-2F30-65D6-3759194F2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32C939-1592-4A74-BCEE-FD5DA3EA0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t-BR"/>
              <a:t>eldonjunior.com.br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8E430C-F0E1-EC19-5F68-8148FB567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54FE2FE-B55E-4328-8F5C-2CEB8781A47B}" type="slidenum">
              <a:rPr lang="de-DE" smtClean="0"/>
              <a:pPr>
                <a:spcAft>
                  <a:spcPts val="600"/>
                </a:spcAft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77B3C8-FEBB-5122-E5A1-5E9646DFC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pt-BR" sz="5600">
                <a:solidFill>
                  <a:schemeClr val="bg1"/>
                </a:solidFill>
                <a:ea typeface="+mj-lt"/>
                <a:cs typeface="+mj-lt"/>
              </a:rPr>
              <a:t>O ESPÍRITO: UNÇÃO, NÃO ADOÇÃO</a:t>
            </a:r>
            <a:endParaRPr lang="pt-BR" sz="560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044515-DCE2-C4A8-1155-B04E9DEE0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812" y="1266212"/>
            <a:ext cx="7079240" cy="432755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buNone/>
            </a:pP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Aqui combatemos diretamente o adocionismo.</a:t>
            </a:r>
            <a:endParaRPr lang="pt-BR" sz="300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O Espírito não “transforma” Jesus em Filho.</a:t>
            </a:r>
            <a:endParaRPr lang="pt-BR" sz="3000">
              <a:solidFill>
                <a:schemeClr val="bg1"/>
              </a:solidFill>
            </a:endParaRPr>
          </a:p>
          <a:p>
            <a:pPr algn="just">
              <a:buNone/>
            </a:pPr>
            <a:endParaRPr lang="pt-BR" sz="300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pt-BR" sz="3000" b="1">
                <a:solidFill>
                  <a:schemeClr val="bg1"/>
                </a:solidFill>
                <a:ea typeface="+mn-lt"/>
                <a:cs typeface="+mn-lt"/>
              </a:rPr>
              <a:t>O Espírito:</a:t>
            </a:r>
            <a:endParaRPr lang="pt-BR" sz="300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autentica publicamente,</a:t>
            </a:r>
            <a:endParaRPr lang="pt-BR" sz="300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unge messianicamente,</a:t>
            </a:r>
            <a:endParaRPr lang="pt-BR" sz="300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revela o que já é eternamente verdadeiro.</a:t>
            </a:r>
            <a:endParaRPr lang="pt-BR" sz="3000">
              <a:solidFill>
                <a:schemeClr val="bg1"/>
              </a:solidFill>
            </a:endParaRPr>
          </a:p>
          <a:p>
            <a:pPr algn="just">
              <a:buNone/>
            </a:pPr>
            <a:endParaRPr lang="pt-BR" sz="300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Se Cristo só se tornasse Filho no batismo, a salvação seria impossível, pois um mero homem não redime o mundo.</a:t>
            </a:r>
            <a:endParaRPr lang="pt-BR" sz="3000">
              <a:solidFill>
                <a:schemeClr val="bg1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8229C77-7FE1-F5D3-89E2-D47F2E03B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945872C-DA15-D2D9-E5F2-7D34CB50E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40080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FFCE96-4B32-4E29-65CF-06F41A96E60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l="5170" r="3274" b="-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C80C8D0-03D5-558F-6A82-A85520331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5400">
                <a:solidFill>
                  <a:schemeClr val="bg1"/>
                </a:solidFill>
                <a:ea typeface="+mj-lt"/>
                <a:cs typeface="+mj-lt"/>
              </a:rPr>
              <a:t>A POMBA</a:t>
            </a:r>
            <a:endParaRPr lang="pt-BR" sz="5400">
              <a:solidFill>
                <a:schemeClr val="bg1"/>
              </a:solidFill>
            </a:endParaRP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sX0" fmla="*/ 0 w 9692640"/>
              <a:gd name="csY0" fmla="*/ 0 h 18288"/>
              <a:gd name="csX1" fmla="*/ 401552 w 9692640"/>
              <a:gd name="csY1" fmla="*/ 0 h 18288"/>
              <a:gd name="csX2" fmla="*/ 996957 w 9692640"/>
              <a:gd name="csY2" fmla="*/ 0 h 18288"/>
              <a:gd name="csX3" fmla="*/ 1398509 w 9692640"/>
              <a:gd name="csY3" fmla="*/ 0 h 18288"/>
              <a:gd name="csX4" fmla="*/ 2090841 w 9692640"/>
              <a:gd name="csY4" fmla="*/ 0 h 18288"/>
              <a:gd name="csX5" fmla="*/ 2686246 w 9692640"/>
              <a:gd name="csY5" fmla="*/ 0 h 18288"/>
              <a:gd name="csX6" fmla="*/ 3475504 w 9692640"/>
              <a:gd name="csY6" fmla="*/ 0 h 18288"/>
              <a:gd name="csX7" fmla="*/ 4361688 w 9692640"/>
              <a:gd name="csY7" fmla="*/ 0 h 18288"/>
              <a:gd name="csX8" fmla="*/ 5054019 w 9692640"/>
              <a:gd name="csY8" fmla="*/ 0 h 18288"/>
              <a:gd name="csX9" fmla="*/ 5940204 w 9692640"/>
              <a:gd name="csY9" fmla="*/ 0 h 18288"/>
              <a:gd name="csX10" fmla="*/ 6632535 w 9692640"/>
              <a:gd name="csY10" fmla="*/ 0 h 18288"/>
              <a:gd name="csX11" fmla="*/ 7034087 w 9692640"/>
              <a:gd name="csY11" fmla="*/ 0 h 18288"/>
              <a:gd name="csX12" fmla="*/ 7532566 w 9692640"/>
              <a:gd name="csY12" fmla="*/ 0 h 18288"/>
              <a:gd name="csX13" fmla="*/ 8418750 w 9692640"/>
              <a:gd name="csY13" fmla="*/ 0 h 18288"/>
              <a:gd name="csX14" fmla="*/ 9692640 w 9692640"/>
              <a:gd name="csY14" fmla="*/ 0 h 18288"/>
              <a:gd name="csX15" fmla="*/ 9692640 w 9692640"/>
              <a:gd name="csY15" fmla="*/ 18288 h 18288"/>
              <a:gd name="csX16" fmla="*/ 9000309 w 9692640"/>
              <a:gd name="csY16" fmla="*/ 18288 h 18288"/>
              <a:gd name="csX17" fmla="*/ 8307977 w 9692640"/>
              <a:gd name="csY17" fmla="*/ 18288 h 18288"/>
              <a:gd name="csX18" fmla="*/ 7712572 w 9692640"/>
              <a:gd name="csY18" fmla="*/ 18288 h 18288"/>
              <a:gd name="csX19" fmla="*/ 7214093 w 9692640"/>
              <a:gd name="csY19" fmla="*/ 18288 h 18288"/>
              <a:gd name="csX20" fmla="*/ 6327909 w 9692640"/>
              <a:gd name="csY20" fmla="*/ 18288 h 18288"/>
              <a:gd name="csX21" fmla="*/ 5635578 w 9692640"/>
              <a:gd name="csY21" fmla="*/ 18288 h 18288"/>
              <a:gd name="csX22" fmla="*/ 4846320 w 9692640"/>
              <a:gd name="csY22" fmla="*/ 18288 h 18288"/>
              <a:gd name="csX23" fmla="*/ 4444768 w 9692640"/>
              <a:gd name="csY23" fmla="*/ 18288 h 18288"/>
              <a:gd name="csX24" fmla="*/ 3946289 w 9692640"/>
              <a:gd name="csY24" fmla="*/ 18288 h 18288"/>
              <a:gd name="csX25" fmla="*/ 3253958 w 9692640"/>
              <a:gd name="csY25" fmla="*/ 18288 h 18288"/>
              <a:gd name="csX26" fmla="*/ 2464700 w 9692640"/>
              <a:gd name="csY26" fmla="*/ 18288 h 18288"/>
              <a:gd name="csX27" fmla="*/ 2063148 w 9692640"/>
              <a:gd name="csY27" fmla="*/ 18288 h 18288"/>
              <a:gd name="csX28" fmla="*/ 1661595 w 9692640"/>
              <a:gd name="csY28" fmla="*/ 18288 h 18288"/>
              <a:gd name="csX29" fmla="*/ 969264 w 9692640"/>
              <a:gd name="csY29" fmla="*/ 18288 h 18288"/>
              <a:gd name="csX30" fmla="*/ 0 w 9692640"/>
              <a:gd name="csY30" fmla="*/ 18288 h 18288"/>
              <a:gd name="csX31" fmla="*/ 0 w 9692640"/>
              <a:gd name="csY3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8062D4E-48EF-6011-DF23-CE14C02675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9828863"/>
              </p:ext>
            </p:extLst>
          </p:nvPr>
        </p:nvGraphicFramePr>
        <p:xfrm>
          <a:off x="104955" y="1242447"/>
          <a:ext cx="11967712" cy="5298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7BA900E6-C29B-06C6-0FDE-7E543A07C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11</a:t>
            </a:fld>
            <a:endParaRPr lang="pt-BR"/>
          </a:p>
        </p:txBody>
      </p:sp>
      <p:sp>
        <p:nvSpPr>
          <p:cNvPr id="13" name="Espaço Reservado para Rodapé 12">
            <a:extLst>
              <a:ext uri="{FF2B5EF4-FFF2-40B4-BE49-F238E27FC236}">
                <a16:creationId xmlns:a16="http://schemas.microsoft.com/office/drawing/2014/main" id="{F422A326-81B2-72D0-CBAF-3B4FA782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549700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57B177-8F58-5ED8-F271-71B299DF2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3400">
                <a:solidFill>
                  <a:srgbClr val="FFFFFF"/>
                </a:solidFill>
                <a:ea typeface="+mj-lt"/>
                <a:cs typeface="+mj-lt"/>
              </a:rPr>
              <a:t>REFUTAÇÃO DO ADOCIONISMO</a:t>
            </a:r>
            <a:endParaRPr lang="pt-BR" sz="34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4D3A160-DF88-8662-7686-E19D228498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641187"/>
              </p:ext>
            </p:extLst>
          </p:nvPr>
        </p:nvGraphicFramePr>
        <p:xfrm>
          <a:off x="4344336" y="17195"/>
          <a:ext cx="7845775" cy="6834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Espaço Reservado para Número de Slide 22">
            <a:extLst>
              <a:ext uri="{FF2B5EF4-FFF2-40B4-BE49-F238E27FC236}">
                <a16:creationId xmlns:a16="http://schemas.microsoft.com/office/drawing/2014/main" id="{CD73514B-1765-3001-6625-C7F8CF380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12</a:t>
            </a:fld>
            <a:endParaRPr lang="pt-BR"/>
          </a:p>
        </p:txBody>
      </p:sp>
      <p:sp>
        <p:nvSpPr>
          <p:cNvPr id="22" name="Espaço Reservado para Rodapé 21">
            <a:extLst>
              <a:ext uri="{FF2B5EF4-FFF2-40B4-BE49-F238E27FC236}">
                <a16:creationId xmlns:a16="http://schemas.microsoft.com/office/drawing/2014/main" id="{52E9534D-A589-DE30-4FC4-F6012278F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675881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Imagem 34" descr="Imagem do Pin de história">
            <a:extLst>
              <a:ext uri="{FF2B5EF4-FFF2-40B4-BE49-F238E27FC236}">
                <a16:creationId xmlns:a16="http://schemas.microsoft.com/office/drawing/2014/main" id="{42F2A1AF-E4D1-D428-9825-8F9166DF6B6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37743" r="1" b="30616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E94C7B1-3024-4454-4240-3FDD6C4D9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A VOZ DO PAI</a:t>
            </a:r>
            <a:endParaRPr lang="pt-BR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852111EE-4939-03C7-3892-2B5C9F1BAA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46758"/>
              </p:ext>
            </p:extLst>
          </p:nvPr>
        </p:nvGraphicFramePr>
        <p:xfrm>
          <a:off x="205597" y="1480569"/>
          <a:ext cx="11780806" cy="5501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90AD5A55-3D72-CBBC-A0AF-366419427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13</a:t>
            </a:fld>
            <a:endParaRPr lang="pt-BR"/>
          </a:p>
        </p:txBody>
      </p:sp>
      <p:sp>
        <p:nvSpPr>
          <p:cNvPr id="13" name="Espaço Reservado para Rodapé 12">
            <a:extLst>
              <a:ext uri="{FF2B5EF4-FFF2-40B4-BE49-F238E27FC236}">
                <a16:creationId xmlns:a16="http://schemas.microsoft.com/office/drawing/2014/main" id="{9E2A6BA9-D8F1-AF2C-7819-C71A3C7A0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942283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1EFA06-2FA2-934C-7218-6B53EB5B7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724" y="-892891"/>
            <a:ext cx="6251110" cy="1783080"/>
          </a:xfrm>
        </p:spPr>
        <p:txBody>
          <a:bodyPr anchor="b"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FILIAÇÃO ETERNA</a:t>
            </a:r>
            <a:endParaRPr lang="pt-BR" sz="5400"/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7CFE37C2-6930-E4DA-AE2B-34067E41E2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814" r="-1" b="1356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FCB82CC5-5DEE-0CD1-7370-B98FC46649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03248"/>
              </p:ext>
            </p:extLst>
          </p:nvPr>
        </p:nvGraphicFramePr>
        <p:xfrm>
          <a:off x="4535762" y="722549"/>
          <a:ext cx="7516317" cy="6503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Espaço Reservado para Número de Slide 10">
            <a:extLst>
              <a:ext uri="{FF2B5EF4-FFF2-40B4-BE49-F238E27FC236}">
                <a16:creationId xmlns:a16="http://schemas.microsoft.com/office/drawing/2014/main" id="{FAEEC97A-CFE8-0887-AAB3-69ACC4712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14</a:t>
            </a:fld>
            <a:endParaRPr lang="pt-BR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B2AEA7BD-DF42-6567-B2E8-3585D0E0C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468904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D251D0-F99B-BEE8-37C5-07BBFB251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  <a:ea typeface="+mj-lt"/>
                <a:cs typeface="+mj-lt"/>
              </a:rPr>
              <a:t>UNIDADE E DISTINÇÃO</a:t>
            </a:r>
            <a:endParaRPr lang="pt-BR" sz="40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0EA0296-2F09-1FE3-0E40-1ACBC77616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9625695"/>
              </p:ext>
            </p:extLst>
          </p:nvPr>
        </p:nvGraphicFramePr>
        <p:xfrm>
          <a:off x="3424185" y="-514767"/>
          <a:ext cx="9614190" cy="8027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0DFECF4B-E08A-0CD0-8C5D-01622A7A3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15</a:t>
            </a:fld>
            <a:endParaRPr lang="pt-BR"/>
          </a:p>
        </p:txBody>
      </p:sp>
      <p:sp>
        <p:nvSpPr>
          <p:cNvPr id="12" name="Espaço Reservado para Rodapé 11">
            <a:extLst>
              <a:ext uri="{FF2B5EF4-FFF2-40B4-BE49-F238E27FC236}">
                <a16:creationId xmlns:a16="http://schemas.microsoft.com/office/drawing/2014/main" id="{7DBA4E27-B2FB-66F7-FCD5-DAC54EDEF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683303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DFE874-AA27-5EDF-B33D-4CF246C46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ECONOMIA TRINITÁRIA</a:t>
            </a:r>
            <a:endParaRPr lang="pt-BR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80CD9D4D-B8C2-C70B-649D-5EB8517FA0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703343"/>
              </p:ext>
            </p:extLst>
          </p:nvPr>
        </p:nvGraphicFramePr>
        <p:xfrm>
          <a:off x="4733188" y="643466"/>
          <a:ext cx="6766166" cy="659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591D2ABD-EF2B-80C7-EFE0-2513A6947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16</a:t>
            </a:fld>
            <a:endParaRPr lang="pt-BR"/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7A7D3FDB-73FA-F426-03C7-352095746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745759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38FB97-6DDB-6279-3742-A615433CB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-705986"/>
            <a:ext cx="6251110" cy="1783080"/>
          </a:xfrm>
        </p:spPr>
        <p:txBody>
          <a:bodyPr anchor="b"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TRINDADE E AMOR</a:t>
            </a:r>
            <a:endParaRPr lang="pt-BR" sz="5400"/>
          </a:p>
        </p:txBody>
      </p:sp>
      <p:pic>
        <p:nvPicPr>
          <p:cNvPr id="18" name="Imagem 17" descr="Uma imagem contendo homem, escuro, neve, água&#10;&#10;O conteúdo gerado por IA pode estar incorreto.">
            <a:extLst>
              <a:ext uri="{FF2B5EF4-FFF2-40B4-BE49-F238E27FC236}">
                <a16:creationId xmlns:a16="http://schemas.microsoft.com/office/drawing/2014/main" id="{AEBD8572-6890-D3DD-40A1-5E44D7E1D8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073" r="14977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3C31C5F-51C4-6915-BB29-E16B1991F5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619738"/>
              </p:ext>
            </p:extLst>
          </p:nvPr>
        </p:nvGraphicFramePr>
        <p:xfrm>
          <a:off x="4837687" y="1067605"/>
          <a:ext cx="7343788" cy="6287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Espaço Reservado para Número de Slide 18">
            <a:extLst>
              <a:ext uri="{FF2B5EF4-FFF2-40B4-BE49-F238E27FC236}">
                <a16:creationId xmlns:a16="http://schemas.microsoft.com/office/drawing/2014/main" id="{3B7C8F58-1334-2865-2946-04732FDBD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17</a:t>
            </a:fld>
            <a:endParaRPr lang="pt-BR"/>
          </a:p>
        </p:txBody>
      </p:sp>
      <p:sp>
        <p:nvSpPr>
          <p:cNvPr id="17" name="Espaço Reservado para Rodapé 16">
            <a:extLst>
              <a:ext uri="{FF2B5EF4-FFF2-40B4-BE49-F238E27FC236}">
                <a16:creationId xmlns:a16="http://schemas.microsoft.com/office/drawing/2014/main" id="{5D09B670-7498-112B-D8C8-B23CEE9B9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050951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2BD2AB-CA3C-D824-B48D-B03444A436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2079" r="9085" b="-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BE1282-DBA0-4C60-A26C-F859B4D93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ea typeface="+mj-lt"/>
                <a:cs typeface="+mj-lt"/>
              </a:rPr>
              <a:t>ELOHIM E BARA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3AF604E-5C93-141A-7D5D-75BA6CA772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845743"/>
              </p:ext>
            </p:extLst>
          </p:nvPr>
        </p:nvGraphicFramePr>
        <p:xfrm>
          <a:off x="838200" y="1739361"/>
          <a:ext cx="10946920" cy="4912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Espaço Reservado para Número de Slide 12">
            <a:extLst>
              <a:ext uri="{FF2B5EF4-FFF2-40B4-BE49-F238E27FC236}">
                <a16:creationId xmlns:a16="http://schemas.microsoft.com/office/drawing/2014/main" id="{3B554C21-B453-78A0-9803-6F8FDBA3E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18</a:t>
            </a:fld>
            <a:endParaRPr lang="pt-BR"/>
          </a:p>
        </p:txBody>
      </p:sp>
      <p:sp>
        <p:nvSpPr>
          <p:cNvPr id="12" name="Espaço Reservado para Rodapé 11">
            <a:extLst>
              <a:ext uri="{FF2B5EF4-FFF2-40B4-BE49-F238E27FC236}">
                <a16:creationId xmlns:a16="http://schemas.microsoft.com/office/drawing/2014/main" id="{F5906DF7-8F7A-6B91-B245-1712EFED4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577116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3">
            <a:extLst>
              <a:ext uri="{FF2B5EF4-FFF2-40B4-BE49-F238E27FC236}">
                <a16:creationId xmlns:a16="http://schemas.microsoft.com/office/drawing/2014/main" id="{55006F82-50D2-401C-BE85-FFEA1C196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5">
            <a:extLst>
              <a:ext uri="{FF2B5EF4-FFF2-40B4-BE49-F238E27FC236}">
                <a16:creationId xmlns:a16="http://schemas.microsoft.com/office/drawing/2014/main" id="{32034F32-09B4-47B4-B550-1F1CE3D53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27">
            <a:extLst>
              <a:ext uri="{FF2B5EF4-FFF2-40B4-BE49-F238E27FC236}">
                <a16:creationId xmlns:a16="http://schemas.microsoft.com/office/drawing/2014/main" id="{DE281959-4C2A-43BA-8C83-11E748D31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85BD03E-6111-486E-A44E-13DE7D69D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AEAC14A-07C6-4D53-B462-9F09A96B7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EE382AD-4EFB-4F1D-87D8-BBAFF1A14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F9C3030-DD76-46ED-8C3D-5E6B155D7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774AC63-66CE-4E5C-9DAF-71E4E0C042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74276B0-1AE1-4BAA-A117-B59701260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9B8FFE0C-E918-8A24-B61C-50E860C4F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242" y="-1985744"/>
            <a:ext cx="5867716" cy="3050025"/>
          </a:xfrm>
          <a:noFill/>
        </p:spPr>
        <p:txBody>
          <a:bodyPr anchor="b">
            <a:normAutofit/>
          </a:bodyPr>
          <a:lstStyle/>
          <a:p>
            <a:r>
              <a:rPr lang="pt-BR" sz="4800">
                <a:solidFill>
                  <a:schemeClr val="bg1"/>
                </a:solidFill>
                <a:ea typeface="+mj-lt"/>
                <a:cs typeface="+mj-lt"/>
              </a:rPr>
              <a:t>HERESIAS DO PLURAL</a:t>
            </a:r>
            <a:endParaRPr lang="pt-BR" sz="4800">
              <a:solidFill>
                <a:schemeClr val="bg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FCECCE4-3046-4A76-B4C0-767A6251C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6F309B0-04E5-4883-9605-1364452C6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11AE0B5-579B-4455-9159-4E4F0A8CCE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D011DD2-D339-42A2-B916-5E9494D4A4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E43332E-2051-4B76-BC37-83CA62919D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B80359C-87A2-4B25-838D-8F833616F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096F20E2-F42F-4B71-8BC5-478533FE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4039184-A11C-46AE-854D-8B2294436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D2F1956-BECA-4651-82AD-00D7D7F59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3F1C39C-42B5-430D-84F0-7018DD01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A7D71D2-799A-4C6D-AD0E-D7BCF15E9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C9B72C0-DA11-4A2F-BADC-5BD946CFD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Imagem 9" descr="Was Sabellius the first Trinitarian?">
            <a:extLst>
              <a:ext uri="{FF2B5EF4-FFF2-40B4-BE49-F238E27FC236}">
                <a16:creationId xmlns:a16="http://schemas.microsoft.com/office/drawing/2014/main" id="{09A834D0-A08D-314F-A670-703F1CF06C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728"/>
          <a:stretch>
            <a:fillRect/>
          </a:stretch>
        </p:blipFill>
        <p:spPr>
          <a:xfrm>
            <a:off x="695408" y="706170"/>
            <a:ext cx="4024499" cy="5431517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2219C598-7B69-490E-97B6-4E4DC4964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562055" y="850149"/>
            <a:ext cx="304800" cy="429768"/>
            <a:chOff x="215328" y="-46937"/>
            <a:chExt cx="304800" cy="2773841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F504F69-53C8-4088-9C6A-56FFDA331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5EDE870-C63A-4D06-A144-9652B7D895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CB714C2-8F44-4A42-BA66-2516AFA81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844F522-4E10-42B1-840D-5959A9639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7836984-4B77-E04D-4566-BA6B070E1D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12704"/>
              </p:ext>
            </p:extLst>
          </p:nvPr>
        </p:nvGraphicFramePr>
        <p:xfrm>
          <a:off x="5747675" y="1063041"/>
          <a:ext cx="5508287" cy="5568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0E7B052-395C-C963-0A5A-F68D639F2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88B56BD-733E-DC78-FB6F-970106E8E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553556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C44BA90-4BFD-F8B6-4DAF-A600F8A32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001" y="-259980"/>
            <a:ext cx="5323715" cy="1642970"/>
          </a:xfrm>
        </p:spPr>
        <p:txBody>
          <a:bodyPr anchor="b"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TEMA, CONTEXTO E OBJETIVO TEOLÓGICO</a:t>
            </a:r>
            <a:endParaRPr lang="pt-BR" sz="40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06E044-298D-C420-4553-A047FF460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640" y="1385102"/>
            <a:ext cx="6997339" cy="469964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buNone/>
            </a:pPr>
            <a:r>
              <a:rPr lang="pt-BR">
                <a:ea typeface="+mn-lt"/>
                <a:cs typeface="+mn-lt"/>
              </a:rPr>
              <a:t>Sem Trindade:</a:t>
            </a:r>
            <a:endParaRPr lang="pt-BR"/>
          </a:p>
          <a:p>
            <a:pPr algn="just"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não existe revelação coerente;</a:t>
            </a:r>
            <a:endParaRPr lang="pt-BR"/>
          </a:p>
          <a:p>
            <a:pPr algn="just"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não existe salvação bíblica;</a:t>
            </a:r>
            <a:endParaRPr lang="pt-BR"/>
          </a:p>
          <a:p>
            <a:pPr algn="just">
              <a:buFont typeface="Arial"/>
              <a:buChar char="•"/>
            </a:pPr>
            <a:r>
              <a:rPr lang="pt-BR">
                <a:ea typeface="+mn-lt"/>
                <a:cs typeface="+mn-lt"/>
              </a:rPr>
              <a:t>não existe comunhão cristã.</a:t>
            </a:r>
          </a:p>
          <a:p>
            <a:pPr marL="0" indent="0" algn="just">
              <a:buNone/>
            </a:pPr>
            <a:endParaRPr lang="pt-BR"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pt-BR">
                <a:ea typeface="+mn-lt"/>
                <a:cs typeface="+mn-lt"/>
              </a:rPr>
              <a:t>Karl Barth dizia que </a:t>
            </a:r>
            <a:r>
              <a:rPr lang="pt-BR" b="1">
                <a:ea typeface="+mn-lt"/>
                <a:cs typeface="+mn-lt"/>
              </a:rPr>
              <a:t>a Trindade é o modo como Deus existe</a:t>
            </a:r>
            <a:r>
              <a:rPr lang="pt-BR">
                <a:ea typeface="+mn-lt"/>
                <a:cs typeface="+mn-lt"/>
              </a:rPr>
              <a:t>. Logo, falar do “ministério” da Trindade é falar </a:t>
            </a:r>
            <a:r>
              <a:rPr lang="pt-BR" b="1">
                <a:ea typeface="+mn-lt"/>
                <a:cs typeface="+mn-lt"/>
              </a:rPr>
              <a:t>da própria ação de Deus na história</a:t>
            </a:r>
            <a:r>
              <a:rPr lang="pt-BR">
                <a:ea typeface="+mn-lt"/>
                <a:cs typeface="+mn-lt"/>
              </a:rPr>
              <a:t>. "O Pai não age isoladamente, o Filho não age independentemente, e o Espírito não é uma força acessória". </a:t>
            </a:r>
            <a:endParaRPr lang="pt-B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Foto em preto e branco de homem com óculos de grau&#10;&#10;O conteúdo gerado por IA pode estar incorreto.">
            <a:extLst>
              <a:ext uri="{FF2B5EF4-FFF2-40B4-BE49-F238E27FC236}">
                <a16:creationId xmlns:a16="http://schemas.microsoft.com/office/drawing/2014/main" id="{945E404D-0A3E-AE41-E6F7-77C594742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38" y="909081"/>
            <a:ext cx="3993988" cy="5071731"/>
          </a:xfrm>
          <a:prstGeom prst="rect">
            <a:avLst/>
          </a:prstGeom>
        </p:spPr>
      </p:pic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57EC95-A430-7C93-17DD-7A64F4B0D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3F0954-B203-9E61-DE16-6F4BA2583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466976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DEB2B57-D94C-5154-3A26-296ED09B9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-734433"/>
            <a:ext cx="5323715" cy="1642970"/>
          </a:xfrm>
        </p:spPr>
        <p:txBody>
          <a:bodyPr anchor="b"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ONOMÁ</a:t>
            </a:r>
            <a:endParaRPr lang="pt-BR" sz="40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8931C7-6E98-3070-75B1-A09E6B501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37" y="1284461"/>
            <a:ext cx="6508508" cy="538976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pt-BR" sz="3000">
                <a:ea typeface="+mn-lt"/>
                <a:cs typeface="+mn-lt"/>
              </a:rPr>
              <a:t>“EM Nome” no singular mostra:</a:t>
            </a:r>
            <a:endParaRPr lang="pt-BR" sz="3000"/>
          </a:p>
          <a:p>
            <a:pPr>
              <a:buNone/>
            </a:pPr>
            <a:endParaRPr lang="pt-BR" sz="30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pt-BR" sz="3000">
                <a:ea typeface="+mn-lt"/>
                <a:cs typeface="+mn-lt"/>
              </a:rPr>
              <a:t>uma essência,</a:t>
            </a:r>
            <a:endParaRPr lang="pt-BR" sz="3000"/>
          </a:p>
          <a:p>
            <a:pPr>
              <a:buFont typeface="Arial"/>
              <a:buChar char="•"/>
            </a:pPr>
            <a:r>
              <a:rPr lang="pt-BR" sz="3000">
                <a:ea typeface="+mn-lt"/>
                <a:cs typeface="+mn-lt"/>
              </a:rPr>
              <a:t>três referências pessoais.</a:t>
            </a:r>
            <a:endParaRPr lang="pt-BR" sz="3000"/>
          </a:p>
          <a:p>
            <a:pPr marL="0" indent="0">
              <a:buNone/>
            </a:pPr>
            <a:endParaRPr lang="pt-BR" sz="300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000">
                <a:ea typeface="+mn-lt"/>
                <a:cs typeface="+mn-lt"/>
              </a:rPr>
              <a:t>O batismo já é confissão trinitária.</a:t>
            </a:r>
            <a:endParaRPr lang="pt-BR" sz="3000"/>
          </a:p>
          <a:p>
            <a:pPr marL="0" indent="0">
              <a:buNone/>
            </a:pPr>
            <a:endParaRPr lang="pt-BR" sz="3000">
              <a:ea typeface="+mn-lt"/>
              <a:cs typeface="+mn-lt"/>
            </a:endParaRPr>
          </a:p>
          <a:p>
            <a:pPr marL="0" indent="0">
              <a:buNone/>
            </a:pPr>
            <a:r>
              <a:rPr lang="pt-BR" sz="3000">
                <a:ea typeface="+mn-lt"/>
                <a:cs typeface="+mn-lt"/>
              </a:rPr>
              <a:t>Basílio de Cesareia: “O nome não é dividido, ainda que as Pessoas sejam distintas.”</a:t>
            </a:r>
            <a:endParaRPr lang="pt-BR" sz="3000"/>
          </a:p>
          <a:p>
            <a:pPr marL="0" indent="0">
              <a:buNone/>
            </a:pPr>
            <a:endParaRPr lang="pt-BR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Desenho de uma pessoa&#10;&#10;O conteúdo gerado por IA pode estar incorreto.">
            <a:extLst>
              <a:ext uri="{FF2B5EF4-FFF2-40B4-BE49-F238E27FC236}">
                <a16:creationId xmlns:a16="http://schemas.microsoft.com/office/drawing/2014/main" id="{2C5010E2-9EC8-AAFA-9821-9B3C79FD0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761" y="909081"/>
            <a:ext cx="4032942" cy="5071731"/>
          </a:xfrm>
          <a:prstGeom prst="rect">
            <a:avLst/>
          </a:prstGeom>
        </p:spPr>
      </p:pic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130EDB-FA3A-62B0-1EC6-9842EB58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4BDD7C-1144-9337-F9C2-A53A01B7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27968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E5124A3-5CFC-A035-D1CA-B3561BA01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5400">
                <a:solidFill>
                  <a:schemeClr val="bg1"/>
                </a:solidFill>
                <a:ea typeface="+mj-lt"/>
                <a:cs typeface="+mj-lt"/>
              </a:rPr>
              <a:t>BÊNÇÃO APOSTÓLICA</a:t>
            </a:r>
            <a:endParaRPr lang="pt-BR" sz="5400">
              <a:solidFill>
                <a:schemeClr val="bg1"/>
              </a:solidFill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sX0" fmla="*/ 0 w 9692640"/>
              <a:gd name="csY0" fmla="*/ 0 h 18288"/>
              <a:gd name="csX1" fmla="*/ 401552 w 9692640"/>
              <a:gd name="csY1" fmla="*/ 0 h 18288"/>
              <a:gd name="csX2" fmla="*/ 996957 w 9692640"/>
              <a:gd name="csY2" fmla="*/ 0 h 18288"/>
              <a:gd name="csX3" fmla="*/ 1398509 w 9692640"/>
              <a:gd name="csY3" fmla="*/ 0 h 18288"/>
              <a:gd name="csX4" fmla="*/ 2090841 w 9692640"/>
              <a:gd name="csY4" fmla="*/ 0 h 18288"/>
              <a:gd name="csX5" fmla="*/ 2686246 w 9692640"/>
              <a:gd name="csY5" fmla="*/ 0 h 18288"/>
              <a:gd name="csX6" fmla="*/ 3475504 w 9692640"/>
              <a:gd name="csY6" fmla="*/ 0 h 18288"/>
              <a:gd name="csX7" fmla="*/ 4361688 w 9692640"/>
              <a:gd name="csY7" fmla="*/ 0 h 18288"/>
              <a:gd name="csX8" fmla="*/ 5054019 w 9692640"/>
              <a:gd name="csY8" fmla="*/ 0 h 18288"/>
              <a:gd name="csX9" fmla="*/ 5940204 w 9692640"/>
              <a:gd name="csY9" fmla="*/ 0 h 18288"/>
              <a:gd name="csX10" fmla="*/ 6632535 w 9692640"/>
              <a:gd name="csY10" fmla="*/ 0 h 18288"/>
              <a:gd name="csX11" fmla="*/ 7034087 w 9692640"/>
              <a:gd name="csY11" fmla="*/ 0 h 18288"/>
              <a:gd name="csX12" fmla="*/ 7532566 w 9692640"/>
              <a:gd name="csY12" fmla="*/ 0 h 18288"/>
              <a:gd name="csX13" fmla="*/ 8418750 w 9692640"/>
              <a:gd name="csY13" fmla="*/ 0 h 18288"/>
              <a:gd name="csX14" fmla="*/ 9692640 w 9692640"/>
              <a:gd name="csY14" fmla="*/ 0 h 18288"/>
              <a:gd name="csX15" fmla="*/ 9692640 w 9692640"/>
              <a:gd name="csY15" fmla="*/ 18288 h 18288"/>
              <a:gd name="csX16" fmla="*/ 9000309 w 9692640"/>
              <a:gd name="csY16" fmla="*/ 18288 h 18288"/>
              <a:gd name="csX17" fmla="*/ 8307977 w 9692640"/>
              <a:gd name="csY17" fmla="*/ 18288 h 18288"/>
              <a:gd name="csX18" fmla="*/ 7712572 w 9692640"/>
              <a:gd name="csY18" fmla="*/ 18288 h 18288"/>
              <a:gd name="csX19" fmla="*/ 7214093 w 9692640"/>
              <a:gd name="csY19" fmla="*/ 18288 h 18288"/>
              <a:gd name="csX20" fmla="*/ 6327909 w 9692640"/>
              <a:gd name="csY20" fmla="*/ 18288 h 18288"/>
              <a:gd name="csX21" fmla="*/ 5635578 w 9692640"/>
              <a:gd name="csY21" fmla="*/ 18288 h 18288"/>
              <a:gd name="csX22" fmla="*/ 4846320 w 9692640"/>
              <a:gd name="csY22" fmla="*/ 18288 h 18288"/>
              <a:gd name="csX23" fmla="*/ 4444768 w 9692640"/>
              <a:gd name="csY23" fmla="*/ 18288 h 18288"/>
              <a:gd name="csX24" fmla="*/ 3946289 w 9692640"/>
              <a:gd name="csY24" fmla="*/ 18288 h 18288"/>
              <a:gd name="csX25" fmla="*/ 3253958 w 9692640"/>
              <a:gd name="csY25" fmla="*/ 18288 h 18288"/>
              <a:gd name="csX26" fmla="*/ 2464700 w 9692640"/>
              <a:gd name="csY26" fmla="*/ 18288 h 18288"/>
              <a:gd name="csX27" fmla="*/ 2063148 w 9692640"/>
              <a:gd name="csY27" fmla="*/ 18288 h 18288"/>
              <a:gd name="csX28" fmla="*/ 1661595 w 9692640"/>
              <a:gd name="csY28" fmla="*/ 18288 h 18288"/>
              <a:gd name="csX29" fmla="*/ 969264 w 9692640"/>
              <a:gd name="csY29" fmla="*/ 18288 h 18288"/>
              <a:gd name="csX30" fmla="*/ 0 w 9692640"/>
              <a:gd name="csY30" fmla="*/ 18288 h 18288"/>
              <a:gd name="csX31" fmla="*/ 0 w 9692640"/>
              <a:gd name="csY3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DD9EA805-7EA6-5605-254B-19B526EE54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495574"/>
              </p:ext>
            </p:extLst>
          </p:nvPr>
        </p:nvGraphicFramePr>
        <p:xfrm>
          <a:off x="18691" y="1228069"/>
          <a:ext cx="11910202" cy="5600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Espaço Reservado para Número de Slide 18">
            <a:extLst>
              <a:ext uri="{FF2B5EF4-FFF2-40B4-BE49-F238E27FC236}">
                <a16:creationId xmlns:a16="http://schemas.microsoft.com/office/drawing/2014/main" id="{003EBFBE-547A-A86E-AD52-9F779A245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21</a:t>
            </a:fld>
            <a:endParaRPr lang="pt-BR"/>
          </a:p>
        </p:txBody>
      </p:sp>
      <p:sp>
        <p:nvSpPr>
          <p:cNvPr id="18" name="Espaço Reservado para Rodapé 17">
            <a:extLst>
              <a:ext uri="{FF2B5EF4-FFF2-40B4-BE49-F238E27FC236}">
                <a16:creationId xmlns:a16="http://schemas.microsoft.com/office/drawing/2014/main" id="{48EB959D-F9DA-3050-886B-A13286E11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964124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41CED2-1F9C-644B-FACD-F485505FA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04E13A-BBAC-826A-B296-C07260E2D27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7884" r="-2" b="7718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DF124D5-AF75-34CE-D8ED-BCBB850C1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106" y="5691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OUTROS TEXTOS...</a:t>
            </a:r>
            <a:endParaRPr lang="pt-BR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D17E99E-6613-8961-C145-DD2533CF74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8299183"/>
              </p:ext>
            </p:extLst>
          </p:nvPr>
        </p:nvGraphicFramePr>
        <p:xfrm>
          <a:off x="-340743" y="905474"/>
          <a:ext cx="12528429" cy="580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ADD9027C-D39D-9C89-C7F6-E89B13B23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22</a:t>
            </a:fld>
            <a:endParaRPr lang="pt-BR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5483D5C5-9DA4-7AC7-A64F-702721523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943910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0334EB9-685D-9B0D-1700-02B64BDB8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pt-BR" sz="5200">
                <a:ea typeface="+mj-lt"/>
                <a:cs typeface="+mj-lt"/>
              </a:rPr>
              <a:t>YAHWEH: O NOME PESSOAL E PACTUAL DE DEUS</a:t>
            </a:r>
            <a:endParaRPr lang="pt-BR" sz="52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5AF6D6-F442-A9C7-44E3-B7E067CED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0603" y="1239927"/>
            <a:ext cx="5417521" cy="5126281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pt-BR" sz="3000">
                <a:ea typeface="+mn-lt"/>
                <a:cs typeface="+mn-lt"/>
              </a:rPr>
              <a:t>Diferente de títulos genéricos (Elohim, El </a:t>
            </a:r>
            <a:r>
              <a:rPr lang="pt-BR" sz="3000" err="1">
                <a:ea typeface="+mn-lt"/>
                <a:cs typeface="+mn-lt"/>
              </a:rPr>
              <a:t>Shaddai</a:t>
            </a:r>
            <a:r>
              <a:rPr lang="pt-BR" sz="3000">
                <a:ea typeface="+mn-lt"/>
                <a:cs typeface="+mn-lt"/>
              </a:rPr>
              <a:t>), </a:t>
            </a:r>
            <a:r>
              <a:rPr lang="pt-BR" sz="3000" b="1" err="1">
                <a:ea typeface="+mn-lt"/>
                <a:cs typeface="+mn-lt"/>
              </a:rPr>
              <a:t>Yahweh</a:t>
            </a:r>
            <a:r>
              <a:rPr lang="pt-BR" sz="3000">
                <a:ea typeface="+mn-lt"/>
                <a:cs typeface="+mn-lt"/>
              </a:rPr>
              <a:t> é:</a:t>
            </a:r>
            <a:endParaRPr lang="pt-BR" sz="3000"/>
          </a:p>
          <a:p>
            <a:pPr>
              <a:buFont typeface="Arial"/>
              <a:buChar char="•"/>
            </a:pPr>
            <a:r>
              <a:rPr lang="pt-BR" sz="3000">
                <a:ea typeface="+mn-lt"/>
                <a:cs typeface="+mn-lt"/>
              </a:rPr>
              <a:t>Nome pessoal</a:t>
            </a:r>
            <a:endParaRPr lang="pt-BR" sz="3000"/>
          </a:p>
          <a:p>
            <a:pPr>
              <a:buFont typeface="Arial"/>
              <a:buChar char="•"/>
            </a:pPr>
            <a:r>
              <a:rPr lang="pt-BR" sz="3000">
                <a:ea typeface="+mn-lt"/>
                <a:cs typeface="+mn-lt"/>
              </a:rPr>
              <a:t>Nome de aliança</a:t>
            </a:r>
            <a:endParaRPr lang="pt-BR" sz="3000"/>
          </a:p>
          <a:p>
            <a:pPr>
              <a:buFont typeface="Arial"/>
              <a:buChar char="•"/>
            </a:pPr>
            <a:r>
              <a:rPr lang="pt-BR" sz="3000">
                <a:ea typeface="+mn-lt"/>
                <a:cs typeface="+mn-lt"/>
              </a:rPr>
              <a:t>Nome revelado, não deduzido</a:t>
            </a:r>
            <a:endParaRPr lang="pt-BR" sz="3000"/>
          </a:p>
          <a:p>
            <a:pPr marL="0" indent="0">
              <a:buNone/>
            </a:pPr>
            <a:endParaRPr lang="pt-BR" sz="3000"/>
          </a:p>
          <a:p>
            <a:pPr>
              <a:buNone/>
            </a:pPr>
            <a:r>
              <a:rPr lang="pt-BR" sz="3000">
                <a:ea typeface="+mn-lt"/>
                <a:cs typeface="+mn-lt"/>
              </a:rPr>
              <a:t>Êxodo 3 não responde à pergunta “o que Deus faz”, mas </a:t>
            </a:r>
            <a:r>
              <a:rPr lang="pt-BR" sz="3000" b="1">
                <a:ea typeface="+mn-lt"/>
                <a:cs typeface="+mn-lt"/>
              </a:rPr>
              <a:t>quem Deus é</a:t>
            </a:r>
            <a:endParaRPr lang="pt-BR" sz="300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90328E4-EA1F-0823-B559-FA9E05A1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A59BC54-3671-BF37-9068-8F74D1D11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110282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25F4DB-E2E2-0725-812E-391E24C8BA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l="5170" r="3274" b="-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BCEFF83-4B9B-411C-7AD0-9A4248212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err="1">
                <a:ea typeface="+mj-lt"/>
                <a:cs typeface="+mj-lt"/>
              </a:rPr>
              <a:t>Yahweh</a:t>
            </a:r>
            <a:r>
              <a:rPr lang="pt-BR">
                <a:ea typeface="+mj-lt"/>
                <a:cs typeface="+mj-lt"/>
              </a:rPr>
              <a:t> significa: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617C7305-7608-882C-FCA0-6F43C27BA2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3029748"/>
              </p:ext>
            </p:extLst>
          </p:nvPr>
        </p:nvGraphicFramePr>
        <p:xfrm>
          <a:off x="148087" y="1437437"/>
          <a:ext cx="11838316" cy="5213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Espaço Reservado para Número de Slide 16">
            <a:extLst>
              <a:ext uri="{FF2B5EF4-FFF2-40B4-BE49-F238E27FC236}">
                <a16:creationId xmlns:a16="http://schemas.microsoft.com/office/drawing/2014/main" id="{E2F1E675-1D77-61C0-B626-014F416BD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24</a:t>
            </a:fld>
            <a:endParaRPr lang="pt-BR"/>
          </a:p>
        </p:txBody>
      </p:sp>
      <p:sp>
        <p:nvSpPr>
          <p:cNvPr id="16" name="Espaço Reservado para Rodapé 15">
            <a:extLst>
              <a:ext uri="{FF2B5EF4-FFF2-40B4-BE49-F238E27FC236}">
                <a16:creationId xmlns:a16="http://schemas.microsoft.com/office/drawing/2014/main" id="{D661E437-19CF-5561-F137-E7745FCD6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062814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974F7F-227F-A3FA-C343-3BED5FF0B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pt-BR" sz="4000">
                <a:solidFill>
                  <a:srgbClr val="FFFFFF"/>
                </a:solidFill>
                <a:ea typeface="+mj-lt"/>
                <a:cs typeface="+mj-lt"/>
              </a:rPr>
              <a:t>YHWH E A AUTOEXISTÊNCIA DIVINA (Êx 3.14)</a:t>
            </a:r>
            <a:endParaRPr lang="pt-BR" sz="40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6CE0D47-3745-D124-903B-B532D48BDF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239228"/>
              </p:ext>
            </p:extLst>
          </p:nvPr>
        </p:nvGraphicFramePr>
        <p:xfrm>
          <a:off x="284623" y="1580617"/>
          <a:ext cx="11632318" cy="5271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Espaço Reservado para Número de Slide 18">
            <a:extLst>
              <a:ext uri="{FF2B5EF4-FFF2-40B4-BE49-F238E27FC236}">
                <a16:creationId xmlns:a16="http://schemas.microsoft.com/office/drawing/2014/main" id="{B672027A-E85E-12C7-7459-F0A5BCED5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25</a:t>
            </a:fld>
            <a:endParaRPr lang="pt-BR"/>
          </a:p>
        </p:txBody>
      </p:sp>
      <p:sp>
        <p:nvSpPr>
          <p:cNvPr id="18" name="Espaço Reservado para Rodapé 17">
            <a:extLst>
              <a:ext uri="{FF2B5EF4-FFF2-40B4-BE49-F238E27FC236}">
                <a16:creationId xmlns:a16="http://schemas.microsoft.com/office/drawing/2014/main" id="{F2E9440D-D695-83CE-892C-38E10F8C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4223081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99BDC76F-D247-0B76-576B-D02E1BDA4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pt-BR" sz="4800">
                <a:solidFill>
                  <a:schemeClr val="bg1"/>
                </a:solidFill>
                <a:ea typeface="+mj-lt"/>
                <a:cs typeface="+mj-lt"/>
              </a:rPr>
              <a:t>Isso estabelece:</a:t>
            </a:r>
            <a:endParaRPr lang="pt-BR" sz="4800">
              <a:solidFill>
                <a:schemeClr val="bg1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A477B73-A1E8-9DC7-F6E2-DEA60923DA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145542"/>
              </p:ext>
            </p:extLst>
          </p:nvPr>
        </p:nvGraphicFramePr>
        <p:xfrm>
          <a:off x="4310151" y="-717899"/>
          <a:ext cx="8035685" cy="8073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Espaço Reservado para Número de Slide 12">
            <a:extLst>
              <a:ext uri="{FF2B5EF4-FFF2-40B4-BE49-F238E27FC236}">
                <a16:creationId xmlns:a16="http://schemas.microsoft.com/office/drawing/2014/main" id="{7C8988B6-9D88-4FBC-EA0B-8B671270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26</a:t>
            </a:fld>
            <a:endParaRPr lang="pt-BR"/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53DFF923-9E26-D5B9-666B-59FFC1E0C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243745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DCCCB81-F12B-CDFE-43A4-74BC386A0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pt-BR" sz="3800">
                <a:solidFill>
                  <a:schemeClr val="bg1"/>
                </a:solidFill>
              </a:rPr>
              <a:t>COMPREENDA...</a:t>
            </a:r>
          </a:p>
        </p:txBody>
      </p:sp>
      <p:cxnSp>
        <p:nvCxnSpPr>
          <p:cNvPr id="13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DE3312-0A6D-7ADD-E3DB-9CD1121CA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368334" cy="4802009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Walter Kaiser afirma:</a:t>
            </a:r>
            <a:endParaRPr lang="pt-BR" sz="3000">
              <a:solidFill>
                <a:schemeClr val="bg1"/>
              </a:solidFill>
            </a:endParaRPr>
          </a:p>
          <a:p>
            <a:pPr>
              <a:buNone/>
            </a:pPr>
            <a:endParaRPr lang="pt-BR" sz="300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None/>
            </a:pP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“YHWH não descreve função, mas essência.”</a:t>
            </a:r>
            <a:endParaRPr lang="pt-BR" sz="3000">
              <a:solidFill>
                <a:schemeClr val="bg1"/>
              </a:solidFill>
            </a:endParaRPr>
          </a:p>
          <a:p>
            <a:pPr>
              <a:buNone/>
            </a:pPr>
            <a:endParaRPr lang="pt-BR" sz="300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None/>
            </a:pP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Conexão trinitária:</a:t>
            </a:r>
            <a:br>
              <a:rPr lang="pt-BR" sz="3000">
                <a:ea typeface="+mn-lt"/>
                <a:cs typeface="+mn-lt"/>
              </a:rPr>
            </a:b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 O Pai é </a:t>
            </a:r>
            <a:r>
              <a:rPr lang="pt-BR" sz="3000" err="1">
                <a:solidFill>
                  <a:schemeClr val="bg1"/>
                </a:solidFill>
                <a:ea typeface="+mn-lt"/>
                <a:cs typeface="+mn-lt"/>
              </a:rPr>
              <a:t>Yahweh</a:t>
            </a:r>
            <a:br>
              <a:rPr lang="pt-BR" sz="3000">
                <a:ea typeface="+mn-lt"/>
                <a:cs typeface="+mn-lt"/>
              </a:rPr>
            </a:b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 O Filho é </a:t>
            </a:r>
            <a:r>
              <a:rPr lang="pt-BR" sz="3000" err="1">
                <a:solidFill>
                  <a:schemeClr val="bg1"/>
                </a:solidFill>
                <a:ea typeface="+mn-lt"/>
                <a:cs typeface="+mn-lt"/>
              </a:rPr>
              <a:t>Yahweh</a:t>
            </a: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 encarnado (</a:t>
            </a:r>
            <a:r>
              <a:rPr lang="pt-BR" sz="3000" err="1">
                <a:solidFill>
                  <a:schemeClr val="bg1"/>
                </a:solidFill>
                <a:ea typeface="+mn-lt"/>
                <a:cs typeface="+mn-lt"/>
              </a:rPr>
              <a:t>Jo</a:t>
            </a: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 8.58)</a:t>
            </a:r>
            <a:br>
              <a:rPr lang="pt-BR" sz="3000">
                <a:ea typeface="+mn-lt"/>
                <a:cs typeface="+mn-lt"/>
              </a:rPr>
            </a:b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 O Espírito é </a:t>
            </a:r>
            <a:r>
              <a:rPr lang="pt-BR" sz="3000" err="1">
                <a:solidFill>
                  <a:schemeClr val="bg1"/>
                </a:solidFill>
                <a:ea typeface="+mn-lt"/>
                <a:cs typeface="+mn-lt"/>
              </a:rPr>
              <a:t>Yahweh</a:t>
            </a: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 presente e atuante</a:t>
            </a:r>
            <a:endParaRPr lang="pt-BR" sz="30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2000">
              <a:solidFill>
                <a:schemeClr val="bg1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D1C81D6-7E54-AECB-21F0-79FD56E8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27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B5FE650-2745-3524-B4F3-DF0F22F31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615802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4E1801-0A6E-65BD-956A-E12C950C0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401" y="937912"/>
            <a:ext cx="3559833" cy="4676823"/>
          </a:xfrm>
        </p:spPr>
        <p:txBody>
          <a:bodyPr>
            <a:normAutofit/>
          </a:bodyPr>
          <a:lstStyle/>
          <a:p>
            <a:r>
              <a:rPr lang="pt-BR" sz="3000">
                <a:solidFill>
                  <a:srgbClr val="FFFFFF"/>
                </a:solidFill>
                <a:ea typeface="+mj-lt"/>
                <a:cs typeface="+mj-lt"/>
              </a:rPr>
              <a:t>DESENVOLVIMENTO HISTÓRICO DA DOUTRINA</a:t>
            </a:r>
            <a:endParaRPr lang="pt-BR" sz="30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CC0516-59BA-D165-9781-36D0E3735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194038" cy="581565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pt-BR" sz="3000">
                <a:ea typeface="+mn-lt"/>
                <a:cs typeface="+mn-lt"/>
              </a:rPr>
              <a:t>Aqui precisamos corrigir um erro comum:</a:t>
            </a:r>
          </a:p>
          <a:p>
            <a:pPr>
              <a:buNone/>
            </a:pPr>
            <a:r>
              <a:rPr lang="pt-BR" sz="3000">
                <a:ea typeface="+mn-lt"/>
                <a:cs typeface="+mn-lt"/>
              </a:rPr>
              <a:t>“A Trindade foi inventada nos concílios.”</a:t>
            </a:r>
            <a:endParaRPr lang="pt-BR" sz="3000"/>
          </a:p>
          <a:p>
            <a:pPr>
              <a:buNone/>
            </a:pPr>
            <a:endParaRPr lang="pt-BR" sz="3000"/>
          </a:p>
          <a:p>
            <a:pPr>
              <a:buNone/>
            </a:pPr>
            <a:r>
              <a:rPr lang="pt-BR" sz="3000">
                <a:ea typeface="+mn-lt"/>
                <a:cs typeface="+mn-lt"/>
              </a:rPr>
              <a:t>A verdade:</a:t>
            </a:r>
            <a:endParaRPr lang="pt-BR" sz="3000"/>
          </a:p>
          <a:p>
            <a:pPr>
              <a:buNone/>
            </a:pPr>
            <a:endParaRPr lang="pt-BR" sz="3000"/>
          </a:p>
          <a:p>
            <a:pPr>
              <a:buNone/>
            </a:pPr>
            <a:r>
              <a:rPr lang="pt-BR" sz="3000">
                <a:ea typeface="+mn-lt"/>
                <a:cs typeface="+mn-lt"/>
              </a:rPr>
              <a:t>A Trindade foi revelada nas Escrituras</a:t>
            </a:r>
            <a:endParaRPr lang="pt-BR" sz="3000"/>
          </a:p>
          <a:p>
            <a:pPr>
              <a:buNone/>
            </a:pPr>
            <a:r>
              <a:rPr lang="pt-BR" sz="3000">
                <a:ea typeface="+mn-lt"/>
                <a:cs typeface="+mn-lt"/>
              </a:rPr>
              <a:t>Os concílios definiram a linguagem correta</a:t>
            </a:r>
            <a:endParaRPr lang="pt-BR" sz="3000"/>
          </a:p>
          <a:p>
            <a:pPr>
              <a:buNone/>
            </a:pPr>
            <a:r>
              <a:rPr lang="pt-BR" sz="3000">
                <a:ea typeface="+mn-lt"/>
                <a:cs typeface="+mn-lt"/>
              </a:rPr>
              <a:t>A Igreja respondeu às heresias</a:t>
            </a:r>
            <a:endParaRPr lang="pt-BR" sz="3000"/>
          </a:p>
          <a:p>
            <a:pPr>
              <a:buNone/>
            </a:pPr>
            <a:endParaRPr lang="pt-BR" sz="3000"/>
          </a:p>
          <a:p>
            <a:pPr marL="0" indent="0">
              <a:buNone/>
            </a:pPr>
            <a:r>
              <a:rPr lang="pt-BR" sz="3000">
                <a:ea typeface="+mn-lt"/>
                <a:cs typeface="+mn-lt"/>
              </a:rPr>
              <a:t>Os concílios não criaram a fé; eles defenderam a fé apostólica.</a:t>
            </a:r>
            <a:endParaRPr lang="pt-BR" sz="300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169CF2D-8683-44E7-733B-39449D23B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D55B70-A449-E202-3D68-95B6E3DDF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477881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CA04CD2E-227B-0FE7-F5B1-3015F69861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079" r="4249" b="-1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8D620E3-70A0-1A27-1ED8-227E0AC99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3874" y="-195592"/>
            <a:ext cx="5950037" cy="1899912"/>
          </a:xfrm>
        </p:spPr>
        <p:txBody>
          <a:bodyPr>
            <a:normAutofit/>
          </a:bodyPr>
          <a:lstStyle/>
          <a:p>
            <a:r>
              <a:rPr lang="pt-BR" sz="4000" i="1">
                <a:ea typeface="+mj-lt"/>
                <a:cs typeface="+mj-lt"/>
              </a:rPr>
              <a:t>HOMOOUSIOS</a:t>
            </a:r>
            <a:r>
              <a:rPr lang="pt-BR" sz="4000">
                <a:ea typeface="+mj-lt"/>
                <a:cs typeface="+mj-lt"/>
              </a:rPr>
              <a:t> E O CONCÍLIO DE NICEIA (325)</a:t>
            </a:r>
            <a:endParaRPr lang="pt-BR" sz="40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910D87-25C3-7ABE-36F9-79539AE97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8403" y="1456541"/>
            <a:ext cx="5288678" cy="496483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b="1">
                <a:ea typeface="+mn-lt"/>
                <a:cs typeface="+mn-lt"/>
              </a:rPr>
              <a:t>Arianismo dizia: Houve um tempo em que o Filho não existia.”</a:t>
            </a:r>
            <a:endParaRPr lang="pt-BR" b="1"/>
          </a:p>
          <a:p>
            <a:pPr>
              <a:buNone/>
            </a:pPr>
            <a:endParaRPr lang="pt-BR" b="1"/>
          </a:p>
          <a:p>
            <a:pPr>
              <a:buNone/>
            </a:pPr>
            <a:r>
              <a:rPr lang="pt-BR" b="1">
                <a:ea typeface="+mn-lt"/>
                <a:cs typeface="+mn-lt"/>
              </a:rPr>
              <a:t>Isso destruía:</a:t>
            </a:r>
            <a:endParaRPr lang="pt-BR" b="1"/>
          </a:p>
          <a:p>
            <a:pPr>
              <a:buNone/>
            </a:pPr>
            <a:r>
              <a:rPr lang="pt-BR" b="1">
                <a:ea typeface="+mn-lt"/>
                <a:cs typeface="+mn-lt"/>
              </a:rPr>
              <a:t>a eternidade do Filho / a redenção / a adoração cristã</a:t>
            </a:r>
            <a:endParaRPr lang="pt-BR" b="1"/>
          </a:p>
          <a:p>
            <a:pPr>
              <a:buNone/>
            </a:pPr>
            <a:endParaRPr lang="pt-BR" b="1"/>
          </a:p>
          <a:p>
            <a:pPr>
              <a:buNone/>
            </a:pPr>
            <a:r>
              <a:rPr lang="pt-BR" b="1">
                <a:ea typeface="+mn-lt"/>
                <a:cs typeface="+mn-lt"/>
              </a:rPr>
              <a:t>Niceia responde com uma palavra-chave: HOMOOUSIOS</a:t>
            </a:r>
            <a:endParaRPr lang="pt-BR" b="1"/>
          </a:p>
          <a:p>
            <a:pPr>
              <a:buNone/>
            </a:pPr>
            <a:r>
              <a:rPr lang="pt-BR" b="1">
                <a:ea typeface="+mn-lt"/>
                <a:cs typeface="+mn-lt"/>
              </a:rPr>
              <a:t>“Da mesma substância”</a:t>
            </a:r>
            <a:endParaRPr lang="pt-BR" b="1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FE1F79-A9A1-3CD3-2261-BB6B899A2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29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23EED8-3D99-8784-996A-46E67332D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242565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1494967-6D27-3392-4A29-D1B4C7FBB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3700">
                <a:solidFill>
                  <a:srgbClr val="FFFFFF"/>
                </a:solidFill>
                <a:ea typeface="+mj-lt"/>
                <a:cs typeface="+mj-lt"/>
              </a:rPr>
              <a:t>VERDADE PRÁTICA EM CHAVE ONTOLÓGICA</a:t>
            </a:r>
            <a:endParaRPr lang="pt-BR" sz="37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566841F-1942-0A64-978D-514FE47408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1825378"/>
              </p:ext>
            </p:extLst>
          </p:nvPr>
        </p:nvGraphicFramePr>
        <p:xfrm>
          <a:off x="4272449" y="347874"/>
          <a:ext cx="7759511" cy="6359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F61DBAFB-A7FB-5083-A4D2-749628999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CF72D56-2166-9E69-63E5-A53C4F5E5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6864560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E244B8-95FA-CF2E-F6B4-1764767F3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</a:rPr>
              <a:t>OU SEJA...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864E1A1-E6B3-E454-00B6-DAD7219975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891978"/>
              </p:ext>
            </p:extLst>
          </p:nvPr>
        </p:nvGraphicFramePr>
        <p:xfrm>
          <a:off x="4329958" y="319120"/>
          <a:ext cx="7241927" cy="6187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84659D08-1D17-98DA-5DFA-874A6E0D2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30</a:t>
            </a:fld>
            <a:endParaRPr lang="pt-BR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9732215A-08C0-B29F-BAEA-FB20C0BDD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1791473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58DCB1-33B6-E74E-DB44-D7782B3C8B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21312" r="-2" b="-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2484355-26F5-596D-A304-8C5C7B326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CONSTANTINOPLA (381) E O ESPÍRITO SANTO</a:t>
            </a:r>
            <a:endParaRPr lang="pt-BR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D4C69DF-D9D2-D325-6316-DABD58227F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7332162"/>
              </p:ext>
            </p:extLst>
          </p:nvPr>
        </p:nvGraphicFramePr>
        <p:xfrm>
          <a:off x="1111370" y="1365550"/>
          <a:ext cx="12183373" cy="5487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1FB160FD-1EA7-D892-8E7A-027E3B865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31</a:t>
            </a:fld>
            <a:endParaRPr lang="pt-BR"/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249A6C55-B1FA-6929-FD34-C25BFFC4B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583052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B46261-A894-5BAE-18A2-2F2B0576D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4357" y="-849821"/>
            <a:ext cx="6442055" cy="1716255"/>
          </a:xfrm>
        </p:spPr>
        <p:txBody>
          <a:bodyPr anchor="b">
            <a:normAutofit/>
          </a:bodyPr>
          <a:lstStyle/>
          <a:p>
            <a:r>
              <a:rPr lang="pt-BR" sz="5200">
                <a:ea typeface="+mj-lt"/>
                <a:cs typeface="+mj-lt"/>
              </a:rPr>
              <a:t>Constantinopla afirma:</a:t>
            </a:r>
            <a:endParaRPr lang="pt-BR" sz="52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m 11" descr="Desenho de uma pessoa&#10;&#10;O conteúdo gerado por IA pode estar incorreto.">
            <a:extLst>
              <a:ext uri="{FF2B5EF4-FFF2-40B4-BE49-F238E27FC236}">
                <a16:creationId xmlns:a16="http://schemas.microsoft.com/office/drawing/2014/main" id="{012759DE-0ECC-98DE-2CC2-4EACC1D546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4685"/>
          <a:stretch>
            <a:fillRect/>
          </a:stretch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3A11348-264E-C7E4-C662-082E1834B3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82099"/>
              </p:ext>
            </p:extLst>
          </p:nvPr>
        </p:nvGraphicFramePr>
        <p:xfrm>
          <a:off x="6100969" y="301600"/>
          <a:ext cx="5819014" cy="6845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DB33DFE0-F53C-8170-C8D9-FB12AD225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32</a:t>
            </a:fld>
            <a:endParaRPr lang="pt-BR"/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7ABAD36A-25A0-2A7C-9B71-E03AD42B5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571278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Pessoas posando para foto&#10;&#10;O conteúdo gerado por IA pode estar incorreto.">
            <a:extLst>
              <a:ext uri="{FF2B5EF4-FFF2-40B4-BE49-F238E27FC236}">
                <a16:creationId xmlns:a16="http://schemas.microsoft.com/office/drawing/2014/main" id="{A79C55AD-F607-69EA-3711-30618B933E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849" r="10126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746B9C-F892-6F12-164A-EE1E46E3F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7723" y="-195592"/>
            <a:ext cx="5504339" cy="1899912"/>
          </a:xfrm>
        </p:spPr>
        <p:txBody>
          <a:bodyPr>
            <a:normAutofit/>
          </a:bodyPr>
          <a:lstStyle/>
          <a:p>
            <a:r>
              <a:rPr lang="pt-BR" sz="3700">
                <a:ea typeface="+mj-lt"/>
                <a:cs typeface="+mj-lt"/>
              </a:rPr>
              <a:t>CONSEQUÊNCIAS DA NEGAÇÃO DA TRINDADE</a:t>
            </a:r>
            <a:endParaRPr lang="pt-BR" sz="37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25744E-1817-31CE-D9F9-8EA8BDF82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7535" y="1715334"/>
            <a:ext cx="6640150" cy="551117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b="1">
                <a:ea typeface="+mn-lt"/>
                <a:cs typeface="+mn-lt"/>
              </a:rPr>
              <a:t>Negar a Trindade não é erro secundário.</a:t>
            </a:r>
            <a:endParaRPr lang="pt-BR" b="1"/>
          </a:p>
          <a:p>
            <a:pPr>
              <a:buNone/>
            </a:pPr>
            <a:r>
              <a:rPr lang="pt-BR" b="1">
                <a:ea typeface="+mn-lt"/>
                <a:cs typeface="+mn-lt"/>
              </a:rPr>
              <a:t>Sem Trindade: Cristo não é Salvador pleno / O Espírito vira força impessoal / Deus deixa de ser relacional</a:t>
            </a:r>
            <a:endParaRPr lang="pt-BR" b="1"/>
          </a:p>
          <a:p>
            <a:pPr>
              <a:buNone/>
            </a:pPr>
            <a:endParaRPr lang="pt-BR" b="1"/>
          </a:p>
          <a:p>
            <a:pPr>
              <a:buNone/>
            </a:pPr>
            <a:r>
              <a:rPr lang="pt-BR" b="1">
                <a:ea typeface="+mn-lt"/>
                <a:cs typeface="+mn-lt"/>
              </a:rPr>
              <a:t>Heresias modernas:</a:t>
            </a:r>
            <a:endParaRPr lang="pt-BR" b="1"/>
          </a:p>
          <a:p>
            <a:pPr>
              <a:buNone/>
            </a:pPr>
            <a:r>
              <a:rPr lang="pt-BR" b="1">
                <a:ea typeface="+mn-lt"/>
                <a:cs typeface="+mn-lt"/>
              </a:rPr>
              <a:t>Unicismo (modalismo contemporâneo)</a:t>
            </a:r>
            <a:endParaRPr lang="pt-BR" b="1"/>
          </a:p>
          <a:p>
            <a:pPr>
              <a:buNone/>
            </a:pPr>
            <a:r>
              <a:rPr lang="pt-BR" b="1">
                <a:ea typeface="+mn-lt"/>
                <a:cs typeface="+mn-lt"/>
              </a:rPr>
              <a:t>Testemunhas de Jeová (arianismo)</a:t>
            </a:r>
            <a:endParaRPr lang="pt-BR" b="1"/>
          </a:p>
          <a:p>
            <a:pPr marL="0" indent="0">
              <a:buNone/>
            </a:pPr>
            <a:r>
              <a:rPr lang="pt-BR" b="1">
                <a:ea typeface="+mn-lt"/>
                <a:cs typeface="+mn-lt"/>
              </a:rPr>
              <a:t>Liberalismo teológico (Deus funcional)</a:t>
            </a:r>
            <a:endParaRPr lang="pt-BR" b="1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9675C1-252C-CB55-4D86-D1AD6E937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33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3CC6E6-D0CE-EF62-A7E3-9C51D4908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7283390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5DBCC9-76DC-8810-C323-D405D9E06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pt-BR" sz="4600">
                <a:ea typeface="+mj-lt"/>
                <a:cs typeface="+mj-lt"/>
              </a:rPr>
              <a:t>CONCLUSÃO: A TRINDADE COMO VIDA DA IGREJA</a:t>
            </a:r>
            <a:endParaRPr lang="pt-BR" sz="46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319853-368C-C509-F08E-C7FB659A0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475" y="710242"/>
            <a:ext cx="6224335" cy="543153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pt-BR" sz="3000">
                <a:ea typeface="+mn-lt"/>
                <a:cs typeface="+mn-lt"/>
              </a:rPr>
              <a:t>A Trindade não é apenas doutrina:</a:t>
            </a:r>
            <a:endParaRPr lang="pt-BR" sz="3000"/>
          </a:p>
          <a:p>
            <a:r>
              <a:rPr lang="pt-BR" sz="3000">
                <a:ea typeface="+mn-lt"/>
                <a:cs typeface="+mn-lt"/>
              </a:rPr>
              <a:t>Ela molda a oração (ao Pai, pelo Filho, no Espírito)</a:t>
            </a:r>
            <a:endParaRPr lang="pt-BR" sz="3000"/>
          </a:p>
          <a:p>
            <a:r>
              <a:rPr lang="pt-BR" sz="3000">
                <a:ea typeface="+mn-lt"/>
                <a:cs typeface="+mn-lt"/>
              </a:rPr>
              <a:t>Sustenta a salvação</a:t>
            </a:r>
            <a:endParaRPr lang="pt-BR" sz="3000"/>
          </a:p>
          <a:p>
            <a:r>
              <a:rPr lang="pt-BR" sz="3000">
                <a:ea typeface="+mn-lt"/>
                <a:cs typeface="+mn-lt"/>
              </a:rPr>
              <a:t>Define a comunhão cristã</a:t>
            </a:r>
            <a:endParaRPr lang="pt-BR" sz="3000"/>
          </a:p>
          <a:p>
            <a:pPr>
              <a:buNone/>
            </a:pPr>
            <a:endParaRPr lang="pt-BR" sz="3000"/>
          </a:p>
          <a:p>
            <a:pPr>
              <a:buNone/>
            </a:pPr>
            <a:r>
              <a:rPr lang="pt-BR" sz="3000">
                <a:ea typeface="+mn-lt"/>
                <a:cs typeface="+mn-lt"/>
              </a:rPr>
              <a:t>A Igreja existe porque Deus é comunhão.</a:t>
            </a:r>
            <a:endParaRPr lang="pt-BR" sz="3000"/>
          </a:p>
          <a:p>
            <a:pPr>
              <a:buNone/>
            </a:pPr>
            <a:endParaRPr lang="pt-BR" sz="3000"/>
          </a:p>
          <a:p>
            <a:pPr>
              <a:buNone/>
            </a:pPr>
            <a:r>
              <a:rPr lang="pt-BR" sz="3000" b="1">
                <a:ea typeface="+mn-lt"/>
                <a:cs typeface="+mn-lt"/>
              </a:rPr>
              <a:t>Agostinho:</a:t>
            </a:r>
            <a:r>
              <a:rPr lang="pt-BR" sz="3000">
                <a:ea typeface="+mn-lt"/>
                <a:cs typeface="+mn-lt"/>
              </a:rPr>
              <a:t> “A Trindade é o Deus que nos cria, nos salva e nos chama para participar de Sua vida.”</a:t>
            </a:r>
          </a:p>
          <a:p>
            <a:pPr>
              <a:buNone/>
            </a:pPr>
            <a:r>
              <a:rPr lang="pt-BR" sz="3000"/>
              <a:t>eldonjunior.com.br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36E5235-1730-AF9A-7051-CD115024C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34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345D8A3-DE58-6444-CC67-00D340153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47346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87DFF0E-DA6B-D33A-57DF-57823639F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</a:rPr>
              <a:t>Entenda...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636C943-E47B-95DD-4A2E-C3429BF54F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292656"/>
              </p:ext>
            </p:extLst>
          </p:nvPr>
        </p:nvGraphicFramePr>
        <p:xfrm>
          <a:off x="3366675" y="-299107"/>
          <a:ext cx="9384153" cy="7768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Espaço Reservado para Número de Slide 13">
            <a:extLst>
              <a:ext uri="{FF2B5EF4-FFF2-40B4-BE49-F238E27FC236}">
                <a16:creationId xmlns:a16="http://schemas.microsoft.com/office/drawing/2014/main" id="{A029FFE5-37E7-B4DC-3AA3-730266561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4</a:t>
            </a:fld>
            <a:endParaRPr lang="pt-BR"/>
          </a:p>
        </p:txBody>
      </p:sp>
      <p:sp>
        <p:nvSpPr>
          <p:cNvPr id="12" name="Espaço Reservado para Rodapé 11">
            <a:extLst>
              <a:ext uri="{FF2B5EF4-FFF2-40B4-BE49-F238E27FC236}">
                <a16:creationId xmlns:a16="http://schemas.microsoft.com/office/drawing/2014/main" id="{449D7443-F425-9E51-5D65-0DA924E4F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166946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965085-66CC-FD40-C68A-A8FC41877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900" y="-408798"/>
            <a:ext cx="4597747" cy="1616203"/>
          </a:xfrm>
        </p:spPr>
        <p:txBody>
          <a:bodyPr anchor="b">
            <a:normAutofit/>
          </a:bodyPr>
          <a:lstStyle/>
          <a:p>
            <a:r>
              <a:rPr lang="pt-BR" sz="3800">
                <a:ea typeface="+mj-lt"/>
                <a:cs typeface="+mj-lt"/>
              </a:rPr>
              <a:t>REVELAÇÃO PROGRESSIVA</a:t>
            </a:r>
            <a:endParaRPr lang="pt-BR" sz="3800"/>
          </a:p>
        </p:txBody>
      </p:sp>
      <p:pic>
        <p:nvPicPr>
          <p:cNvPr id="15" name="Imagem 14" descr="Imagem do Pin de história">
            <a:extLst>
              <a:ext uri="{FF2B5EF4-FFF2-40B4-BE49-F238E27FC236}">
                <a16:creationId xmlns:a16="http://schemas.microsoft.com/office/drawing/2014/main" id="{401EF547-874A-4C6B-B1F9-D5A0FF2644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911"/>
          <a:stretch>
            <a:fillRect/>
          </a:stretch>
        </p:blipFill>
        <p:spPr>
          <a:xfrm>
            <a:off x="8302894" y="910196"/>
            <a:ext cx="3435689" cy="5048790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5235BCC-09B7-52AC-8E1D-5A23A540AE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375225"/>
              </p:ext>
            </p:extLst>
          </p:nvPr>
        </p:nvGraphicFramePr>
        <p:xfrm>
          <a:off x="215335" y="1196383"/>
          <a:ext cx="8091442" cy="5532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Espaço Reservado para Número de Slide 20">
            <a:extLst>
              <a:ext uri="{FF2B5EF4-FFF2-40B4-BE49-F238E27FC236}">
                <a16:creationId xmlns:a16="http://schemas.microsoft.com/office/drawing/2014/main" id="{69FAD360-87DD-1176-1A5F-1099DFE46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5</a:t>
            </a:fld>
            <a:endParaRPr lang="pt-BR"/>
          </a:p>
        </p:txBody>
      </p:sp>
      <p:sp>
        <p:nvSpPr>
          <p:cNvPr id="20" name="Espaço Reservado para Rodapé 19">
            <a:extLst>
              <a:ext uri="{FF2B5EF4-FFF2-40B4-BE49-F238E27FC236}">
                <a16:creationId xmlns:a16="http://schemas.microsoft.com/office/drawing/2014/main" id="{8A7FDA40-5746-119D-4F0A-334EAE355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65067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Grupo de pessoas a andarem na água&#10;&#10;O conteúdo gerado por IA pode estar incorreto.">
            <a:extLst>
              <a:ext uri="{FF2B5EF4-FFF2-40B4-BE49-F238E27FC236}">
                <a16:creationId xmlns:a16="http://schemas.microsoft.com/office/drawing/2014/main" id="{8390A576-FF70-6C4A-490D-43E69BDF06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690" b="14387"/>
          <a:stretch>
            <a:fillRect/>
          </a:stretch>
        </p:blipFill>
        <p:spPr>
          <a:xfrm>
            <a:off x="2551111" y="10"/>
            <a:ext cx="9669642" cy="6857990"/>
          </a:xfrm>
          <a:prstGeom prst="rect">
            <a:avLst/>
          </a:prstGeom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D7C89A-CD47-CFFD-5E0B-1819215FA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19" y="-353743"/>
            <a:ext cx="7545924" cy="1899912"/>
          </a:xfrm>
        </p:spPr>
        <p:txBody>
          <a:bodyPr>
            <a:normAutofit/>
          </a:bodyPr>
          <a:lstStyle/>
          <a:p>
            <a:r>
              <a:rPr lang="pt-BR" sz="4000">
                <a:ea typeface="+mj-lt"/>
                <a:cs typeface="+mj-lt"/>
              </a:rPr>
              <a:t>O BATISMO COMO EPIFANIA TRINITÁRIA</a:t>
            </a:r>
            <a:endParaRPr lang="pt-BR" sz="40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F95A2C-DBB2-C8BD-EE03-70072B7C4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220" y="1183371"/>
            <a:ext cx="5892526" cy="539615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000">
                <a:ea typeface="+mn-lt"/>
                <a:cs typeface="+mn-lt"/>
              </a:rPr>
              <a:t>O batismo de Jesus não é apenas um rito; é uma epifania histórica.</a:t>
            </a:r>
            <a:endParaRPr lang="pt-BR" sz="3000"/>
          </a:p>
          <a:p>
            <a:pPr>
              <a:buNone/>
            </a:pPr>
            <a:r>
              <a:rPr lang="pt-BR" sz="3000">
                <a:ea typeface="+mn-lt"/>
                <a:cs typeface="+mn-lt"/>
              </a:rPr>
              <a:t>Não é símbolo posterior criado pela Igreja, mas evento público.</a:t>
            </a:r>
            <a:endParaRPr lang="pt-BR" sz="3000"/>
          </a:p>
          <a:p>
            <a:pPr>
              <a:buNone/>
            </a:pPr>
            <a:endParaRPr lang="pt-BR" sz="3000"/>
          </a:p>
          <a:p>
            <a:pPr>
              <a:buNone/>
            </a:pPr>
            <a:r>
              <a:rPr lang="pt-BR" sz="3000" b="1">
                <a:ea typeface="+mn-lt"/>
                <a:cs typeface="+mn-lt"/>
              </a:rPr>
              <a:t>Observe:</a:t>
            </a:r>
            <a:endParaRPr lang="pt-BR" sz="3000" b="1"/>
          </a:p>
          <a:p>
            <a:pPr>
              <a:buNone/>
            </a:pPr>
            <a:r>
              <a:rPr lang="pt-BR" sz="3000">
                <a:ea typeface="+mn-lt"/>
                <a:cs typeface="+mn-lt"/>
              </a:rPr>
              <a:t>o Filho está no Jordão (encarnação real);</a:t>
            </a:r>
            <a:endParaRPr lang="pt-BR" sz="3000"/>
          </a:p>
          <a:p>
            <a:pPr>
              <a:buNone/>
            </a:pPr>
            <a:r>
              <a:rPr lang="pt-BR" sz="3000">
                <a:ea typeface="+mn-lt"/>
                <a:cs typeface="+mn-lt"/>
              </a:rPr>
              <a:t>o Espírito desce (não como ideia, mas visivelmente);</a:t>
            </a:r>
            <a:endParaRPr lang="pt-BR" sz="3000"/>
          </a:p>
          <a:p>
            <a:pPr>
              <a:buNone/>
            </a:pPr>
            <a:r>
              <a:rPr lang="pt-BR" sz="3000">
                <a:ea typeface="+mn-lt"/>
                <a:cs typeface="+mn-lt"/>
              </a:rPr>
              <a:t>o Pai fala (não como sentimento, mas voz).</a:t>
            </a:r>
            <a:endParaRPr lang="pt-BR" sz="300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982590-4256-C19F-D9AE-E1B78A0F5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51D2FD-45C6-6DE4-FF78-E18AC6194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611402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6766A1E-8DC9-0E36-A262-350F4E6D3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pt-BR" sz="4800"/>
              <a:t>COMBATEMOS ...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D076434-B946-58A0-D22C-02A757DEE2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754439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Espaço Reservado para Número de Slide 14">
            <a:extLst>
              <a:ext uri="{FF2B5EF4-FFF2-40B4-BE49-F238E27FC236}">
                <a16:creationId xmlns:a16="http://schemas.microsoft.com/office/drawing/2014/main" id="{69BE989D-4EAF-4E20-5469-2579E4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7</a:t>
            </a:fld>
            <a:endParaRPr lang="pt-BR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16901F0A-CF1A-AB32-EE7A-921B3E0E4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261208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CEC2B-48E7-D729-7752-7CD98AE2A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1"/>
            <a:ext cx="10515600" cy="1325563"/>
          </a:xfrm>
        </p:spPr>
        <p:txBody>
          <a:bodyPr/>
          <a:lstStyle/>
          <a:p>
            <a:r>
              <a:rPr lang="pt-BR">
                <a:ea typeface="+mj-lt"/>
                <a:cs typeface="+mj-lt"/>
              </a:rPr>
              <a:t>O BATISMO DO FILHO: OBEDIÊNCIA</a:t>
            </a:r>
            <a:endParaRPr lang="pt-BR"/>
          </a:p>
        </p:txBody>
      </p:sp>
      <p:graphicFrame>
        <p:nvGraphicFramePr>
          <p:cNvPr id="19" name="Espaço Reservado para Conteúdo 2">
            <a:extLst>
              <a:ext uri="{FF2B5EF4-FFF2-40B4-BE49-F238E27FC236}">
                <a16:creationId xmlns:a16="http://schemas.microsoft.com/office/drawing/2014/main" id="{25DA8074-D319-7711-86FA-A4569C2F3A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589443"/>
              </p:ext>
            </p:extLst>
          </p:nvPr>
        </p:nvGraphicFramePr>
        <p:xfrm>
          <a:off x="148089" y="474155"/>
          <a:ext cx="11823936" cy="7039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7846856D-AE4E-9B76-1D3D-A5F508BE1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8</a:t>
            </a:fld>
            <a:endParaRPr lang="pt-BR"/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83DA147A-F8B2-0EB8-95C3-EF63C0C7F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442466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976E23-29EC-4E20-9EF6-B7CC4A821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5FCEC6-E657-46F1-925F-13ED19212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BA8FCE-96F8-40B3-804C-10C27C02F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0593719-0C87-4B1E-B35D-0F97D2969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6F72299-2A02-44FA-A443-EFB406CF1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B09EF30-0043-45B4-B715-398AB3B37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0227CAF-D3D1-454C-A6E3-466111AB0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0B68C07-78C0-4A8D-8839-959B33F076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C367BC4-E8BC-458E-B0F6-2033296CF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942D60BB-AB80-ABB2-4C69-6E9309357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83" y="170861"/>
            <a:ext cx="7935343" cy="2632080"/>
          </a:xfrm>
          <a:noFill/>
        </p:spPr>
        <p:txBody>
          <a:bodyPr anchor="t">
            <a:normAutofit/>
          </a:bodyPr>
          <a:lstStyle/>
          <a:p>
            <a:r>
              <a:rPr lang="pt-BR" sz="4800">
                <a:solidFill>
                  <a:schemeClr val="bg1"/>
                </a:solidFill>
                <a:ea typeface="+mj-lt"/>
                <a:cs typeface="+mj-lt"/>
              </a:rPr>
              <a:t>IDENTIFICAÇÃO REDENTIVA</a:t>
            </a:r>
            <a:endParaRPr lang="pt-BR" sz="480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0BDB76-BCEC-498E-BA26-C763CD9FA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D8DF5DF-A251-4BC2-8965-4EDDD01FC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930D52D-708D-43A1-B073-469EFDB020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82491CB-6849-43BB-926B-D979A3DB09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1251642-9512-4A11-9670-BD1C3A99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D277633-FF55-420D-87BC-0CB11FD6D0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1452CEF2-C9EC-4C15-99E4-C781AB08A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00459E6-26A3-4EAC-A34C-D0792D88C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264D5E9-C8D4-444A-8B1B-C11FB47CBA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DD99233-66AB-4E60-AF8A-A3259E6A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4E8492A-EE2A-4BE3-A4B2-2BCE77DA4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222A220-AA24-4E60-83D6-D32FEB34D8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766E17-29C5-C56C-ECB9-2E7ED0CBC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1" y="1013606"/>
            <a:ext cx="8079119" cy="5862512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Atanásio afirma: “O que Cristo não assumiu, não foi redimido.”</a:t>
            </a:r>
            <a:endParaRPr lang="pt-BR">
              <a:solidFill>
                <a:schemeClr val="bg1"/>
              </a:solidFill>
            </a:endParaRPr>
          </a:p>
          <a:p>
            <a:pPr>
              <a:buNone/>
            </a:pPr>
            <a:endParaRPr lang="pt-BR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b="1">
                <a:solidFill>
                  <a:schemeClr val="bg1"/>
                </a:solidFill>
                <a:ea typeface="+mn-lt"/>
                <a:cs typeface="+mn-lt"/>
              </a:rPr>
              <a:t>Cristo: </a:t>
            </a: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assume nossa história,</a:t>
            </a:r>
            <a:endParaRPr lang="pt-BR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                assume nossa condição,</a:t>
            </a:r>
            <a:endParaRPr lang="pt-BR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                assume nossa carne,</a:t>
            </a:r>
            <a:endParaRPr lang="pt-BR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                mas não assume o pecado.</a:t>
            </a:r>
            <a:endParaRPr lang="pt-BR">
              <a:solidFill>
                <a:schemeClr val="bg1"/>
              </a:solidFill>
            </a:endParaRPr>
          </a:p>
          <a:p>
            <a:pPr>
              <a:buNone/>
            </a:pPr>
            <a:endParaRPr lang="pt-BR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Ele não é purificado pelas águas; Ele santifica as águas.</a:t>
            </a:r>
            <a:endParaRPr lang="pt-BR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Isso fundamenta o batismo cristão como ato de graça, não de mérito.</a:t>
            </a:r>
            <a:endParaRPr lang="pt-BR">
              <a:solidFill>
                <a:schemeClr val="bg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05C9895-2391-EE55-53DD-A57702FC1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564" y="719135"/>
            <a:ext cx="4134103" cy="5421774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94F13521-5DF8-4DF5-A0B9-A718234B3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7120609" y="797789"/>
            <a:ext cx="304800" cy="429768"/>
            <a:chOff x="215328" y="-46937"/>
            <a:chExt cx="304800" cy="2773841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46D4DF8-1672-4FA2-9826-FE37087C6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B7A5B2F-EC14-4482-85C2-E1320F14D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F6FC815-E502-44E9-B346-1E771A5E2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1DCBABB-A77B-43CF-94EF-B785F32C4F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882DD6-58A9-C1A0-BD95-239F7B9F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47EC8C-6718-AC10-64DB-B3A1A5337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1892057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34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Tema do Office</vt:lpstr>
      <vt:lpstr>O MISTÉRIO DA SANTÍSSIMA TRINDADE </vt:lpstr>
      <vt:lpstr>TEMA, CONTEXTO E OBJETIVO TEOLÓGICO</vt:lpstr>
      <vt:lpstr>VERDADE PRÁTICA EM CHAVE ONTOLÓGICA</vt:lpstr>
      <vt:lpstr>Entenda...</vt:lpstr>
      <vt:lpstr>REVELAÇÃO PROGRESSIVA</vt:lpstr>
      <vt:lpstr>O BATISMO COMO EPIFANIA TRINITÁRIA</vt:lpstr>
      <vt:lpstr>COMBATEMOS ...</vt:lpstr>
      <vt:lpstr>O BATISMO DO FILHO: OBEDIÊNCIA</vt:lpstr>
      <vt:lpstr>IDENTIFICAÇÃO REDENTIVA</vt:lpstr>
      <vt:lpstr>O ESPÍRITO: UNÇÃO, NÃO ADOÇÃO</vt:lpstr>
      <vt:lpstr>A POMBA</vt:lpstr>
      <vt:lpstr>REFUTAÇÃO DO ADOCIONISMO</vt:lpstr>
      <vt:lpstr>A VOZ DO PAI</vt:lpstr>
      <vt:lpstr>FILIAÇÃO ETERNA</vt:lpstr>
      <vt:lpstr>UNIDADE E DISTINÇÃO</vt:lpstr>
      <vt:lpstr>ECONOMIA TRINITÁRIA</vt:lpstr>
      <vt:lpstr>TRINDADE E AMOR</vt:lpstr>
      <vt:lpstr>ELOHIM E BARA</vt:lpstr>
      <vt:lpstr>HERESIAS DO PLURAL</vt:lpstr>
      <vt:lpstr>ONOMÁ</vt:lpstr>
      <vt:lpstr>BÊNÇÃO APOSTÓLICA</vt:lpstr>
      <vt:lpstr>OUTROS TEXTOS...</vt:lpstr>
      <vt:lpstr>YAHWEH: O NOME PESSOAL E PACTUAL DE DEUS</vt:lpstr>
      <vt:lpstr>Yahweh significa:</vt:lpstr>
      <vt:lpstr>YHWH E A AUTOEXISTÊNCIA DIVINA (Êx 3.14)</vt:lpstr>
      <vt:lpstr>Isso estabelece:</vt:lpstr>
      <vt:lpstr>COMPREENDA...</vt:lpstr>
      <vt:lpstr>DESENVOLVIMENTO HISTÓRICO DA DOUTRINA</vt:lpstr>
      <vt:lpstr>HOMOOUSIOS E O CONCÍLIO DE NICEIA (325)</vt:lpstr>
      <vt:lpstr>OU SEJA...</vt:lpstr>
      <vt:lpstr>CONSTANTINOPLA (381) E O ESPÍRITO SANTO</vt:lpstr>
      <vt:lpstr>Constantinopla afirma:</vt:lpstr>
      <vt:lpstr>CONSEQUÊNCIAS DA NEGAÇÃO DA TRINDADE</vt:lpstr>
      <vt:lpstr>CONCLUSÃO: A TRINDADE COMO VIDA DA IGREJA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8</cp:revision>
  <dcterms:created xsi:type="dcterms:W3CDTF">2025-12-29T15:06:59Z</dcterms:created>
  <dcterms:modified xsi:type="dcterms:W3CDTF">2025-12-30T01:47:25Z</dcterms:modified>
</cp:coreProperties>
</file>